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503" r:id="rId2"/>
    <p:sldId id="553" r:id="rId3"/>
    <p:sldId id="257" r:id="rId4"/>
    <p:sldId id="352" r:id="rId5"/>
    <p:sldId id="463" r:id="rId6"/>
    <p:sldId id="354" r:id="rId7"/>
    <p:sldId id="357" r:id="rId8"/>
    <p:sldId id="358" r:id="rId9"/>
    <p:sldId id="359" r:id="rId10"/>
    <p:sldId id="361" r:id="rId11"/>
    <p:sldId id="542" r:id="rId12"/>
    <p:sldId id="369" r:id="rId13"/>
    <p:sldId id="371" r:id="rId14"/>
    <p:sldId id="505" r:id="rId15"/>
    <p:sldId id="506" r:id="rId16"/>
    <p:sldId id="507" r:id="rId17"/>
    <p:sldId id="509" r:id="rId18"/>
    <p:sldId id="368" r:id="rId19"/>
    <p:sldId id="380" r:id="rId20"/>
    <p:sldId id="379" r:id="rId21"/>
    <p:sldId id="378" r:id="rId22"/>
    <p:sldId id="447" r:id="rId23"/>
    <p:sldId id="448" r:id="rId24"/>
    <p:sldId id="449" r:id="rId25"/>
    <p:sldId id="577" r:id="rId26"/>
    <p:sldId id="578" r:id="rId27"/>
    <p:sldId id="579" r:id="rId28"/>
    <p:sldId id="581" r:id="rId29"/>
    <p:sldId id="595" r:id="rId30"/>
    <p:sldId id="597" r:id="rId31"/>
    <p:sldId id="584" r:id="rId32"/>
    <p:sldId id="585" r:id="rId33"/>
    <p:sldId id="563" r:id="rId34"/>
    <p:sldId id="599" r:id="rId35"/>
    <p:sldId id="564" r:id="rId36"/>
    <p:sldId id="601" r:id="rId37"/>
    <p:sldId id="603" r:id="rId38"/>
    <p:sldId id="587" r:id="rId39"/>
    <p:sldId id="605" r:id="rId40"/>
    <p:sldId id="565" r:id="rId41"/>
    <p:sldId id="607" r:id="rId42"/>
    <p:sldId id="609" r:id="rId43"/>
    <p:sldId id="591" r:id="rId44"/>
    <p:sldId id="593" r:id="rId45"/>
    <p:sldId id="570" r:id="rId46"/>
    <p:sldId id="377" r:id="rId47"/>
    <p:sldId id="376" r:id="rId48"/>
    <p:sldId id="375" r:id="rId49"/>
    <p:sldId id="399" r:id="rId50"/>
    <p:sldId id="373" r:id="rId51"/>
    <p:sldId id="398" r:id="rId52"/>
    <p:sldId id="397" r:id="rId53"/>
    <p:sldId id="395" r:id="rId54"/>
    <p:sldId id="467" r:id="rId55"/>
    <p:sldId id="471" r:id="rId56"/>
    <p:sldId id="473" r:id="rId57"/>
    <p:sldId id="475" r:id="rId58"/>
    <p:sldId id="479" r:id="rId59"/>
    <p:sldId id="437" r:id="rId60"/>
    <p:sldId id="512" r:id="rId61"/>
    <p:sldId id="514" r:id="rId62"/>
    <p:sldId id="516" r:id="rId63"/>
    <p:sldId id="518" r:id="rId64"/>
    <p:sldId id="520" r:id="rId65"/>
    <p:sldId id="484" r:id="rId66"/>
    <p:sldId id="555" r:id="rId67"/>
    <p:sldId id="418" r:id="rId68"/>
    <p:sldId id="439" r:id="rId69"/>
    <p:sldId id="417" r:id="rId70"/>
    <p:sldId id="415" r:id="rId71"/>
    <p:sldId id="414" r:id="rId72"/>
    <p:sldId id="420" r:id="rId73"/>
    <p:sldId id="522" r:id="rId74"/>
    <p:sldId id="421" r:id="rId75"/>
    <p:sldId id="525" r:id="rId76"/>
    <p:sldId id="548" r:id="rId77"/>
    <p:sldId id="549" r:id="rId78"/>
    <p:sldId id="550" r:id="rId79"/>
    <p:sldId id="551" r:id="rId80"/>
    <p:sldId id="422" r:id="rId81"/>
    <p:sldId id="528" r:id="rId82"/>
    <p:sldId id="423" r:id="rId83"/>
    <p:sldId id="530" r:id="rId84"/>
    <p:sldId id="425" r:id="rId85"/>
    <p:sldId id="426" r:id="rId86"/>
    <p:sldId id="486" r:id="rId87"/>
    <p:sldId id="557" r:id="rId88"/>
    <p:sldId id="488" r:id="rId89"/>
    <p:sldId id="490" r:id="rId90"/>
    <p:sldId id="492" r:id="rId91"/>
    <p:sldId id="532" r:id="rId92"/>
    <p:sldId id="559" r:id="rId93"/>
    <p:sldId id="428" r:id="rId94"/>
    <p:sldId id="429" r:id="rId95"/>
    <p:sldId id="433" r:id="rId96"/>
    <p:sldId id="443" r:id="rId97"/>
    <p:sldId id="539" r:id="rId98"/>
    <p:sldId id="259" r:id="rId99"/>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53DED"/>
    <a:srgbClr val="C54911"/>
    <a:srgbClr val="C25614"/>
    <a:srgbClr val="D762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78214" autoAdjust="0"/>
  </p:normalViewPr>
  <p:slideViewPr>
    <p:cSldViewPr snapToGrid="0">
      <p:cViewPr varScale="1">
        <p:scale>
          <a:sx n="109" d="100"/>
          <a:sy n="109"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1E715-4E8F-4338-B903-0188BB360686}"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D83C2EA4-F420-40C3-BFE0-8157A31DD292}">
      <dgm:prSet phldrT="[Text]" custT="1"/>
      <dgm:spPr>
        <a:solidFill>
          <a:schemeClr val="accent1">
            <a:lumMod val="20000"/>
            <a:lumOff val="80000"/>
          </a:schemeClr>
        </a:solidFill>
      </dgm:spPr>
      <dgm:t>
        <a:bodyPr/>
        <a:lstStyle/>
        <a:p>
          <a:pPr>
            <a:lnSpc>
              <a:spcPct val="100000"/>
            </a:lnSpc>
          </a:pPr>
          <a:r>
            <a:rPr lang="en-US" sz="2200" b="1" cap="all" dirty="0" err="1">
              <a:solidFill>
                <a:schemeClr val="tx1"/>
              </a:solidFill>
              <a:effectLst/>
              <a:latin typeface="Arial" panose="020B0604020202020204" pitchFamily="34" charset="0"/>
              <a:cs typeface="Arial" panose="020B0604020202020204" pitchFamily="34" charset="0"/>
            </a:rPr>
            <a:t>Giới</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thiệu</a:t>
          </a:r>
          <a:r>
            <a:rPr lang="en-US" sz="2200" b="1" cap="all" dirty="0">
              <a:solidFill>
                <a:schemeClr val="tx1"/>
              </a:solidFill>
              <a:effectLst/>
              <a:latin typeface="Arial" panose="020B0604020202020204" pitchFamily="34" charset="0"/>
              <a:cs typeface="Arial" panose="020B0604020202020204" pitchFamily="34" charset="0"/>
            </a:rPr>
            <a:t> NỘI DUNG SGK ĐỊA LÍ 11</a:t>
          </a:r>
          <a:endParaRPr lang="en-US" sz="2200" b="1" dirty="0">
            <a:solidFill>
              <a:schemeClr val="tx1"/>
            </a:solidFill>
            <a:effectLst/>
            <a:latin typeface="Arial" panose="020B0604020202020204" pitchFamily="34" charset="0"/>
            <a:cs typeface="Arial" panose="020B0604020202020204" pitchFamily="34" charset="0"/>
          </a:endParaRPr>
        </a:p>
      </dgm:t>
    </dgm:pt>
    <dgm:pt modelId="{129341B8-E9E2-401D-BE57-EF3EF4A18DB5}" type="parTrans" cxnId="{84D063E0-3A9B-48E6-8BFB-7F772EEFA929}">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6C7A9665-0C1F-4036-ADAC-2A0203807674}" type="sibTrans" cxnId="{84D063E0-3A9B-48E6-8BFB-7F772EEFA929}">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A23BE5F6-83C2-4963-ABE3-B72B5CA79481}">
      <dgm:prSet phldrT="[Text]" custT="1"/>
      <dgm:spPr>
        <a:solidFill>
          <a:schemeClr val="accent1">
            <a:lumMod val="20000"/>
            <a:lumOff val="80000"/>
          </a:schemeClr>
        </a:solidFill>
      </dgm:spPr>
      <dgm:t>
        <a:bodyPr/>
        <a:lstStyle/>
        <a:p>
          <a:pPr>
            <a:lnSpc>
              <a:spcPct val="100000"/>
            </a:lnSpc>
          </a:pPr>
          <a:r>
            <a:rPr lang="en-US" sz="2200" b="1" cap="all" dirty="0" err="1">
              <a:solidFill>
                <a:schemeClr val="tx1"/>
              </a:solidFill>
              <a:effectLst/>
              <a:latin typeface="Arial" panose="020B0604020202020204" pitchFamily="34" charset="0"/>
              <a:cs typeface="Arial" panose="020B0604020202020204" pitchFamily="34" charset="0"/>
            </a:rPr>
            <a:t>Những</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vấn</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đề</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chung</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về</a:t>
          </a:r>
          <a:r>
            <a:rPr lang="en-US" sz="2200" b="1" cap="all" dirty="0">
              <a:solidFill>
                <a:schemeClr val="tx1"/>
              </a:solidFill>
              <a:effectLst/>
              <a:latin typeface="Arial" panose="020B0604020202020204" pitchFamily="34" charset="0"/>
              <a:cs typeface="Arial" panose="020B0604020202020204" pitchFamily="34" charset="0"/>
            </a:rPr>
            <a:t> PHƯƠNG PHÁP DẠY HỌC, </a:t>
          </a:r>
          <a:r>
            <a:rPr lang="en-US" sz="2200" b="1" cap="all" dirty="0" err="1">
              <a:solidFill>
                <a:schemeClr val="tx1"/>
              </a:solidFill>
              <a:effectLst/>
              <a:latin typeface="Arial" panose="020B0604020202020204" pitchFamily="34" charset="0"/>
              <a:cs typeface="Arial" panose="020B0604020202020204" pitchFamily="34" charset="0"/>
            </a:rPr>
            <a:t>kiểm</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tra</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đánh</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giá</a:t>
          </a:r>
          <a:endParaRPr lang="en-US" sz="2200" b="1" dirty="0">
            <a:solidFill>
              <a:schemeClr val="tx1"/>
            </a:solidFill>
            <a:effectLst/>
            <a:latin typeface="Arial" panose="020B0604020202020204" pitchFamily="34" charset="0"/>
            <a:cs typeface="Arial" panose="020B0604020202020204" pitchFamily="34" charset="0"/>
          </a:endParaRPr>
        </a:p>
      </dgm:t>
    </dgm:pt>
    <dgm:pt modelId="{08FE9024-EA7B-489A-97D7-FF03E4B70DDA}" type="parTrans" cxnId="{9B35B2D6-70AF-4C58-9FA9-C3F75086F50E}">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D63889DE-C34B-49E1-8D56-5200009F298F}" type="sibTrans" cxnId="{9B35B2D6-70AF-4C58-9FA9-C3F75086F50E}">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5EE44179-0B5F-44AA-B27B-539F1E7832BD}">
      <dgm:prSet phldrT="[Text]" custT="1"/>
      <dgm:spPr>
        <a:solidFill>
          <a:schemeClr val="accent1">
            <a:lumMod val="20000"/>
            <a:lumOff val="80000"/>
          </a:schemeClr>
        </a:solidFill>
      </dgm:spPr>
      <dgm:t>
        <a:bodyPr/>
        <a:lstStyle/>
        <a:p>
          <a:pPr marL="0" indent="0" algn="l">
            <a:lnSpc>
              <a:spcPct val="150000"/>
            </a:lnSpc>
          </a:pPr>
          <a:r>
            <a:rPr lang="en-US" sz="2200" b="1" cap="all" dirty="0" err="1">
              <a:solidFill>
                <a:schemeClr val="tx1"/>
              </a:solidFill>
              <a:effectLst/>
              <a:latin typeface="Arial" panose="020B0604020202020204" pitchFamily="34" charset="0"/>
              <a:cs typeface="Arial" panose="020B0604020202020204" pitchFamily="34" charset="0"/>
            </a:rPr>
            <a:t>những</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điểm</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mới</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của</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sGK</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địa</a:t>
          </a:r>
          <a:r>
            <a:rPr lang="en-US" sz="2200" b="1" cap="all" dirty="0">
              <a:solidFill>
                <a:schemeClr val="tx1"/>
              </a:solidFill>
              <a:effectLst/>
              <a:latin typeface="Arial" panose="020B0604020202020204" pitchFamily="34" charset="0"/>
              <a:cs typeface="Arial" panose="020B0604020202020204" pitchFamily="34" charset="0"/>
            </a:rPr>
            <a:t> </a:t>
          </a:r>
          <a:r>
            <a:rPr lang="en-US" sz="2200" b="1" cap="all" dirty="0" err="1">
              <a:solidFill>
                <a:schemeClr val="tx1"/>
              </a:solidFill>
              <a:effectLst/>
              <a:latin typeface="Arial" panose="020B0604020202020204" pitchFamily="34" charset="0"/>
              <a:cs typeface="Arial" panose="020B0604020202020204" pitchFamily="34" charset="0"/>
            </a:rPr>
            <a:t>lí</a:t>
          </a:r>
          <a:r>
            <a:rPr lang="en-US" sz="2200" b="1" cap="all" dirty="0">
              <a:solidFill>
                <a:schemeClr val="tx1"/>
              </a:solidFill>
              <a:effectLst/>
              <a:latin typeface="Arial" panose="020B0604020202020204" pitchFamily="34" charset="0"/>
              <a:cs typeface="Arial" panose="020B0604020202020204" pitchFamily="34" charset="0"/>
            </a:rPr>
            <a:t> 11</a:t>
          </a:r>
          <a:endParaRPr lang="en-US" sz="2200" b="1" dirty="0">
            <a:solidFill>
              <a:schemeClr val="tx1"/>
            </a:solidFill>
            <a:effectLst/>
            <a:latin typeface="Arial" panose="020B0604020202020204" pitchFamily="34" charset="0"/>
            <a:cs typeface="Arial" panose="020B0604020202020204" pitchFamily="34" charset="0"/>
          </a:endParaRPr>
        </a:p>
      </dgm:t>
    </dgm:pt>
    <dgm:pt modelId="{F47208EB-97B3-45C2-880B-2D04D0A3B5A5}" type="parTrans" cxnId="{38097C0D-9671-4FD2-8D96-4078D03846FA}">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68A12EB8-8814-4D57-B38B-53EB1CEEF931}" type="sibTrans" cxnId="{38097C0D-9671-4FD2-8D96-4078D03846FA}">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8669B04B-31D8-4241-81FE-063C38B29DE7}">
      <dgm:prSet phldrT="[Text]" custT="1"/>
      <dgm:spPr>
        <a:solidFill>
          <a:schemeClr val="accent1">
            <a:lumMod val="20000"/>
            <a:lumOff val="80000"/>
          </a:schemeClr>
        </a:solidFill>
      </dgm:spPr>
      <dgm:t>
        <a:bodyPr/>
        <a:lstStyle/>
        <a:p>
          <a:pPr>
            <a:lnSpc>
              <a:spcPct val="100000"/>
            </a:lnSpc>
          </a:pPr>
          <a:r>
            <a:rPr lang="en-US" sz="2200" b="1" cap="all" dirty="0">
              <a:solidFill>
                <a:schemeClr val="tx1"/>
              </a:solidFill>
              <a:effectLst/>
              <a:latin typeface="Arial" panose="020B0604020202020204" pitchFamily="34" charset="0"/>
              <a:cs typeface="Arial" panose="020B0604020202020204" pitchFamily="34" charset="0"/>
            </a:rPr>
            <a:t>TÀI LIỆU BỔ TRỢ</a:t>
          </a:r>
          <a:endParaRPr lang="en-US" sz="2200" b="1" dirty="0">
            <a:solidFill>
              <a:schemeClr val="tx1"/>
            </a:solidFill>
            <a:effectLst/>
            <a:latin typeface="Arial" panose="020B0604020202020204" pitchFamily="34" charset="0"/>
            <a:cs typeface="Arial" panose="020B0604020202020204" pitchFamily="34" charset="0"/>
          </a:endParaRPr>
        </a:p>
      </dgm:t>
    </dgm:pt>
    <dgm:pt modelId="{CABBDDC0-B261-4F04-9FA0-8394F2E2734D}" type="parTrans" cxnId="{2E54359A-0FB3-4920-89B9-D2DA4F2C242A}">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6303252E-3EAD-42D1-8282-C9A777062712}" type="sibTrans" cxnId="{2E54359A-0FB3-4920-89B9-D2DA4F2C242A}">
      <dgm:prSet/>
      <dgm:spPr/>
      <dgm:t>
        <a:bodyPr/>
        <a:lstStyle/>
        <a:p>
          <a:pPr>
            <a:lnSpc>
              <a:spcPct val="150000"/>
            </a:lnSpc>
          </a:pPr>
          <a:endParaRPr lang="en-US" sz="2200" b="1">
            <a:solidFill>
              <a:schemeClr val="tx1"/>
            </a:solidFill>
            <a:effectLst/>
            <a:latin typeface="Arial" panose="020B0604020202020204" pitchFamily="34" charset="0"/>
            <a:cs typeface="Arial" panose="020B0604020202020204" pitchFamily="34" charset="0"/>
          </a:endParaRPr>
        </a:p>
      </dgm:t>
    </dgm:pt>
    <dgm:pt modelId="{91618E58-DB14-4BE7-B6EF-06CC7D8A60D8}">
      <dgm:prSet phldrT="[Text]" custT="1"/>
      <dgm:spPr>
        <a:solidFill>
          <a:schemeClr val="accent1">
            <a:lumMod val="20000"/>
            <a:lumOff val="80000"/>
          </a:schemeClr>
        </a:solidFill>
      </dgm:spPr>
      <dgm:t>
        <a:bodyPr/>
        <a:lstStyle/>
        <a:p>
          <a:r>
            <a:rPr lang="en-US" sz="2200" b="1" cap="all" dirty="0">
              <a:solidFill>
                <a:schemeClr val="tx1"/>
              </a:solidFill>
              <a:effectLst/>
              <a:latin typeface="Arial" panose="020B0604020202020204" pitchFamily="34" charset="0"/>
              <a:cs typeface="Arial" panose="020B0604020202020204" pitchFamily="34" charset="0"/>
            </a:rPr>
            <a:t>QUY TRÌNH THIẾT KẾ </a:t>
          </a:r>
          <a:r>
            <a:rPr lang="en-US" sz="2200" b="1" cap="all" dirty="0" err="1">
              <a:solidFill>
                <a:schemeClr val="tx1"/>
              </a:solidFill>
              <a:effectLst/>
              <a:latin typeface="Arial" panose="020B0604020202020204" pitchFamily="34" charset="0"/>
              <a:cs typeface="Arial" panose="020B0604020202020204" pitchFamily="34" charset="0"/>
            </a:rPr>
            <a:t>KẾ</a:t>
          </a:r>
          <a:r>
            <a:rPr lang="en-US" sz="2200" b="1" cap="all" dirty="0">
              <a:solidFill>
                <a:schemeClr val="tx1"/>
              </a:solidFill>
              <a:effectLst/>
              <a:latin typeface="Arial" panose="020B0604020202020204" pitchFamily="34" charset="0"/>
              <a:cs typeface="Arial" panose="020B0604020202020204" pitchFamily="34" charset="0"/>
            </a:rPr>
            <a:t> HOẠCH BÀI DẠY </a:t>
          </a:r>
          <a:br>
            <a:rPr lang="en-US" sz="2200" b="1" cap="all" dirty="0">
              <a:solidFill>
                <a:schemeClr val="tx1"/>
              </a:solidFill>
              <a:effectLst/>
              <a:latin typeface="Arial" panose="020B0604020202020204" pitchFamily="34" charset="0"/>
              <a:cs typeface="Arial" panose="020B0604020202020204" pitchFamily="34" charset="0"/>
            </a:rPr>
          </a:br>
          <a:r>
            <a:rPr lang="en-US" sz="2200" b="1" cap="all" dirty="0">
              <a:solidFill>
                <a:schemeClr val="tx1"/>
              </a:solidFill>
              <a:effectLst/>
              <a:latin typeface="Arial" panose="020B0604020202020204" pitchFamily="34" charset="0"/>
              <a:cs typeface="Arial" panose="020B0604020202020204" pitchFamily="34" charset="0"/>
            </a:rPr>
            <a:t>(GIÁO ÁN)</a:t>
          </a:r>
          <a:endParaRPr lang="en-US" sz="2200" b="1" dirty="0">
            <a:solidFill>
              <a:schemeClr val="tx1"/>
            </a:solidFill>
            <a:effectLst/>
            <a:latin typeface="Arial" panose="020B0604020202020204" pitchFamily="34" charset="0"/>
            <a:cs typeface="Arial" panose="020B0604020202020204" pitchFamily="34" charset="0"/>
          </a:endParaRPr>
        </a:p>
      </dgm:t>
    </dgm:pt>
    <dgm:pt modelId="{8EAC6024-7531-431E-B60A-3175ADAE537D}" type="parTrans" cxnId="{06AD0760-A7E1-463E-A8CF-9B7F3945188E}">
      <dgm:prSet/>
      <dgm:spPr/>
      <dgm:t>
        <a:bodyPr/>
        <a:lstStyle/>
        <a:p>
          <a:endParaRPr lang="en-US"/>
        </a:p>
      </dgm:t>
    </dgm:pt>
    <dgm:pt modelId="{9E2C6893-99CC-44C5-93B1-B86AB8996040}" type="sibTrans" cxnId="{06AD0760-A7E1-463E-A8CF-9B7F3945188E}">
      <dgm:prSet/>
      <dgm:spPr/>
      <dgm:t>
        <a:bodyPr/>
        <a:lstStyle/>
        <a:p>
          <a:endParaRPr lang="en-US"/>
        </a:p>
      </dgm:t>
    </dgm:pt>
    <dgm:pt modelId="{EF2C3C3F-ABC4-4769-B7A4-FB9F475D769F}" type="pres">
      <dgm:prSet presAssocID="{3C51E715-4E8F-4338-B903-0188BB360686}" presName="Name0" presStyleCnt="0">
        <dgm:presLayoutVars>
          <dgm:chMax val="7"/>
          <dgm:chPref val="7"/>
          <dgm:dir/>
        </dgm:presLayoutVars>
      </dgm:prSet>
      <dgm:spPr/>
      <dgm:t>
        <a:bodyPr/>
        <a:lstStyle/>
        <a:p>
          <a:endParaRPr lang="en-US"/>
        </a:p>
      </dgm:t>
    </dgm:pt>
    <dgm:pt modelId="{01330497-A482-4972-B20D-DF759EDF5114}" type="pres">
      <dgm:prSet presAssocID="{3C51E715-4E8F-4338-B903-0188BB360686}" presName="Name1" presStyleCnt="0"/>
      <dgm:spPr/>
    </dgm:pt>
    <dgm:pt modelId="{C993D2F8-7B00-4059-8601-4AAD3BDB1D6A}" type="pres">
      <dgm:prSet presAssocID="{3C51E715-4E8F-4338-B903-0188BB360686}" presName="cycle" presStyleCnt="0"/>
      <dgm:spPr/>
    </dgm:pt>
    <dgm:pt modelId="{03C402A1-15FA-4B14-B0BE-E597236126D6}" type="pres">
      <dgm:prSet presAssocID="{3C51E715-4E8F-4338-B903-0188BB360686}" presName="srcNode" presStyleLbl="node1" presStyleIdx="0" presStyleCnt="5"/>
      <dgm:spPr/>
    </dgm:pt>
    <dgm:pt modelId="{A66A1271-4C9B-4A06-B79E-3963335C6CA5}" type="pres">
      <dgm:prSet presAssocID="{3C51E715-4E8F-4338-B903-0188BB360686}" presName="conn" presStyleLbl="parChTrans1D2" presStyleIdx="0" presStyleCnt="1"/>
      <dgm:spPr/>
      <dgm:t>
        <a:bodyPr/>
        <a:lstStyle/>
        <a:p>
          <a:endParaRPr lang="en-US"/>
        </a:p>
      </dgm:t>
    </dgm:pt>
    <dgm:pt modelId="{39F38007-F270-43C4-AC42-FD2B18B2C25D}" type="pres">
      <dgm:prSet presAssocID="{3C51E715-4E8F-4338-B903-0188BB360686}" presName="extraNode" presStyleLbl="node1" presStyleIdx="0" presStyleCnt="5"/>
      <dgm:spPr/>
    </dgm:pt>
    <dgm:pt modelId="{A72B58FC-F215-41A3-897D-0FFA90BD7D8F}" type="pres">
      <dgm:prSet presAssocID="{3C51E715-4E8F-4338-B903-0188BB360686}" presName="dstNode" presStyleLbl="node1" presStyleIdx="0" presStyleCnt="5"/>
      <dgm:spPr/>
    </dgm:pt>
    <dgm:pt modelId="{41A2A55C-7865-47A4-892F-C85A0978B606}" type="pres">
      <dgm:prSet presAssocID="{5EE44179-0B5F-44AA-B27B-539F1E7832BD}" presName="text_1" presStyleLbl="node1" presStyleIdx="0" presStyleCnt="5" custScaleX="87785" custScaleY="85976" custLinFactNeighborX="-5166" custLinFactNeighborY="-1276">
        <dgm:presLayoutVars>
          <dgm:bulletEnabled val="1"/>
        </dgm:presLayoutVars>
      </dgm:prSet>
      <dgm:spPr/>
      <dgm:t>
        <a:bodyPr/>
        <a:lstStyle/>
        <a:p>
          <a:endParaRPr lang="en-US"/>
        </a:p>
      </dgm:t>
    </dgm:pt>
    <dgm:pt modelId="{C85CFDA6-14C0-40DC-8414-A9E1FD91AC32}" type="pres">
      <dgm:prSet presAssocID="{5EE44179-0B5F-44AA-B27B-539F1E7832BD}" presName="accent_1" presStyleCnt="0"/>
      <dgm:spPr/>
    </dgm:pt>
    <dgm:pt modelId="{BAF5E451-6D77-4EF7-B9D5-8E59156F4D39}" type="pres">
      <dgm:prSet presAssocID="{5EE44179-0B5F-44AA-B27B-539F1E7832BD}" presName="accentRepeatNode" presStyleLbl="solidFgAcc1" presStyleIdx="0" presStyleCnt="5" custScaleX="79873" custScaleY="79873"/>
      <dgm:spPr>
        <a:solidFill>
          <a:srgbClr val="92D050"/>
        </a:solidFill>
      </dgm:spPr>
    </dgm:pt>
    <dgm:pt modelId="{1DD37993-8EBF-40F5-B636-F88FF17D329C}" type="pres">
      <dgm:prSet presAssocID="{D83C2EA4-F420-40C3-BFE0-8157A31DD292}" presName="text_2" presStyleLbl="node1" presStyleIdx="1" presStyleCnt="5" custScaleX="86821" custScaleY="101314" custLinFactNeighborX="-4970" custLinFactNeighborY="-10208">
        <dgm:presLayoutVars>
          <dgm:bulletEnabled val="1"/>
        </dgm:presLayoutVars>
      </dgm:prSet>
      <dgm:spPr/>
      <dgm:t>
        <a:bodyPr/>
        <a:lstStyle/>
        <a:p>
          <a:endParaRPr lang="en-US"/>
        </a:p>
      </dgm:t>
    </dgm:pt>
    <dgm:pt modelId="{DDF94168-8A81-485C-90C4-DCACC85C8F8B}" type="pres">
      <dgm:prSet presAssocID="{D83C2EA4-F420-40C3-BFE0-8157A31DD292}" presName="accent_2" presStyleCnt="0"/>
      <dgm:spPr/>
    </dgm:pt>
    <dgm:pt modelId="{29CD94F9-4879-457F-BFA7-4FBF2882BFB8}" type="pres">
      <dgm:prSet presAssocID="{D83C2EA4-F420-40C3-BFE0-8157A31DD292}" presName="accentRepeatNode" presStyleLbl="solidFgAcc1" presStyleIdx="1" presStyleCnt="5" custScaleX="85766" custScaleY="85766" custLinFactNeighborX="-2040" custLinFactNeighborY="-9180"/>
      <dgm:spPr>
        <a:solidFill>
          <a:srgbClr val="92D050"/>
        </a:solidFill>
      </dgm:spPr>
    </dgm:pt>
    <dgm:pt modelId="{8F5747A0-8F49-4EDD-90F8-D02903316826}" type="pres">
      <dgm:prSet presAssocID="{A23BE5F6-83C2-4963-ABE3-B72B5CA79481}" presName="text_3" presStyleLbl="node1" presStyleIdx="2" presStyleCnt="5" custScaleX="89104" custScaleY="121355" custLinFactNeighborX="-5766" custLinFactNeighborY="-19140">
        <dgm:presLayoutVars>
          <dgm:bulletEnabled val="1"/>
        </dgm:presLayoutVars>
      </dgm:prSet>
      <dgm:spPr/>
      <dgm:t>
        <a:bodyPr/>
        <a:lstStyle/>
        <a:p>
          <a:endParaRPr lang="en-US"/>
        </a:p>
      </dgm:t>
    </dgm:pt>
    <dgm:pt modelId="{4255B6D1-7FD6-4E76-97E9-BA3E5E0A4C23}" type="pres">
      <dgm:prSet presAssocID="{A23BE5F6-83C2-4963-ABE3-B72B5CA79481}" presName="accent_3" presStyleCnt="0"/>
      <dgm:spPr/>
    </dgm:pt>
    <dgm:pt modelId="{233A2065-8A11-414E-9399-834B5A911AE3}" type="pres">
      <dgm:prSet presAssocID="{A23BE5F6-83C2-4963-ABE3-B72B5CA79481}" presName="accentRepeatNode" presStyleLbl="solidFgAcc1" presStyleIdx="2" presStyleCnt="5" custScaleX="85766" custScaleY="85766" custLinFactNeighborY="-15300"/>
      <dgm:spPr>
        <a:solidFill>
          <a:srgbClr val="92D050"/>
        </a:solidFill>
      </dgm:spPr>
    </dgm:pt>
    <dgm:pt modelId="{A9B22D0E-A25D-41D8-AB2E-098EA7BC0276}" type="pres">
      <dgm:prSet presAssocID="{8669B04B-31D8-4241-81FE-063C38B29DE7}" presName="text_4" presStyleLbl="node1" presStyleIdx="3" presStyleCnt="5" custScaleX="87178" custScaleY="106090" custLinFactNeighborX="-4816" custLinFactNeighborY="-26503">
        <dgm:presLayoutVars>
          <dgm:bulletEnabled val="1"/>
        </dgm:presLayoutVars>
      </dgm:prSet>
      <dgm:spPr/>
      <dgm:t>
        <a:bodyPr/>
        <a:lstStyle/>
        <a:p>
          <a:endParaRPr lang="en-US"/>
        </a:p>
      </dgm:t>
    </dgm:pt>
    <dgm:pt modelId="{982D9CE3-1A5A-470F-A8E2-4E450AE48986}" type="pres">
      <dgm:prSet presAssocID="{8669B04B-31D8-4241-81FE-063C38B29DE7}" presName="accent_4" presStyleCnt="0"/>
      <dgm:spPr/>
    </dgm:pt>
    <dgm:pt modelId="{CC838BFB-AACB-478C-9B5C-32C72B355968}" type="pres">
      <dgm:prSet presAssocID="{8669B04B-31D8-4241-81FE-063C38B29DE7}" presName="accentRepeatNode" presStyleLbl="solidFgAcc1" presStyleIdx="3" presStyleCnt="5" custScaleX="88641" custScaleY="93432" custLinFactNeighborX="12240" custLinFactNeighborY="-22440"/>
      <dgm:spPr>
        <a:solidFill>
          <a:srgbClr val="92D050"/>
        </a:solidFill>
      </dgm:spPr>
    </dgm:pt>
    <dgm:pt modelId="{BD3660EA-A9DB-488D-B42C-D3E7B612C654}" type="pres">
      <dgm:prSet presAssocID="{91618E58-DB14-4BE7-B6EF-06CC7D8A60D8}" presName="text_5" presStyleLbl="node1" presStyleIdx="4" presStyleCnt="5" custScaleX="88375" custScaleY="113947" custLinFactNeighborX="-4601" custLinFactNeighborY="-19140">
        <dgm:presLayoutVars>
          <dgm:bulletEnabled val="1"/>
        </dgm:presLayoutVars>
      </dgm:prSet>
      <dgm:spPr/>
      <dgm:t>
        <a:bodyPr/>
        <a:lstStyle/>
        <a:p>
          <a:endParaRPr lang="en-US"/>
        </a:p>
      </dgm:t>
    </dgm:pt>
    <dgm:pt modelId="{37D075B8-28E3-4A0D-A305-0750881C28EC}" type="pres">
      <dgm:prSet presAssocID="{91618E58-DB14-4BE7-B6EF-06CC7D8A60D8}" presName="accent_5" presStyleCnt="0"/>
      <dgm:spPr/>
    </dgm:pt>
    <dgm:pt modelId="{C59E2AE4-1E78-47C8-AD85-C942536B9C98}" type="pres">
      <dgm:prSet presAssocID="{91618E58-DB14-4BE7-B6EF-06CC7D8A60D8}" presName="accentRepeatNode" presStyleLbl="solidFgAcc1" presStyleIdx="4" presStyleCnt="5" custScaleX="85766" custScaleY="85766" custLinFactNeighborX="3765" custLinFactNeighborY="-15300"/>
      <dgm:spPr>
        <a:solidFill>
          <a:srgbClr val="92D050"/>
        </a:solidFill>
      </dgm:spPr>
    </dgm:pt>
  </dgm:ptLst>
  <dgm:cxnLst>
    <dgm:cxn modelId="{1A0E19FF-B540-43A3-A29B-25354E8F1003}" type="presOf" srcId="{D83C2EA4-F420-40C3-BFE0-8157A31DD292}" destId="{1DD37993-8EBF-40F5-B636-F88FF17D329C}" srcOrd="0" destOrd="0" presId="urn:microsoft.com/office/officeart/2008/layout/VerticalCurvedList"/>
    <dgm:cxn modelId="{E58FF909-8EA3-40EC-9FC9-8FE4D1F98D8D}" type="presOf" srcId="{91618E58-DB14-4BE7-B6EF-06CC7D8A60D8}" destId="{BD3660EA-A9DB-488D-B42C-D3E7B612C654}" srcOrd="0" destOrd="0" presId="urn:microsoft.com/office/officeart/2008/layout/VerticalCurvedList"/>
    <dgm:cxn modelId="{4FA88BFD-2830-410A-8FF7-709B71A66DB0}" type="presOf" srcId="{5EE44179-0B5F-44AA-B27B-539F1E7832BD}" destId="{41A2A55C-7865-47A4-892F-C85A0978B606}" srcOrd="0" destOrd="0" presId="urn:microsoft.com/office/officeart/2008/layout/VerticalCurvedList"/>
    <dgm:cxn modelId="{2E54359A-0FB3-4920-89B9-D2DA4F2C242A}" srcId="{3C51E715-4E8F-4338-B903-0188BB360686}" destId="{8669B04B-31D8-4241-81FE-063C38B29DE7}" srcOrd="3" destOrd="0" parTransId="{CABBDDC0-B261-4F04-9FA0-8394F2E2734D}" sibTransId="{6303252E-3EAD-42D1-8282-C9A777062712}"/>
    <dgm:cxn modelId="{84D063E0-3A9B-48E6-8BFB-7F772EEFA929}" srcId="{3C51E715-4E8F-4338-B903-0188BB360686}" destId="{D83C2EA4-F420-40C3-BFE0-8157A31DD292}" srcOrd="1" destOrd="0" parTransId="{129341B8-E9E2-401D-BE57-EF3EF4A18DB5}" sibTransId="{6C7A9665-0C1F-4036-ADAC-2A0203807674}"/>
    <dgm:cxn modelId="{AA655649-42D5-4091-85F3-959EC3D5BEC5}" type="presOf" srcId="{3C51E715-4E8F-4338-B903-0188BB360686}" destId="{EF2C3C3F-ABC4-4769-B7A4-FB9F475D769F}" srcOrd="0" destOrd="0" presId="urn:microsoft.com/office/officeart/2008/layout/VerticalCurvedList"/>
    <dgm:cxn modelId="{4845D8CE-8A68-4EE2-9D47-4A465359744C}" type="presOf" srcId="{68A12EB8-8814-4D57-B38B-53EB1CEEF931}" destId="{A66A1271-4C9B-4A06-B79E-3963335C6CA5}" srcOrd="0" destOrd="0" presId="urn:microsoft.com/office/officeart/2008/layout/VerticalCurvedList"/>
    <dgm:cxn modelId="{9B35B2D6-70AF-4C58-9FA9-C3F75086F50E}" srcId="{3C51E715-4E8F-4338-B903-0188BB360686}" destId="{A23BE5F6-83C2-4963-ABE3-B72B5CA79481}" srcOrd="2" destOrd="0" parTransId="{08FE9024-EA7B-489A-97D7-FF03E4B70DDA}" sibTransId="{D63889DE-C34B-49E1-8D56-5200009F298F}"/>
    <dgm:cxn modelId="{06AD0760-A7E1-463E-A8CF-9B7F3945188E}" srcId="{3C51E715-4E8F-4338-B903-0188BB360686}" destId="{91618E58-DB14-4BE7-B6EF-06CC7D8A60D8}" srcOrd="4" destOrd="0" parTransId="{8EAC6024-7531-431E-B60A-3175ADAE537D}" sibTransId="{9E2C6893-99CC-44C5-93B1-B86AB8996040}"/>
    <dgm:cxn modelId="{4818D656-7A31-420F-BC25-58DDEF8A6B52}" type="presOf" srcId="{A23BE5F6-83C2-4963-ABE3-B72B5CA79481}" destId="{8F5747A0-8F49-4EDD-90F8-D02903316826}" srcOrd="0" destOrd="0" presId="urn:microsoft.com/office/officeart/2008/layout/VerticalCurvedList"/>
    <dgm:cxn modelId="{198350DC-79EE-48C9-83B4-BC160CC5F3A7}" type="presOf" srcId="{8669B04B-31D8-4241-81FE-063C38B29DE7}" destId="{A9B22D0E-A25D-41D8-AB2E-098EA7BC0276}" srcOrd="0" destOrd="0" presId="urn:microsoft.com/office/officeart/2008/layout/VerticalCurvedList"/>
    <dgm:cxn modelId="{38097C0D-9671-4FD2-8D96-4078D03846FA}" srcId="{3C51E715-4E8F-4338-B903-0188BB360686}" destId="{5EE44179-0B5F-44AA-B27B-539F1E7832BD}" srcOrd="0" destOrd="0" parTransId="{F47208EB-97B3-45C2-880B-2D04D0A3B5A5}" sibTransId="{68A12EB8-8814-4D57-B38B-53EB1CEEF931}"/>
    <dgm:cxn modelId="{B33E78FC-DAA0-48FD-BE6A-247AC406DF43}" type="presParOf" srcId="{EF2C3C3F-ABC4-4769-B7A4-FB9F475D769F}" destId="{01330497-A482-4972-B20D-DF759EDF5114}" srcOrd="0" destOrd="0" presId="urn:microsoft.com/office/officeart/2008/layout/VerticalCurvedList"/>
    <dgm:cxn modelId="{092167C5-15C4-473A-B64C-AC41C1A101BB}" type="presParOf" srcId="{01330497-A482-4972-B20D-DF759EDF5114}" destId="{C993D2F8-7B00-4059-8601-4AAD3BDB1D6A}" srcOrd="0" destOrd="0" presId="urn:microsoft.com/office/officeart/2008/layout/VerticalCurvedList"/>
    <dgm:cxn modelId="{2E682A7B-A3F3-4D7A-8C5A-C6A25F627960}" type="presParOf" srcId="{C993D2F8-7B00-4059-8601-4AAD3BDB1D6A}" destId="{03C402A1-15FA-4B14-B0BE-E597236126D6}" srcOrd="0" destOrd="0" presId="urn:microsoft.com/office/officeart/2008/layout/VerticalCurvedList"/>
    <dgm:cxn modelId="{F799A5EF-061B-4481-9F0C-899B3CAF5887}" type="presParOf" srcId="{C993D2F8-7B00-4059-8601-4AAD3BDB1D6A}" destId="{A66A1271-4C9B-4A06-B79E-3963335C6CA5}" srcOrd="1" destOrd="0" presId="urn:microsoft.com/office/officeart/2008/layout/VerticalCurvedList"/>
    <dgm:cxn modelId="{32B67BCD-9460-497E-8AA7-C1E91F804C59}" type="presParOf" srcId="{C993D2F8-7B00-4059-8601-4AAD3BDB1D6A}" destId="{39F38007-F270-43C4-AC42-FD2B18B2C25D}" srcOrd="2" destOrd="0" presId="urn:microsoft.com/office/officeart/2008/layout/VerticalCurvedList"/>
    <dgm:cxn modelId="{50E3C928-02F7-437F-9991-6E4F26B0C503}" type="presParOf" srcId="{C993D2F8-7B00-4059-8601-4AAD3BDB1D6A}" destId="{A72B58FC-F215-41A3-897D-0FFA90BD7D8F}" srcOrd="3" destOrd="0" presId="urn:microsoft.com/office/officeart/2008/layout/VerticalCurvedList"/>
    <dgm:cxn modelId="{1D911F85-C67B-4989-BC2E-F23411DDB3A9}" type="presParOf" srcId="{01330497-A482-4972-B20D-DF759EDF5114}" destId="{41A2A55C-7865-47A4-892F-C85A0978B606}" srcOrd="1" destOrd="0" presId="urn:microsoft.com/office/officeart/2008/layout/VerticalCurvedList"/>
    <dgm:cxn modelId="{DF2E236A-E85B-431C-956A-A321AE2DC1C7}" type="presParOf" srcId="{01330497-A482-4972-B20D-DF759EDF5114}" destId="{C85CFDA6-14C0-40DC-8414-A9E1FD91AC32}" srcOrd="2" destOrd="0" presId="urn:microsoft.com/office/officeart/2008/layout/VerticalCurvedList"/>
    <dgm:cxn modelId="{10D7C97C-D71D-4409-B295-61B29265F62A}" type="presParOf" srcId="{C85CFDA6-14C0-40DC-8414-A9E1FD91AC32}" destId="{BAF5E451-6D77-4EF7-B9D5-8E59156F4D39}" srcOrd="0" destOrd="0" presId="urn:microsoft.com/office/officeart/2008/layout/VerticalCurvedList"/>
    <dgm:cxn modelId="{1E3E0E6B-B928-45F6-9899-6C77FE2E602E}" type="presParOf" srcId="{01330497-A482-4972-B20D-DF759EDF5114}" destId="{1DD37993-8EBF-40F5-B636-F88FF17D329C}" srcOrd="3" destOrd="0" presId="urn:microsoft.com/office/officeart/2008/layout/VerticalCurvedList"/>
    <dgm:cxn modelId="{EF84DFE2-59C1-406C-8927-C5FFCBA74064}" type="presParOf" srcId="{01330497-A482-4972-B20D-DF759EDF5114}" destId="{DDF94168-8A81-485C-90C4-DCACC85C8F8B}" srcOrd="4" destOrd="0" presId="urn:microsoft.com/office/officeart/2008/layout/VerticalCurvedList"/>
    <dgm:cxn modelId="{5697886E-A6CC-45E2-BE29-237D3DDAAF86}" type="presParOf" srcId="{DDF94168-8A81-485C-90C4-DCACC85C8F8B}" destId="{29CD94F9-4879-457F-BFA7-4FBF2882BFB8}" srcOrd="0" destOrd="0" presId="urn:microsoft.com/office/officeart/2008/layout/VerticalCurvedList"/>
    <dgm:cxn modelId="{93C18FF5-5273-465D-8FB0-7C4A81250D55}" type="presParOf" srcId="{01330497-A482-4972-B20D-DF759EDF5114}" destId="{8F5747A0-8F49-4EDD-90F8-D02903316826}" srcOrd="5" destOrd="0" presId="urn:microsoft.com/office/officeart/2008/layout/VerticalCurvedList"/>
    <dgm:cxn modelId="{DC788E7C-6D10-4DEC-AEAA-424297BE5C5B}" type="presParOf" srcId="{01330497-A482-4972-B20D-DF759EDF5114}" destId="{4255B6D1-7FD6-4E76-97E9-BA3E5E0A4C23}" srcOrd="6" destOrd="0" presId="urn:microsoft.com/office/officeart/2008/layout/VerticalCurvedList"/>
    <dgm:cxn modelId="{2363185B-C25F-471F-9A21-B2C0DCF4083C}" type="presParOf" srcId="{4255B6D1-7FD6-4E76-97E9-BA3E5E0A4C23}" destId="{233A2065-8A11-414E-9399-834B5A911AE3}" srcOrd="0" destOrd="0" presId="urn:microsoft.com/office/officeart/2008/layout/VerticalCurvedList"/>
    <dgm:cxn modelId="{85A27C5C-457A-4BFC-9AB0-756CC4F6E66D}" type="presParOf" srcId="{01330497-A482-4972-B20D-DF759EDF5114}" destId="{A9B22D0E-A25D-41D8-AB2E-098EA7BC0276}" srcOrd="7" destOrd="0" presId="urn:microsoft.com/office/officeart/2008/layout/VerticalCurvedList"/>
    <dgm:cxn modelId="{81AA3CD8-9617-4154-A2A3-5C691E30E65E}" type="presParOf" srcId="{01330497-A482-4972-B20D-DF759EDF5114}" destId="{982D9CE3-1A5A-470F-A8E2-4E450AE48986}" srcOrd="8" destOrd="0" presId="urn:microsoft.com/office/officeart/2008/layout/VerticalCurvedList"/>
    <dgm:cxn modelId="{DCCBAC44-1041-46EE-A367-69E3D9B7A480}" type="presParOf" srcId="{982D9CE3-1A5A-470F-A8E2-4E450AE48986}" destId="{CC838BFB-AACB-478C-9B5C-32C72B355968}" srcOrd="0" destOrd="0" presId="urn:microsoft.com/office/officeart/2008/layout/VerticalCurvedList"/>
    <dgm:cxn modelId="{D20F4C9C-DBF4-465E-AFA0-A24BE859F9E1}" type="presParOf" srcId="{01330497-A482-4972-B20D-DF759EDF5114}" destId="{BD3660EA-A9DB-488D-B42C-D3E7B612C654}" srcOrd="9" destOrd="0" presId="urn:microsoft.com/office/officeart/2008/layout/VerticalCurvedList"/>
    <dgm:cxn modelId="{3D3FAEB5-A0AF-4AA7-AEB6-E7E3B0327CB6}" type="presParOf" srcId="{01330497-A482-4972-B20D-DF759EDF5114}" destId="{37D075B8-28E3-4A0D-A305-0750881C28EC}" srcOrd="10" destOrd="0" presId="urn:microsoft.com/office/officeart/2008/layout/VerticalCurvedList"/>
    <dgm:cxn modelId="{5E23F512-CC4D-4121-A830-58CE7A4ED04A}" type="presParOf" srcId="{37D075B8-28E3-4A0D-A305-0750881C28EC}" destId="{C59E2AE4-1E78-47C8-AD85-C942536B9C9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E12127-720A-4259-9BA1-1BBAC8F38D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0872A8-BA3C-443D-A73C-17A6CA3BBFFF}">
      <dgm:prSet phldrT="[Text]"/>
      <dgm:spPr/>
      <dgm:t>
        <a:bodyPr/>
        <a:lstStyle/>
        <a:p>
          <a:r>
            <a:rPr lang="vi-VN" dirty="0"/>
            <a:t>Bước 1: Xác định mục tiêu bài dạy</a:t>
          </a:r>
          <a:endParaRPr lang="en-US" dirty="0"/>
        </a:p>
      </dgm:t>
    </dgm:pt>
    <dgm:pt modelId="{89B34D5B-CC06-4FC2-96C7-2F5EE50DBEE0}" type="parTrans" cxnId="{D9C80E8B-DE30-4636-80AA-81DE2F04D6EA}">
      <dgm:prSet/>
      <dgm:spPr/>
      <dgm:t>
        <a:bodyPr/>
        <a:lstStyle/>
        <a:p>
          <a:endParaRPr lang="en-US"/>
        </a:p>
      </dgm:t>
    </dgm:pt>
    <dgm:pt modelId="{E0F5B183-2B89-432B-AEDA-8C9F2C279C11}" type="sibTrans" cxnId="{D9C80E8B-DE30-4636-80AA-81DE2F04D6EA}">
      <dgm:prSet/>
      <dgm:spPr/>
      <dgm:t>
        <a:bodyPr/>
        <a:lstStyle/>
        <a:p>
          <a:endParaRPr lang="en-US"/>
        </a:p>
      </dgm:t>
    </dgm:pt>
    <dgm:pt modelId="{74DAD992-FDD0-4B4A-9FBB-C53DD3088570}">
      <dgm:prSet phldrT="[Text]"/>
      <dgm:spPr/>
      <dgm:t>
        <a:bodyPr/>
        <a:lstStyle/>
        <a:p>
          <a:r>
            <a:rPr lang="vi-VN" dirty="0"/>
            <a:t>Bước 2: Xác định chuỗi hoạt động dạy học</a:t>
          </a:r>
          <a:endParaRPr lang="en-US" dirty="0"/>
        </a:p>
      </dgm:t>
    </dgm:pt>
    <dgm:pt modelId="{1E392B54-A68B-4051-A9EB-0B9A462282C6}" type="parTrans" cxnId="{CB6753E9-0286-4957-AA9F-D1DF6A0BB71E}">
      <dgm:prSet/>
      <dgm:spPr/>
      <dgm:t>
        <a:bodyPr/>
        <a:lstStyle/>
        <a:p>
          <a:endParaRPr lang="en-US"/>
        </a:p>
      </dgm:t>
    </dgm:pt>
    <dgm:pt modelId="{58211BB8-DB80-4317-A9DF-5C211363536E}" type="sibTrans" cxnId="{CB6753E9-0286-4957-AA9F-D1DF6A0BB71E}">
      <dgm:prSet/>
      <dgm:spPr/>
      <dgm:t>
        <a:bodyPr/>
        <a:lstStyle/>
        <a:p>
          <a:endParaRPr lang="en-US"/>
        </a:p>
      </dgm:t>
    </dgm:pt>
    <dgm:pt modelId="{79DC9734-B847-47B8-990E-F9DFDCB40613}">
      <dgm:prSet phldrT="[Text]"/>
      <dgm:spPr/>
      <dgm:t>
        <a:bodyPr/>
        <a:lstStyle/>
        <a:p>
          <a:r>
            <a:rPr lang="vi-VN" dirty="0"/>
            <a:t>Bước </a:t>
          </a:r>
          <a:r>
            <a:rPr lang="en-US" dirty="0"/>
            <a:t>3</a:t>
          </a:r>
          <a:r>
            <a:rPr lang="vi-VN" dirty="0"/>
            <a:t>: Phát triển các hoạt động dạy học cụ thể</a:t>
          </a:r>
          <a:endParaRPr lang="en-US" dirty="0"/>
        </a:p>
      </dgm:t>
    </dgm:pt>
    <dgm:pt modelId="{FD1C1251-8566-4921-ABD7-50D69BBBEE4F}" type="parTrans" cxnId="{D7194228-9F0F-41A5-9F78-509C2893621C}">
      <dgm:prSet/>
      <dgm:spPr/>
      <dgm:t>
        <a:bodyPr/>
        <a:lstStyle/>
        <a:p>
          <a:endParaRPr lang="en-US"/>
        </a:p>
      </dgm:t>
    </dgm:pt>
    <dgm:pt modelId="{24A4506E-A20F-41C7-9B87-EE8F46A41B1A}" type="sibTrans" cxnId="{D7194228-9F0F-41A5-9F78-509C2893621C}">
      <dgm:prSet/>
      <dgm:spPr/>
      <dgm:t>
        <a:bodyPr/>
        <a:lstStyle/>
        <a:p>
          <a:endParaRPr lang="en-US"/>
        </a:p>
      </dgm:t>
    </dgm:pt>
    <dgm:pt modelId="{75326A0E-C283-48FC-94D2-A2B165766861}">
      <dgm:prSet/>
      <dgm:spPr/>
      <dgm:t>
        <a:bodyPr/>
        <a:lstStyle/>
        <a:p>
          <a:r>
            <a:rPr lang="vi-VN"/>
            <a:t>Bước 4: Kiểm tra lại, hoàn thiện kế hoạch bài dạy</a:t>
          </a:r>
          <a:endParaRPr lang="en-US"/>
        </a:p>
      </dgm:t>
    </dgm:pt>
    <dgm:pt modelId="{CA031807-6645-42FA-8081-FC4CFE1E4286}" type="parTrans" cxnId="{5ECD50D7-7FAB-4BE2-A728-944053E95D56}">
      <dgm:prSet/>
      <dgm:spPr/>
      <dgm:t>
        <a:bodyPr/>
        <a:lstStyle/>
        <a:p>
          <a:endParaRPr lang="en-US"/>
        </a:p>
      </dgm:t>
    </dgm:pt>
    <dgm:pt modelId="{E2BBE296-4063-4E85-AB23-C2D718156526}" type="sibTrans" cxnId="{5ECD50D7-7FAB-4BE2-A728-944053E95D56}">
      <dgm:prSet/>
      <dgm:spPr/>
      <dgm:t>
        <a:bodyPr/>
        <a:lstStyle/>
        <a:p>
          <a:endParaRPr lang="en-US"/>
        </a:p>
      </dgm:t>
    </dgm:pt>
    <dgm:pt modelId="{C4B75454-1419-45E4-ADAF-1B537A89E602}" type="pres">
      <dgm:prSet presAssocID="{79E12127-720A-4259-9BA1-1BBAC8F38D84}" presName="linear" presStyleCnt="0">
        <dgm:presLayoutVars>
          <dgm:dir/>
          <dgm:animLvl val="lvl"/>
          <dgm:resizeHandles val="exact"/>
        </dgm:presLayoutVars>
      </dgm:prSet>
      <dgm:spPr/>
      <dgm:t>
        <a:bodyPr/>
        <a:lstStyle/>
        <a:p>
          <a:endParaRPr lang="en-US"/>
        </a:p>
      </dgm:t>
    </dgm:pt>
    <dgm:pt modelId="{983AAAE3-665C-4A96-BF15-FD485660A5FE}" type="pres">
      <dgm:prSet presAssocID="{530872A8-BA3C-443D-A73C-17A6CA3BBFFF}" presName="parentLin" presStyleCnt="0"/>
      <dgm:spPr/>
    </dgm:pt>
    <dgm:pt modelId="{5C5A90C6-728C-4E5E-8F7E-6095142161CC}" type="pres">
      <dgm:prSet presAssocID="{530872A8-BA3C-443D-A73C-17A6CA3BBFFF}" presName="parentLeftMargin" presStyleLbl="node1" presStyleIdx="0" presStyleCnt="4"/>
      <dgm:spPr/>
      <dgm:t>
        <a:bodyPr/>
        <a:lstStyle/>
        <a:p>
          <a:endParaRPr lang="en-US"/>
        </a:p>
      </dgm:t>
    </dgm:pt>
    <dgm:pt modelId="{C4557CCA-184C-48CF-8421-98C123DF22FC}" type="pres">
      <dgm:prSet presAssocID="{530872A8-BA3C-443D-A73C-17A6CA3BBFFF}" presName="parentText" presStyleLbl="node1" presStyleIdx="0" presStyleCnt="4">
        <dgm:presLayoutVars>
          <dgm:chMax val="0"/>
          <dgm:bulletEnabled val="1"/>
        </dgm:presLayoutVars>
      </dgm:prSet>
      <dgm:spPr/>
      <dgm:t>
        <a:bodyPr/>
        <a:lstStyle/>
        <a:p>
          <a:endParaRPr lang="en-US"/>
        </a:p>
      </dgm:t>
    </dgm:pt>
    <dgm:pt modelId="{9D961F81-6EC6-45CE-B007-A02CB2C4C1A0}" type="pres">
      <dgm:prSet presAssocID="{530872A8-BA3C-443D-A73C-17A6CA3BBFFF}" presName="negativeSpace" presStyleCnt="0"/>
      <dgm:spPr/>
    </dgm:pt>
    <dgm:pt modelId="{54E79DF2-DF2E-48E1-8552-468053293444}" type="pres">
      <dgm:prSet presAssocID="{530872A8-BA3C-443D-A73C-17A6CA3BBFFF}" presName="childText" presStyleLbl="conFgAcc1" presStyleIdx="0" presStyleCnt="4">
        <dgm:presLayoutVars>
          <dgm:bulletEnabled val="1"/>
        </dgm:presLayoutVars>
      </dgm:prSet>
      <dgm:spPr/>
    </dgm:pt>
    <dgm:pt modelId="{95306881-9CD6-47AC-916E-066DD35E2FA0}" type="pres">
      <dgm:prSet presAssocID="{E0F5B183-2B89-432B-AEDA-8C9F2C279C11}" presName="spaceBetweenRectangles" presStyleCnt="0"/>
      <dgm:spPr/>
    </dgm:pt>
    <dgm:pt modelId="{3F602627-4C69-4446-A5E5-73B727750DD3}" type="pres">
      <dgm:prSet presAssocID="{74DAD992-FDD0-4B4A-9FBB-C53DD3088570}" presName="parentLin" presStyleCnt="0"/>
      <dgm:spPr/>
    </dgm:pt>
    <dgm:pt modelId="{CFB69E11-C1D2-4A6E-A35B-E96F10DF05E6}" type="pres">
      <dgm:prSet presAssocID="{74DAD992-FDD0-4B4A-9FBB-C53DD3088570}" presName="parentLeftMargin" presStyleLbl="node1" presStyleIdx="0" presStyleCnt="4"/>
      <dgm:spPr/>
      <dgm:t>
        <a:bodyPr/>
        <a:lstStyle/>
        <a:p>
          <a:endParaRPr lang="en-US"/>
        </a:p>
      </dgm:t>
    </dgm:pt>
    <dgm:pt modelId="{9FEC4C22-5EB4-4076-B676-D1C34DE784ED}" type="pres">
      <dgm:prSet presAssocID="{74DAD992-FDD0-4B4A-9FBB-C53DD3088570}" presName="parentText" presStyleLbl="node1" presStyleIdx="1" presStyleCnt="4">
        <dgm:presLayoutVars>
          <dgm:chMax val="0"/>
          <dgm:bulletEnabled val="1"/>
        </dgm:presLayoutVars>
      </dgm:prSet>
      <dgm:spPr/>
      <dgm:t>
        <a:bodyPr/>
        <a:lstStyle/>
        <a:p>
          <a:endParaRPr lang="en-US"/>
        </a:p>
      </dgm:t>
    </dgm:pt>
    <dgm:pt modelId="{6C5D0307-F131-4C04-8D9A-11F864EB49FD}" type="pres">
      <dgm:prSet presAssocID="{74DAD992-FDD0-4B4A-9FBB-C53DD3088570}" presName="negativeSpace" presStyleCnt="0"/>
      <dgm:spPr/>
    </dgm:pt>
    <dgm:pt modelId="{887525EA-074A-4776-ACBB-EB6229114BEB}" type="pres">
      <dgm:prSet presAssocID="{74DAD992-FDD0-4B4A-9FBB-C53DD3088570}" presName="childText" presStyleLbl="conFgAcc1" presStyleIdx="1" presStyleCnt="4">
        <dgm:presLayoutVars>
          <dgm:bulletEnabled val="1"/>
        </dgm:presLayoutVars>
      </dgm:prSet>
      <dgm:spPr/>
    </dgm:pt>
    <dgm:pt modelId="{EC2B8C15-1D84-4C3A-91F2-FCC6286EA03D}" type="pres">
      <dgm:prSet presAssocID="{58211BB8-DB80-4317-A9DF-5C211363536E}" presName="spaceBetweenRectangles" presStyleCnt="0"/>
      <dgm:spPr/>
    </dgm:pt>
    <dgm:pt modelId="{66E87F33-0BD0-4CC3-9EE4-F34AD4D32E0D}" type="pres">
      <dgm:prSet presAssocID="{79DC9734-B847-47B8-990E-F9DFDCB40613}" presName="parentLin" presStyleCnt="0"/>
      <dgm:spPr/>
    </dgm:pt>
    <dgm:pt modelId="{E18CFA4E-1829-4868-A515-8F5516985579}" type="pres">
      <dgm:prSet presAssocID="{79DC9734-B847-47B8-990E-F9DFDCB40613}" presName="parentLeftMargin" presStyleLbl="node1" presStyleIdx="1" presStyleCnt="4"/>
      <dgm:spPr/>
      <dgm:t>
        <a:bodyPr/>
        <a:lstStyle/>
        <a:p>
          <a:endParaRPr lang="en-US"/>
        </a:p>
      </dgm:t>
    </dgm:pt>
    <dgm:pt modelId="{7C761745-EE07-4356-9A1C-032A38FC0551}" type="pres">
      <dgm:prSet presAssocID="{79DC9734-B847-47B8-990E-F9DFDCB40613}" presName="parentText" presStyleLbl="node1" presStyleIdx="2" presStyleCnt="4">
        <dgm:presLayoutVars>
          <dgm:chMax val="0"/>
          <dgm:bulletEnabled val="1"/>
        </dgm:presLayoutVars>
      </dgm:prSet>
      <dgm:spPr/>
      <dgm:t>
        <a:bodyPr/>
        <a:lstStyle/>
        <a:p>
          <a:endParaRPr lang="en-US"/>
        </a:p>
      </dgm:t>
    </dgm:pt>
    <dgm:pt modelId="{15965140-76C4-4EB6-96AC-FBE2BDBBF484}" type="pres">
      <dgm:prSet presAssocID="{79DC9734-B847-47B8-990E-F9DFDCB40613}" presName="negativeSpace" presStyleCnt="0"/>
      <dgm:spPr/>
    </dgm:pt>
    <dgm:pt modelId="{8028390E-2B74-4044-9167-33AE683A41E1}" type="pres">
      <dgm:prSet presAssocID="{79DC9734-B847-47B8-990E-F9DFDCB40613}" presName="childText" presStyleLbl="conFgAcc1" presStyleIdx="2" presStyleCnt="4">
        <dgm:presLayoutVars>
          <dgm:bulletEnabled val="1"/>
        </dgm:presLayoutVars>
      </dgm:prSet>
      <dgm:spPr/>
    </dgm:pt>
    <dgm:pt modelId="{FD836669-E32A-4064-B5C4-101503CF3CCD}" type="pres">
      <dgm:prSet presAssocID="{24A4506E-A20F-41C7-9B87-EE8F46A41B1A}" presName="spaceBetweenRectangles" presStyleCnt="0"/>
      <dgm:spPr/>
    </dgm:pt>
    <dgm:pt modelId="{654B4CDA-40E0-4943-BE21-8E5DD09C7F79}" type="pres">
      <dgm:prSet presAssocID="{75326A0E-C283-48FC-94D2-A2B165766861}" presName="parentLin" presStyleCnt="0"/>
      <dgm:spPr/>
    </dgm:pt>
    <dgm:pt modelId="{2FA509B4-509C-4E6B-A452-3205625326BE}" type="pres">
      <dgm:prSet presAssocID="{75326A0E-C283-48FC-94D2-A2B165766861}" presName="parentLeftMargin" presStyleLbl="node1" presStyleIdx="2" presStyleCnt="4"/>
      <dgm:spPr/>
      <dgm:t>
        <a:bodyPr/>
        <a:lstStyle/>
        <a:p>
          <a:endParaRPr lang="en-US"/>
        </a:p>
      </dgm:t>
    </dgm:pt>
    <dgm:pt modelId="{458C0DE9-BC4F-42F5-B10C-5452DFD69AEB}" type="pres">
      <dgm:prSet presAssocID="{75326A0E-C283-48FC-94D2-A2B165766861}" presName="parentText" presStyleLbl="node1" presStyleIdx="3" presStyleCnt="4">
        <dgm:presLayoutVars>
          <dgm:chMax val="0"/>
          <dgm:bulletEnabled val="1"/>
        </dgm:presLayoutVars>
      </dgm:prSet>
      <dgm:spPr/>
      <dgm:t>
        <a:bodyPr/>
        <a:lstStyle/>
        <a:p>
          <a:endParaRPr lang="en-US"/>
        </a:p>
      </dgm:t>
    </dgm:pt>
    <dgm:pt modelId="{8DB1C7CB-F58F-4F95-8153-F74B726EEDEA}" type="pres">
      <dgm:prSet presAssocID="{75326A0E-C283-48FC-94D2-A2B165766861}" presName="negativeSpace" presStyleCnt="0"/>
      <dgm:spPr/>
    </dgm:pt>
    <dgm:pt modelId="{25E19736-5961-46E6-A399-DFAF4AC1D252}" type="pres">
      <dgm:prSet presAssocID="{75326A0E-C283-48FC-94D2-A2B165766861}" presName="childText" presStyleLbl="conFgAcc1" presStyleIdx="3" presStyleCnt="4">
        <dgm:presLayoutVars>
          <dgm:bulletEnabled val="1"/>
        </dgm:presLayoutVars>
      </dgm:prSet>
      <dgm:spPr/>
    </dgm:pt>
  </dgm:ptLst>
  <dgm:cxnLst>
    <dgm:cxn modelId="{E6E31837-F3C2-4E2D-9B0D-8620D30AF2D9}" type="presOf" srcId="{79DC9734-B847-47B8-990E-F9DFDCB40613}" destId="{E18CFA4E-1829-4868-A515-8F5516985579}" srcOrd="0" destOrd="0" presId="urn:microsoft.com/office/officeart/2005/8/layout/list1"/>
    <dgm:cxn modelId="{25DCD5EF-29E5-4E26-9981-7E67DFC4FFEE}" type="presOf" srcId="{530872A8-BA3C-443D-A73C-17A6CA3BBFFF}" destId="{C4557CCA-184C-48CF-8421-98C123DF22FC}" srcOrd="1" destOrd="0" presId="urn:microsoft.com/office/officeart/2005/8/layout/list1"/>
    <dgm:cxn modelId="{5ECD50D7-7FAB-4BE2-A728-944053E95D56}" srcId="{79E12127-720A-4259-9BA1-1BBAC8F38D84}" destId="{75326A0E-C283-48FC-94D2-A2B165766861}" srcOrd="3" destOrd="0" parTransId="{CA031807-6645-42FA-8081-FC4CFE1E4286}" sibTransId="{E2BBE296-4063-4E85-AB23-C2D718156526}"/>
    <dgm:cxn modelId="{52D72829-A6C0-47A3-97B9-AEA893B1F506}" type="presOf" srcId="{79E12127-720A-4259-9BA1-1BBAC8F38D84}" destId="{C4B75454-1419-45E4-ADAF-1B537A89E602}" srcOrd="0" destOrd="0" presId="urn:microsoft.com/office/officeart/2005/8/layout/list1"/>
    <dgm:cxn modelId="{36C6D8A6-E3F9-4483-BF9A-5C6BCCEE9CFC}" type="presOf" srcId="{530872A8-BA3C-443D-A73C-17A6CA3BBFFF}" destId="{5C5A90C6-728C-4E5E-8F7E-6095142161CC}" srcOrd="0" destOrd="0" presId="urn:microsoft.com/office/officeart/2005/8/layout/list1"/>
    <dgm:cxn modelId="{7E746AFF-52EB-4FE9-945B-D36CB2EBAE2C}" type="presOf" srcId="{75326A0E-C283-48FC-94D2-A2B165766861}" destId="{2FA509B4-509C-4E6B-A452-3205625326BE}" srcOrd="0" destOrd="0" presId="urn:microsoft.com/office/officeart/2005/8/layout/list1"/>
    <dgm:cxn modelId="{D7194228-9F0F-41A5-9F78-509C2893621C}" srcId="{79E12127-720A-4259-9BA1-1BBAC8F38D84}" destId="{79DC9734-B847-47B8-990E-F9DFDCB40613}" srcOrd="2" destOrd="0" parTransId="{FD1C1251-8566-4921-ABD7-50D69BBBEE4F}" sibTransId="{24A4506E-A20F-41C7-9B87-EE8F46A41B1A}"/>
    <dgm:cxn modelId="{D9C80E8B-DE30-4636-80AA-81DE2F04D6EA}" srcId="{79E12127-720A-4259-9BA1-1BBAC8F38D84}" destId="{530872A8-BA3C-443D-A73C-17A6CA3BBFFF}" srcOrd="0" destOrd="0" parTransId="{89B34D5B-CC06-4FC2-96C7-2F5EE50DBEE0}" sibTransId="{E0F5B183-2B89-432B-AEDA-8C9F2C279C11}"/>
    <dgm:cxn modelId="{CB6753E9-0286-4957-AA9F-D1DF6A0BB71E}" srcId="{79E12127-720A-4259-9BA1-1BBAC8F38D84}" destId="{74DAD992-FDD0-4B4A-9FBB-C53DD3088570}" srcOrd="1" destOrd="0" parTransId="{1E392B54-A68B-4051-A9EB-0B9A462282C6}" sibTransId="{58211BB8-DB80-4317-A9DF-5C211363536E}"/>
    <dgm:cxn modelId="{2AA3C31C-59D7-4C25-BA22-A18545062852}" type="presOf" srcId="{74DAD992-FDD0-4B4A-9FBB-C53DD3088570}" destId="{9FEC4C22-5EB4-4076-B676-D1C34DE784ED}" srcOrd="1" destOrd="0" presId="urn:microsoft.com/office/officeart/2005/8/layout/list1"/>
    <dgm:cxn modelId="{19948AD1-491E-483D-88C2-015B93795BA8}" type="presOf" srcId="{75326A0E-C283-48FC-94D2-A2B165766861}" destId="{458C0DE9-BC4F-42F5-B10C-5452DFD69AEB}" srcOrd="1" destOrd="0" presId="urn:microsoft.com/office/officeart/2005/8/layout/list1"/>
    <dgm:cxn modelId="{B3407BC3-D12F-4724-8C73-A1A84606C227}" type="presOf" srcId="{74DAD992-FDD0-4B4A-9FBB-C53DD3088570}" destId="{CFB69E11-C1D2-4A6E-A35B-E96F10DF05E6}" srcOrd="0" destOrd="0" presId="urn:microsoft.com/office/officeart/2005/8/layout/list1"/>
    <dgm:cxn modelId="{0A32E555-9EE6-47F9-A16C-7D85F6C79301}" type="presOf" srcId="{79DC9734-B847-47B8-990E-F9DFDCB40613}" destId="{7C761745-EE07-4356-9A1C-032A38FC0551}" srcOrd="1" destOrd="0" presId="urn:microsoft.com/office/officeart/2005/8/layout/list1"/>
    <dgm:cxn modelId="{E8C1F463-0E29-4B3B-8A5B-054F2F7D05E3}" type="presParOf" srcId="{C4B75454-1419-45E4-ADAF-1B537A89E602}" destId="{983AAAE3-665C-4A96-BF15-FD485660A5FE}" srcOrd="0" destOrd="0" presId="urn:microsoft.com/office/officeart/2005/8/layout/list1"/>
    <dgm:cxn modelId="{9636C939-8B71-47CC-9053-A540EB63F4BA}" type="presParOf" srcId="{983AAAE3-665C-4A96-BF15-FD485660A5FE}" destId="{5C5A90C6-728C-4E5E-8F7E-6095142161CC}" srcOrd="0" destOrd="0" presId="urn:microsoft.com/office/officeart/2005/8/layout/list1"/>
    <dgm:cxn modelId="{FD1727C0-2640-4BB5-88DC-DB28E57DAA4D}" type="presParOf" srcId="{983AAAE3-665C-4A96-BF15-FD485660A5FE}" destId="{C4557CCA-184C-48CF-8421-98C123DF22FC}" srcOrd="1" destOrd="0" presId="urn:microsoft.com/office/officeart/2005/8/layout/list1"/>
    <dgm:cxn modelId="{8010CCD1-62D0-45AF-A441-5A04235492A7}" type="presParOf" srcId="{C4B75454-1419-45E4-ADAF-1B537A89E602}" destId="{9D961F81-6EC6-45CE-B007-A02CB2C4C1A0}" srcOrd="1" destOrd="0" presId="urn:microsoft.com/office/officeart/2005/8/layout/list1"/>
    <dgm:cxn modelId="{073FA14C-B673-4F18-9542-C4DD1893D633}" type="presParOf" srcId="{C4B75454-1419-45E4-ADAF-1B537A89E602}" destId="{54E79DF2-DF2E-48E1-8552-468053293444}" srcOrd="2" destOrd="0" presId="urn:microsoft.com/office/officeart/2005/8/layout/list1"/>
    <dgm:cxn modelId="{1F631044-31F3-48A4-BBBB-4CCD707059F0}" type="presParOf" srcId="{C4B75454-1419-45E4-ADAF-1B537A89E602}" destId="{95306881-9CD6-47AC-916E-066DD35E2FA0}" srcOrd="3" destOrd="0" presId="urn:microsoft.com/office/officeart/2005/8/layout/list1"/>
    <dgm:cxn modelId="{1948573F-4751-419B-8FCE-9EA9D41E1FDD}" type="presParOf" srcId="{C4B75454-1419-45E4-ADAF-1B537A89E602}" destId="{3F602627-4C69-4446-A5E5-73B727750DD3}" srcOrd="4" destOrd="0" presId="urn:microsoft.com/office/officeart/2005/8/layout/list1"/>
    <dgm:cxn modelId="{E4D20AE0-06DE-4099-ABDF-7928C5BE0569}" type="presParOf" srcId="{3F602627-4C69-4446-A5E5-73B727750DD3}" destId="{CFB69E11-C1D2-4A6E-A35B-E96F10DF05E6}" srcOrd="0" destOrd="0" presId="urn:microsoft.com/office/officeart/2005/8/layout/list1"/>
    <dgm:cxn modelId="{625A644D-F7EF-4405-93D4-B2E0DEBAB474}" type="presParOf" srcId="{3F602627-4C69-4446-A5E5-73B727750DD3}" destId="{9FEC4C22-5EB4-4076-B676-D1C34DE784ED}" srcOrd="1" destOrd="0" presId="urn:microsoft.com/office/officeart/2005/8/layout/list1"/>
    <dgm:cxn modelId="{BC6FE96C-518F-454D-A4A2-90706AB0267C}" type="presParOf" srcId="{C4B75454-1419-45E4-ADAF-1B537A89E602}" destId="{6C5D0307-F131-4C04-8D9A-11F864EB49FD}" srcOrd="5" destOrd="0" presId="urn:microsoft.com/office/officeart/2005/8/layout/list1"/>
    <dgm:cxn modelId="{EAA295BE-B43A-473A-BA79-FB3AA73DDD8F}" type="presParOf" srcId="{C4B75454-1419-45E4-ADAF-1B537A89E602}" destId="{887525EA-074A-4776-ACBB-EB6229114BEB}" srcOrd="6" destOrd="0" presId="urn:microsoft.com/office/officeart/2005/8/layout/list1"/>
    <dgm:cxn modelId="{3C92F39B-777E-49EE-8B3A-C4A3F311E6A9}" type="presParOf" srcId="{C4B75454-1419-45E4-ADAF-1B537A89E602}" destId="{EC2B8C15-1D84-4C3A-91F2-FCC6286EA03D}" srcOrd="7" destOrd="0" presId="urn:microsoft.com/office/officeart/2005/8/layout/list1"/>
    <dgm:cxn modelId="{F7C34259-3508-45C0-8587-2FFF2C5FDA71}" type="presParOf" srcId="{C4B75454-1419-45E4-ADAF-1B537A89E602}" destId="{66E87F33-0BD0-4CC3-9EE4-F34AD4D32E0D}" srcOrd="8" destOrd="0" presId="urn:microsoft.com/office/officeart/2005/8/layout/list1"/>
    <dgm:cxn modelId="{BCB8233B-B44A-4E43-A157-E8C88AE5E41D}" type="presParOf" srcId="{66E87F33-0BD0-4CC3-9EE4-F34AD4D32E0D}" destId="{E18CFA4E-1829-4868-A515-8F5516985579}" srcOrd="0" destOrd="0" presId="urn:microsoft.com/office/officeart/2005/8/layout/list1"/>
    <dgm:cxn modelId="{067291EC-DCCC-4FB0-A014-C30E7A3E1F27}" type="presParOf" srcId="{66E87F33-0BD0-4CC3-9EE4-F34AD4D32E0D}" destId="{7C761745-EE07-4356-9A1C-032A38FC0551}" srcOrd="1" destOrd="0" presId="urn:microsoft.com/office/officeart/2005/8/layout/list1"/>
    <dgm:cxn modelId="{B5F3365E-2756-48FB-8159-9BC778D7BB35}" type="presParOf" srcId="{C4B75454-1419-45E4-ADAF-1B537A89E602}" destId="{15965140-76C4-4EB6-96AC-FBE2BDBBF484}" srcOrd="9" destOrd="0" presId="urn:microsoft.com/office/officeart/2005/8/layout/list1"/>
    <dgm:cxn modelId="{60F205A7-14F2-49A3-855B-47634E4F107D}" type="presParOf" srcId="{C4B75454-1419-45E4-ADAF-1B537A89E602}" destId="{8028390E-2B74-4044-9167-33AE683A41E1}" srcOrd="10" destOrd="0" presId="urn:microsoft.com/office/officeart/2005/8/layout/list1"/>
    <dgm:cxn modelId="{E9087D0F-7E54-4C87-8754-EDEFD023C5BD}" type="presParOf" srcId="{C4B75454-1419-45E4-ADAF-1B537A89E602}" destId="{FD836669-E32A-4064-B5C4-101503CF3CCD}" srcOrd="11" destOrd="0" presId="urn:microsoft.com/office/officeart/2005/8/layout/list1"/>
    <dgm:cxn modelId="{E8DB9673-8DF1-42C6-A9C8-968F4E0E651B}" type="presParOf" srcId="{C4B75454-1419-45E4-ADAF-1B537A89E602}" destId="{654B4CDA-40E0-4943-BE21-8E5DD09C7F79}" srcOrd="12" destOrd="0" presId="urn:microsoft.com/office/officeart/2005/8/layout/list1"/>
    <dgm:cxn modelId="{4739FD18-EF06-4580-9CA0-9686011FD22B}" type="presParOf" srcId="{654B4CDA-40E0-4943-BE21-8E5DD09C7F79}" destId="{2FA509B4-509C-4E6B-A452-3205625326BE}" srcOrd="0" destOrd="0" presId="urn:microsoft.com/office/officeart/2005/8/layout/list1"/>
    <dgm:cxn modelId="{F2E087F1-E2B6-4AB8-8089-FC35D711E35F}" type="presParOf" srcId="{654B4CDA-40E0-4943-BE21-8E5DD09C7F79}" destId="{458C0DE9-BC4F-42F5-B10C-5452DFD69AEB}" srcOrd="1" destOrd="0" presId="urn:microsoft.com/office/officeart/2005/8/layout/list1"/>
    <dgm:cxn modelId="{6DB17BA7-B265-42F9-8626-2B1568A2C9CC}" type="presParOf" srcId="{C4B75454-1419-45E4-ADAF-1B537A89E602}" destId="{8DB1C7CB-F58F-4F95-8153-F74B726EEDEA}" srcOrd="13" destOrd="0" presId="urn:microsoft.com/office/officeart/2005/8/layout/list1"/>
    <dgm:cxn modelId="{5887D2FC-96F9-47D9-9250-4538CCB6505C}" type="presParOf" srcId="{C4B75454-1419-45E4-ADAF-1B537A89E602}" destId="{25E19736-5961-46E6-A399-DFAF4AC1D25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6FDDF5-6592-42F1-BCAC-044B7A620FF2}" type="doc">
      <dgm:prSet loTypeId="urn:microsoft.com/office/officeart/2005/8/layout/chevron1" loCatId="process" qsTypeId="urn:microsoft.com/office/officeart/2005/8/quickstyle/simple1" qsCatId="simple" csTypeId="urn:microsoft.com/office/officeart/2005/8/colors/accent1_2" csCatId="accent1" phldr="1"/>
      <dgm:spPr/>
    </dgm:pt>
    <dgm:pt modelId="{1E8533CB-4276-4F0C-A1A5-7860590FC92C}">
      <dgm:prSet phldrT="[Text]" custT="1"/>
      <dgm:spPr>
        <a:solidFill>
          <a:srgbClr val="297FB8"/>
        </a:solidFill>
        <a:ln>
          <a:noFill/>
        </a:ln>
      </dgm:spPr>
      <dgm:t>
        <a:bodyPr/>
        <a:lstStyle/>
        <a:p>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Yêu</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cầu</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cần</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đạt</a:t>
          </a:r>
          <a:endPar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4CAE1501-E643-43E8-9B81-2FBEC99DD2B9}" type="parTrans" cxnId="{104D0DEF-DF72-4F92-993E-02ABE6F1F34B}">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EB9B0914-7658-4B1D-A6AD-17DB1033B4E1}" type="sibTrans" cxnId="{104D0DEF-DF72-4F92-993E-02ABE6F1F34B}">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977DC15A-78A8-4132-958F-AFB40FBB2221}">
      <dgm:prSet phldrT="[Text]" custT="1"/>
      <dgm:spPr>
        <a:solidFill>
          <a:srgbClr val="27AE61"/>
        </a:solidFill>
        <a:ln>
          <a:noFill/>
        </a:ln>
      </dgm:spPr>
      <dgm:t>
        <a:bodyPr/>
        <a:lstStyle/>
        <a:p>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Năng</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lực</a:t>
          </a:r>
          <a:endPar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18A8CBAA-F572-4EBA-8192-4EC1F32D0002}" type="parTrans" cxnId="{DC06E2D4-C99E-4051-86E3-061B47F4DC22}">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BFD05B8D-E383-4862-AF49-63AE3BDA5421}" type="sibTrans" cxnId="{DC06E2D4-C99E-4051-86E3-061B47F4DC22}">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78A74D14-9C83-4C72-994B-D2072D0493C9}">
      <dgm:prSet phldrT="[Text]" custT="1"/>
      <dgm:spPr>
        <a:solidFill>
          <a:srgbClr val="E84C3D"/>
        </a:solidFill>
        <a:ln>
          <a:noFill/>
        </a:ln>
      </dgm:spPr>
      <dgm:t>
        <a:bodyPr/>
        <a:lstStyle/>
        <a:p>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Phẩm</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chất</a:t>
          </a:r>
          <a:endPar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D7C0C584-49A6-4349-AF08-821E395466C9}" type="parTrans" cxnId="{864D3719-4E59-4E60-B198-13968A528F70}">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36198628-C291-4453-8D94-E4CDE1CE5525}" type="sibTrans" cxnId="{864D3719-4E59-4E60-B198-13968A528F70}">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C11BDAD9-45B7-40CD-89BA-9A4CEC2EAC41}" type="pres">
      <dgm:prSet presAssocID="{BF6FDDF5-6592-42F1-BCAC-044B7A620FF2}" presName="Name0" presStyleCnt="0">
        <dgm:presLayoutVars>
          <dgm:dir/>
          <dgm:animLvl val="lvl"/>
          <dgm:resizeHandles val="exact"/>
        </dgm:presLayoutVars>
      </dgm:prSet>
      <dgm:spPr/>
    </dgm:pt>
    <dgm:pt modelId="{D66DB8D0-7C61-4B78-A14F-3925586D8949}" type="pres">
      <dgm:prSet presAssocID="{1E8533CB-4276-4F0C-A1A5-7860590FC92C}" presName="parTxOnly" presStyleLbl="node1" presStyleIdx="0" presStyleCnt="3" custLinFactNeighborX="-3962">
        <dgm:presLayoutVars>
          <dgm:chMax val="0"/>
          <dgm:chPref val="0"/>
          <dgm:bulletEnabled val="1"/>
        </dgm:presLayoutVars>
      </dgm:prSet>
      <dgm:spPr/>
      <dgm:t>
        <a:bodyPr/>
        <a:lstStyle/>
        <a:p>
          <a:endParaRPr lang="en-US"/>
        </a:p>
      </dgm:t>
    </dgm:pt>
    <dgm:pt modelId="{275D90AA-8419-43CC-A150-7A474945FB8E}" type="pres">
      <dgm:prSet presAssocID="{EB9B0914-7658-4B1D-A6AD-17DB1033B4E1}" presName="parTxOnlySpace" presStyleCnt="0"/>
      <dgm:spPr/>
    </dgm:pt>
    <dgm:pt modelId="{86D4ABDC-FFDF-47F1-93AE-B99FE41F65C7}" type="pres">
      <dgm:prSet presAssocID="{977DC15A-78A8-4132-958F-AFB40FBB2221}" presName="parTxOnly" presStyleLbl="node1" presStyleIdx="1" presStyleCnt="3">
        <dgm:presLayoutVars>
          <dgm:chMax val="0"/>
          <dgm:chPref val="0"/>
          <dgm:bulletEnabled val="1"/>
        </dgm:presLayoutVars>
      </dgm:prSet>
      <dgm:spPr/>
      <dgm:t>
        <a:bodyPr/>
        <a:lstStyle/>
        <a:p>
          <a:endParaRPr lang="en-US"/>
        </a:p>
      </dgm:t>
    </dgm:pt>
    <dgm:pt modelId="{B133C216-028B-4906-9DE6-F9B536E408EF}" type="pres">
      <dgm:prSet presAssocID="{BFD05B8D-E383-4862-AF49-63AE3BDA5421}" presName="parTxOnlySpace" presStyleCnt="0"/>
      <dgm:spPr/>
    </dgm:pt>
    <dgm:pt modelId="{7A1D1F3C-72D0-40FD-8ACC-907E39EC8EC7}" type="pres">
      <dgm:prSet presAssocID="{78A74D14-9C83-4C72-994B-D2072D0493C9}" presName="parTxOnly" presStyleLbl="node1" presStyleIdx="2" presStyleCnt="3" custLinFactNeighborX="64185" custLinFactNeighborY="-6329">
        <dgm:presLayoutVars>
          <dgm:chMax val="0"/>
          <dgm:chPref val="0"/>
          <dgm:bulletEnabled val="1"/>
        </dgm:presLayoutVars>
      </dgm:prSet>
      <dgm:spPr/>
      <dgm:t>
        <a:bodyPr/>
        <a:lstStyle/>
        <a:p>
          <a:endParaRPr lang="en-US"/>
        </a:p>
      </dgm:t>
    </dgm:pt>
  </dgm:ptLst>
  <dgm:cxnLst>
    <dgm:cxn modelId="{864D3719-4E59-4E60-B198-13968A528F70}" srcId="{BF6FDDF5-6592-42F1-BCAC-044B7A620FF2}" destId="{78A74D14-9C83-4C72-994B-D2072D0493C9}" srcOrd="2" destOrd="0" parTransId="{D7C0C584-49A6-4349-AF08-821E395466C9}" sibTransId="{36198628-C291-4453-8D94-E4CDE1CE5525}"/>
    <dgm:cxn modelId="{DC06E2D4-C99E-4051-86E3-061B47F4DC22}" srcId="{BF6FDDF5-6592-42F1-BCAC-044B7A620FF2}" destId="{977DC15A-78A8-4132-958F-AFB40FBB2221}" srcOrd="1" destOrd="0" parTransId="{18A8CBAA-F572-4EBA-8192-4EC1F32D0002}" sibTransId="{BFD05B8D-E383-4862-AF49-63AE3BDA5421}"/>
    <dgm:cxn modelId="{104D0DEF-DF72-4F92-993E-02ABE6F1F34B}" srcId="{BF6FDDF5-6592-42F1-BCAC-044B7A620FF2}" destId="{1E8533CB-4276-4F0C-A1A5-7860590FC92C}" srcOrd="0" destOrd="0" parTransId="{4CAE1501-E643-43E8-9B81-2FBEC99DD2B9}" sibTransId="{EB9B0914-7658-4B1D-A6AD-17DB1033B4E1}"/>
    <dgm:cxn modelId="{3A7E1820-275D-4EF5-8050-8A18BE6F3D58}" type="presOf" srcId="{BF6FDDF5-6592-42F1-BCAC-044B7A620FF2}" destId="{C11BDAD9-45B7-40CD-89BA-9A4CEC2EAC41}" srcOrd="0" destOrd="0" presId="urn:microsoft.com/office/officeart/2005/8/layout/chevron1"/>
    <dgm:cxn modelId="{CF5A3C4C-AE34-425A-91CA-1B0F8E177A16}" type="presOf" srcId="{1E8533CB-4276-4F0C-A1A5-7860590FC92C}" destId="{D66DB8D0-7C61-4B78-A14F-3925586D8949}" srcOrd="0" destOrd="0" presId="urn:microsoft.com/office/officeart/2005/8/layout/chevron1"/>
    <dgm:cxn modelId="{D1BA36D8-EC79-4FC6-9433-CE12533C0DD9}" type="presOf" srcId="{977DC15A-78A8-4132-958F-AFB40FBB2221}" destId="{86D4ABDC-FFDF-47F1-93AE-B99FE41F65C7}" srcOrd="0" destOrd="0" presId="urn:microsoft.com/office/officeart/2005/8/layout/chevron1"/>
    <dgm:cxn modelId="{6C68A8A4-7639-464D-AB42-D0C67E27CCA4}" type="presOf" srcId="{78A74D14-9C83-4C72-994B-D2072D0493C9}" destId="{7A1D1F3C-72D0-40FD-8ACC-907E39EC8EC7}" srcOrd="0" destOrd="0" presId="urn:microsoft.com/office/officeart/2005/8/layout/chevron1"/>
    <dgm:cxn modelId="{72654959-7DC3-4AED-9780-23565673C8D6}" type="presParOf" srcId="{C11BDAD9-45B7-40CD-89BA-9A4CEC2EAC41}" destId="{D66DB8D0-7C61-4B78-A14F-3925586D8949}" srcOrd="0" destOrd="0" presId="urn:microsoft.com/office/officeart/2005/8/layout/chevron1"/>
    <dgm:cxn modelId="{ACE13D7F-7E50-477E-82E2-73076E61EBD1}" type="presParOf" srcId="{C11BDAD9-45B7-40CD-89BA-9A4CEC2EAC41}" destId="{275D90AA-8419-43CC-A150-7A474945FB8E}" srcOrd="1" destOrd="0" presId="urn:microsoft.com/office/officeart/2005/8/layout/chevron1"/>
    <dgm:cxn modelId="{B7BC3245-9312-462F-8763-3AC07D93F217}" type="presParOf" srcId="{C11BDAD9-45B7-40CD-89BA-9A4CEC2EAC41}" destId="{86D4ABDC-FFDF-47F1-93AE-B99FE41F65C7}" srcOrd="2" destOrd="0" presId="urn:microsoft.com/office/officeart/2005/8/layout/chevron1"/>
    <dgm:cxn modelId="{F0C0E575-7608-48AD-A17F-3EEF70F96674}" type="presParOf" srcId="{C11BDAD9-45B7-40CD-89BA-9A4CEC2EAC41}" destId="{B133C216-028B-4906-9DE6-F9B536E408EF}" srcOrd="3" destOrd="0" presId="urn:microsoft.com/office/officeart/2005/8/layout/chevron1"/>
    <dgm:cxn modelId="{C3FAA36A-B577-4271-8285-6C6BF3F9C46A}" type="presParOf" srcId="{C11BDAD9-45B7-40CD-89BA-9A4CEC2EAC41}" destId="{7A1D1F3C-72D0-40FD-8ACC-907E39EC8EC7}" srcOrd="4" destOrd="0" presId="urn:microsoft.com/office/officeart/2005/8/layout/chevro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AD43251-1FC2-4BF8-A24C-C99BFE2ACCD0}"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6C203F66-D8E3-45FC-B186-5020415D95CF}">
      <dgm:prSet phldrT="[Text]" custT="1"/>
      <dgm:spPr/>
      <dgm:t>
        <a:bodyPr/>
        <a:lstStyle/>
        <a:p>
          <a:r>
            <a:rPr lang="en-US" sz="2000" dirty="0" err="1"/>
            <a:t>Hoạt</a:t>
          </a:r>
          <a:r>
            <a:rPr lang="en-US" sz="2000" dirty="0"/>
            <a:t> </a:t>
          </a:r>
          <a:r>
            <a:rPr lang="en-US" sz="2000" dirty="0" err="1"/>
            <a:t>động</a:t>
          </a:r>
          <a:r>
            <a:rPr lang="en-US" sz="2000" dirty="0"/>
            <a:t> </a:t>
          </a:r>
          <a:r>
            <a:rPr lang="en-US" sz="2000" dirty="0" err="1"/>
            <a:t>mở</a:t>
          </a:r>
          <a:r>
            <a:rPr lang="en-US" sz="2000" dirty="0"/>
            <a:t> </a:t>
          </a:r>
          <a:r>
            <a:rPr lang="en-US" sz="2000" dirty="0" err="1"/>
            <a:t>đầu</a:t>
          </a:r>
          <a:endParaRPr lang="en-US" sz="2000" dirty="0"/>
        </a:p>
      </dgm:t>
    </dgm:pt>
    <dgm:pt modelId="{28C149E6-1B17-4D3E-89F0-4E7A517C998F}" type="parTrans" cxnId="{CFA2B603-D6D7-404E-A727-EF873BF41A75}">
      <dgm:prSet/>
      <dgm:spPr/>
      <dgm:t>
        <a:bodyPr/>
        <a:lstStyle/>
        <a:p>
          <a:endParaRPr lang="en-US" sz="2000"/>
        </a:p>
      </dgm:t>
    </dgm:pt>
    <dgm:pt modelId="{BEB33F74-018F-402D-AB0C-E2D21E36B0B6}" type="sibTrans" cxnId="{CFA2B603-D6D7-404E-A727-EF873BF41A75}">
      <dgm:prSet/>
      <dgm:spPr/>
      <dgm:t>
        <a:bodyPr/>
        <a:lstStyle/>
        <a:p>
          <a:endParaRPr lang="en-US" sz="2000"/>
        </a:p>
      </dgm:t>
    </dgm:pt>
    <dgm:pt modelId="{37368784-612E-418E-92A3-1A34A2E90B54}">
      <dgm:prSet phldrT="[Text]" custT="1"/>
      <dgm:spPr/>
      <dgm:t>
        <a:bodyPr/>
        <a:lstStyle/>
        <a:p>
          <a:r>
            <a:rPr lang="en-US" sz="2000" err="1"/>
            <a:t>Hoạt</a:t>
          </a:r>
          <a:r>
            <a:rPr lang="en-US" sz="2000"/>
            <a:t> </a:t>
          </a:r>
          <a:r>
            <a:rPr lang="en-US" sz="2000" err="1"/>
            <a:t>động</a:t>
          </a:r>
          <a:r>
            <a:rPr lang="en-US" sz="2000"/>
            <a:t> </a:t>
          </a:r>
          <a:r>
            <a:rPr lang="en-US" sz="2000" err="1"/>
            <a:t>hình</a:t>
          </a:r>
          <a:r>
            <a:rPr lang="en-US" sz="2000"/>
            <a:t> </a:t>
          </a:r>
          <a:r>
            <a:rPr lang="en-US" sz="2000" err="1"/>
            <a:t>thành</a:t>
          </a:r>
          <a:r>
            <a:rPr lang="en-US" sz="2000"/>
            <a:t> </a:t>
          </a:r>
          <a:r>
            <a:rPr lang="en-US" sz="2000" err="1"/>
            <a:t>kiến</a:t>
          </a:r>
          <a:r>
            <a:rPr lang="en-US" sz="2000"/>
            <a:t> </a:t>
          </a:r>
          <a:r>
            <a:rPr lang="en-US" sz="2000" err="1"/>
            <a:t>thức</a:t>
          </a:r>
          <a:r>
            <a:rPr lang="en-US" sz="2000"/>
            <a:t> </a:t>
          </a:r>
          <a:r>
            <a:rPr lang="en-US" sz="2000" err="1"/>
            <a:t>mới</a:t>
          </a:r>
          <a:endParaRPr lang="en-US" sz="2000"/>
        </a:p>
      </dgm:t>
    </dgm:pt>
    <dgm:pt modelId="{FD101ACE-F47C-4127-B3B1-F120D975D3C7}" type="parTrans" cxnId="{4DE4BAE9-C1B3-4CBE-BC9D-A7720AECDE18}">
      <dgm:prSet/>
      <dgm:spPr/>
      <dgm:t>
        <a:bodyPr/>
        <a:lstStyle/>
        <a:p>
          <a:endParaRPr lang="en-US" sz="2000"/>
        </a:p>
      </dgm:t>
    </dgm:pt>
    <dgm:pt modelId="{DB52F684-A5E5-4CA7-8AFE-DB70B5882305}" type="sibTrans" cxnId="{4DE4BAE9-C1B3-4CBE-BC9D-A7720AECDE18}">
      <dgm:prSet/>
      <dgm:spPr/>
      <dgm:t>
        <a:bodyPr/>
        <a:lstStyle/>
        <a:p>
          <a:endParaRPr lang="en-US" sz="2000"/>
        </a:p>
      </dgm:t>
    </dgm:pt>
    <dgm:pt modelId="{4624DD26-F5FB-42D1-8D90-73415344AFF9}">
      <dgm:prSet phldrT="[Text]" custT="1"/>
      <dgm:spPr/>
      <dgm:t>
        <a:bodyPr/>
        <a:lstStyle/>
        <a:p>
          <a:r>
            <a:rPr lang="en-US" sz="2000" err="1"/>
            <a:t>Luyện</a:t>
          </a:r>
          <a:r>
            <a:rPr lang="en-US" sz="2000"/>
            <a:t> </a:t>
          </a:r>
          <a:r>
            <a:rPr lang="en-US" sz="2000" err="1"/>
            <a:t>tập</a:t>
          </a:r>
          <a:endParaRPr lang="en-US" sz="2000"/>
        </a:p>
      </dgm:t>
    </dgm:pt>
    <dgm:pt modelId="{40D4F0A2-1902-4DF0-84AE-72984F1C9515}" type="parTrans" cxnId="{623EB239-D0BB-4B55-89FD-1B9C7CB87CC5}">
      <dgm:prSet/>
      <dgm:spPr/>
      <dgm:t>
        <a:bodyPr/>
        <a:lstStyle/>
        <a:p>
          <a:endParaRPr lang="en-US" sz="2000"/>
        </a:p>
      </dgm:t>
    </dgm:pt>
    <dgm:pt modelId="{8944008D-3930-4A85-B9B5-FC19B1568EC6}" type="sibTrans" cxnId="{623EB239-D0BB-4B55-89FD-1B9C7CB87CC5}">
      <dgm:prSet/>
      <dgm:spPr/>
      <dgm:t>
        <a:bodyPr/>
        <a:lstStyle/>
        <a:p>
          <a:endParaRPr lang="en-US" sz="2000"/>
        </a:p>
      </dgm:t>
    </dgm:pt>
    <dgm:pt modelId="{EC6B7F8F-2632-4D3A-9BAA-A4A7D6816832}">
      <dgm:prSet phldrT="[Text]" custT="1"/>
      <dgm:spPr/>
      <dgm:t>
        <a:bodyPr/>
        <a:lstStyle/>
        <a:p>
          <a:r>
            <a:rPr lang="en-US" sz="2000" err="1"/>
            <a:t>Vận</a:t>
          </a:r>
          <a:r>
            <a:rPr lang="en-US" sz="2000"/>
            <a:t> </a:t>
          </a:r>
          <a:r>
            <a:rPr lang="en-US" sz="2000" err="1"/>
            <a:t>dụng</a:t>
          </a:r>
          <a:endParaRPr lang="en-US" sz="2000"/>
        </a:p>
      </dgm:t>
    </dgm:pt>
    <dgm:pt modelId="{CCC57C31-7A92-4354-A197-DFFA6A75BB76}" type="parTrans" cxnId="{7CE01665-C096-410A-B4C2-127F882A8336}">
      <dgm:prSet/>
      <dgm:spPr/>
      <dgm:t>
        <a:bodyPr/>
        <a:lstStyle/>
        <a:p>
          <a:endParaRPr lang="en-US" sz="2000"/>
        </a:p>
      </dgm:t>
    </dgm:pt>
    <dgm:pt modelId="{1C7608EC-8B64-48DC-961F-82691487910A}" type="sibTrans" cxnId="{7CE01665-C096-410A-B4C2-127F882A8336}">
      <dgm:prSet/>
      <dgm:spPr/>
      <dgm:t>
        <a:bodyPr/>
        <a:lstStyle/>
        <a:p>
          <a:endParaRPr lang="en-US" sz="2000"/>
        </a:p>
      </dgm:t>
    </dgm:pt>
    <dgm:pt modelId="{1A1FA86F-F5E1-4724-AA19-481BB5B9BDEA}" type="pres">
      <dgm:prSet presAssocID="{0AD43251-1FC2-4BF8-A24C-C99BFE2ACCD0}" presName="rootnode" presStyleCnt="0">
        <dgm:presLayoutVars>
          <dgm:chMax/>
          <dgm:chPref/>
          <dgm:dir/>
          <dgm:animLvl val="lvl"/>
        </dgm:presLayoutVars>
      </dgm:prSet>
      <dgm:spPr/>
      <dgm:t>
        <a:bodyPr/>
        <a:lstStyle/>
        <a:p>
          <a:endParaRPr lang="en-US"/>
        </a:p>
      </dgm:t>
    </dgm:pt>
    <dgm:pt modelId="{ACA07534-C466-4230-A0A2-206E2C3A3348}" type="pres">
      <dgm:prSet presAssocID="{6C203F66-D8E3-45FC-B186-5020415D95CF}" presName="composite" presStyleCnt="0"/>
      <dgm:spPr/>
    </dgm:pt>
    <dgm:pt modelId="{50AD36BE-E00F-44B9-A95A-D95C558B3EA7}" type="pres">
      <dgm:prSet presAssocID="{6C203F66-D8E3-45FC-B186-5020415D95CF}" presName="LShape" presStyleLbl="alignNode1" presStyleIdx="0" presStyleCnt="7"/>
      <dgm:spPr/>
    </dgm:pt>
    <dgm:pt modelId="{66CBEC6D-3E4B-4E46-8B3E-62AF91BEC7CF}" type="pres">
      <dgm:prSet presAssocID="{6C203F66-D8E3-45FC-B186-5020415D95CF}" presName="ParentText" presStyleLbl="revTx" presStyleIdx="0" presStyleCnt="4">
        <dgm:presLayoutVars>
          <dgm:chMax val="0"/>
          <dgm:chPref val="0"/>
          <dgm:bulletEnabled val="1"/>
        </dgm:presLayoutVars>
      </dgm:prSet>
      <dgm:spPr/>
      <dgm:t>
        <a:bodyPr/>
        <a:lstStyle/>
        <a:p>
          <a:endParaRPr lang="en-US"/>
        </a:p>
      </dgm:t>
    </dgm:pt>
    <dgm:pt modelId="{9877A756-04F1-47EA-8877-D1FA375BE96E}" type="pres">
      <dgm:prSet presAssocID="{6C203F66-D8E3-45FC-B186-5020415D95CF}" presName="Triangle" presStyleLbl="alignNode1" presStyleIdx="1" presStyleCnt="7"/>
      <dgm:spPr/>
    </dgm:pt>
    <dgm:pt modelId="{6F4444BC-86EC-4F16-865A-6E38D570E5EF}" type="pres">
      <dgm:prSet presAssocID="{BEB33F74-018F-402D-AB0C-E2D21E36B0B6}" presName="sibTrans" presStyleCnt="0"/>
      <dgm:spPr/>
    </dgm:pt>
    <dgm:pt modelId="{64678E95-1417-4F97-AC44-96B3D4182A99}" type="pres">
      <dgm:prSet presAssocID="{BEB33F74-018F-402D-AB0C-E2D21E36B0B6}" presName="space" presStyleCnt="0"/>
      <dgm:spPr/>
    </dgm:pt>
    <dgm:pt modelId="{AC1E6F46-72DB-4F26-AE43-F6045E5A73DF}" type="pres">
      <dgm:prSet presAssocID="{37368784-612E-418E-92A3-1A34A2E90B54}" presName="composite" presStyleCnt="0"/>
      <dgm:spPr/>
    </dgm:pt>
    <dgm:pt modelId="{E068C982-F8FD-4D6B-8D3C-E05F5CFBA1FF}" type="pres">
      <dgm:prSet presAssocID="{37368784-612E-418E-92A3-1A34A2E90B54}" presName="LShape" presStyleLbl="alignNode1" presStyleIdx="2" presStyleCnt="7"/>
      <dgm:spPr/>
    </dgm:pt>
    <dgm:pt modelId="{403C551B-6CBA-42B0-8E19-CDA1B4EBA6C5}" type="pres">
      <dgm:prSet presAssocID="{37368784-612E-418E-92A3-1A34A2E90B54}" presName="ParentText" presStyleLbl="revTx" presStyleIdx="1" presStyleCnt="4">
        <dgm:presLayoutVars>
          <dgm:chMax val="0"/>
          <dgm:chPref val="0"/>
          <dgm:bulletEnabled val="1"/>
        </dgm:presLayoutVars>
      </dgm:prSet>
      <dgm:spPr/>
      <dgm:t>
        <a:bodyPr/>
        <a:lstStyle/>
        <a:p>
          <a:endParaRPr lang="en-US"/>
        </a:p>
      </dgm:t>
    </dgm:pt>
    <dgm:pt modelId="{4FA3E65B-82F9-4F68-8ECB-C455115D7C35}" type="pres">
      <dgm:prSet presAssocID="{37368784-612E-418E-92A3-1A34A2E90B54}" presName="Triangle" presStyleLbl="alignNode1" presStyleIdx="3" presStyleCnt="7"/>
      <dgm:spPr/>
    </dgm:pt>
    <dgm:pt modelId="{48635645-7CBF-4D6A-820C-C555250309F6}" type="pres">
      <dgm:prSet presAssocID="{DB52F684-A5E5-4CA7-8AFE-DB70B5882305}" presName="sibTrans" presStyleCnt="0"/>
      <dgm:spPr/>
    </dgm:pt>
    <dgm:pt modelId="{E8ECF646-01AC-41E0-88C8-99BD6756974B}" type="pres">
      <dgm:prSet presAssocID="{DB52F684-A5E5-4CA7-8AFE-DB70B5882305}" presName="space" presStyleCnt="0"/>
      <dgm:spPr/>
    </dgm:pt>
    <dgm:pt modelId="{8EF3DF94-015A-4FCE-A981-EDA05610164B}" type="pres">
      <dgm:prSet presAssocID="{4624DD26-F5FB-42D1-8D90-73415344AFF9}" presName="composite" presStyleCnt="0"/>
      <dgm:spPr/>
    </dgm:pt>
    <dgm:pt modelId="{FD1C31FB-625C-4E36-B621-4E2423511DE6}" type="pres">
      <dgm:prSet presAssocID="{4624DD26-F5FB-42D1-8D90-73415344AFF9}" presName="LShape" presStyleLbl="alignNode1" presStyleIdx="4" presStyleCnt="7"/>
      <dgm:spPr/>
    </dgm:pt>
    <dgm:pt modelId="{BE8883EB-2EA6-4FFF-91E3-9411B47EF680}" type="pres">
      <dgm:prSet presAssocID="{4624DD26-F5FB-42D1-8D90-73415344AFF9}" presName="ParentText" presStyleLbl="revTx" presStyleIdx="2" presStyleCnt="4">
        <dgm:presLayoutVars>
          <dgm:chMax val="0"/>
          <dgm:chPref val="0"/>
          <dgm:bulletEnabled val="1"/>
        </dgm:presLayoutVars>
      </dgm:prSet>
      <dgm:spPr/>
      <dgm:t>
        <a:bodyPr/>
        <a:lstStyle/>
        <a:p>
          <a:endParaRPr lang="en-US"/>
        </a:p>
      </dgm:t>
    </dgm:pt>
    <dgm:pt modelId="{D88F5BD4-809A-49B5-9002-C88F7DBF9B57}" type="pres">
      <dgm:prSet presAssocID="{4624DD26-F5FB-42D1-8D90-73415344AFF9}" presName="Triangle" presStyleLbl="alignNode1" presStyleIdx="5" presStyleCnt="7"/>
      <dgm:spPr/>
    </dgm:pt>
    <dgm:pt modelId="{0749A23C-81AC-4835-A6A9-8E06670EBFF2}" type="pres">
      <dgm:prSet presAssocID="{8944008D-3930-4A85-B9B5-FC19B1568EC6}" presName="sibTrans" presStyleCnt="0"/>
      <dgm:spPr/>
    </dgm:pt>
    <dgm:pt modelId="{5ADA44B4-0D16-4ED0-99F4-C44F652EFDAF}" type="pres">
      <dgm:prSet presAssocID="{8944008D-3930-4A85-B9B5-FC19B1568EC6}" presName="space" presStyleCnt="0"/>
      <dgm:spPr/>
    </dgm:pt>
    <dgm:pt modelId="{61E0D93F-0094-4339-AE5B-7659D12AA874}" type="pres">
      <dgm:prSet presAssocID="{EC6B7F8F-2632-4D3A-9BAA-A4A7D6816832}" presName="composite" presStyleCnt="0"/>
      <dgm:spPr/>
    </dgm:pt>
    <dgm:pt modelId="{7B70843D-B24C-4C29-B384-48D2EF09B67F}" type="pres">
      <dgm:prSet presAssocID="{EC6B7F8F-2632-4D3A-9BAA-A4A7D6816832}" presName="LShape" presStyleLbl="alignNode1" presStyleIdx="6" presStyleCnt="7"/>
      <dgm:spPr/>
    </dgm:pt>
    <dgm:pt modelId="{566BB9A5-69BF-4EED-A6E7-79EC0A896506}" type="pres">
      <dgm:prSet presAssocID="{EC6B7F8F-2632-4D3A-9BAA-A4A7D6816832}" presName="ParentText" presStyleLbl="revTx" presStyleIdx="3" presStyleCnt="4">
        <dgm:presLayoutVars>
          <dgm:chMax val="0"/>
          <dgm:chPref val="0"/>
          <dgm:bulletEnabled val="1"/>
        </dgm:presLayoutVars>
      </dgm:prSet>
      <dgm:spPr/>
      <dgm:t>
        <a:bodyPr/>
        <a:lstStyle/>
        <a:p>
          <a:endParaRPr lang="en-US"/>
        </a:p>
      </dgm:t>
    </dgm:pt>
  </dgm:ptLst>
  <dgm:cxnLst>
    <dgm:cxn modelId="{4DE4BAE9-C1B3-4CBE-BC9D-A7720AECDE18}" srcId="{0AD43251-1FC2-4BF8-A24C-C99BFE2ACCD0}" destId="{37368784-612E-418E-92A3-1A34A2E90B54}" srcOrd="1" destOrd="0" parTransId="{FD101ACE-F47C-4127-B3B1-F120D975D3C7}" sibTransId="{DB52F684-A5E5-4CA7-8AFE-DB70B5882305}"/>
    <dgm:cxn modelId="{375CBCA3-4172-420E-BEB5-936FC82E4AF5}" type="presOf" srcId="{6C203F66-D8E3-45FC-B186-5020415D95CF}" destId="{66CBEC6D-3E4B-4E46-8B3E-62AF91BEC7CF}" srcOrd="0" destOrd="0" presId="urn:microsoft.com/office/officeart/2009/3/layout/StepUpProcess"/>
    <dgm:cxn modelId="{EA7AA29D-BE64-4BA0-8434-4170381C313D}" type="presOf" srcId="{4624DD26-F5FB-42D1-8D90-73415344AFF9}" destId="{BE8883EB-2EA6-4FFF-91E3-9411B47EF680}" srcOrd="0" destOrd="0" presId="urn:microsoft.com/office/officeart/2009/3/layout/StepUpProcess"/>
    <dgm:cxn modelId="{64E9178A-4F65-4182-AE29-39C6916355E8}" type="presOf" srcId="{EC6B7F8F-2632-4D3A-9BAA-A4A7D6816832}" destId="{566BB9A5-69BF-4EED-A6E7-79EC0A896506}" srcOrd="0" destOrd="0" presId="urn:microsoft.com/office/officeart/2009/3/layout/StepUpProcess"/>
    <dgm:cxn modelId="{0C200549-AA47-41C4-8634-2704E55C97B5}" type="presOf" srcId="{0AD43251-1FC2-4BF8-A24C-C99BFE2ACCD0}" destId="{1A1FA86F-F5E1-4724-AA19-481BB5B9BDEA}" srcOrd="0" destOrd="0" presId="urn:microsoft.com/office/officeart/2009/3/layout/StepUpProcess"/>
    <dgm:cxn modelId="{CFA2B603-D6D7-404E-A727-EF873BF41A75}" srcId="{0AD43251-1FC2-4BF8-A24C-C99BFE2ACCD0}" destId="{6C203F66-D8E3-45FC-B186-5020415D95CF}" srcOrd="0" destOrd="0" parTransId="{28C149E6-1B17-4D3E-89F0-4E7A517C998F}" sibTransId="{BEB33F74-018F-402D-AB0C-E2D21E36B0B6}"/>
    <dgm:cxn modelId="{623EB239-D0BB-4B55-89FD-1B9C7CB87CC5}" srcId="{0AD43251-1FC2-4BF8-A24C-C99BFE2ACCD0}" destId="{4624DD26-F5FB-42D1-8D90-73415344AFF9}" srcOrd="2" destOrd="0" parTransId="{40D4F0A2-1902-4DF0-84AE-72984F1C9515}" sibTransId="{8944008D-3930-4A85-B9B5-FC19B1568EC6}"/>
    <dgm:cxn modelId="{7B7C97C6-762A-4F3F-A960-12885BF0D8DD}" type="presOf" srcId="{37368784-612E-418E-92A3-1A34A2E90B54}" destId="{403C551B-6CBA-42B0-8E19-CDA1B4EBA6C5}" srcOrd="0" destOrd="0" presId="urn:microsoft.com/office/officeart/2009/3/layout/StepUpProcess"/>
    <dgm:cxn modelId="{7CE01665-C096-410A-B4C2-127F882A8336}" srcId="{0AD43251-1FC2-4BF8-A24C-C99BFE2ACCD0}" destId="{EC6B7F8F-2632-4D3A-9BAA-A4A7D6816832}" srcOrd="3" destOrd="0" parTransId="{CCC57C31-7A92-4354-A197-DFFA6A75BB76}" sibTransId="{1C7608EC-8B64-48DC-961F-82691487910A}"/>
    <dgm:cxn modelId="{C460B3EE-1766-45D0-9DE7-6353F519A760}" type="presParOf" srcId="{1A1FA86F-F5E1-4724-AA19-481BB5B9BDEA}" destId="{ACA07534-C466-4230-A0A2-206E2C3A3348}" srcOrd="0" destOrd="0" presId="urn:microsoft.com/office/officeart/2009/3/layout/StepUpProcess"/>
    <dgm:cxn modelId="{9FE1D839-F326-4C60-99C1-FAAD0B1F564D}" type="presParOf" srcId="{ACA07534-C466-4230-A0A2-206E2C3A3348}" destId="{50AD36BE-E00F-44B9-A95A-D95C558B3EA7}" srcOrd="0" destOrd="0" presId="urn:microsoft.com/office/officeart/2009/3/layout/StepUpProcess"/>
    <dgm:cxn modelId="{135A7620-59C2-435C-A2DB-499D1A66536B}" type="presParOf" srcId="{ACA07534-C466-4230-A0A2-206E2C3A3348}" destId="{66CBEC6D-3E4B-4E46-8B3E-62AF91BEC7CF}" srcOrd="1" destOrd="0" presId="urn:microsoft.com/office/officeart/2009/3/layout/StepUpProcess"/>
    <dgm:cxn modelId="{8C932436-0764-4CE5-9780-4BA791E44F7A}" type="presParOf" srcId="{ACA07534-C466-4230-A0A2-206E2C3A3348}" destId="{9877A756-04F1-47EA-8877-D1FA375BE96E}" srcOrd="2" destOrd="0" presId="urn:microsoft.com/office/officeart/2009/3/layout/StepUpProcess"/>
    <dgm:cxn modelId="{1A915FF0-6004-44DE-954A-F98B6593259F}" type="presParOf" srcId="{1A1FA86F-F5E1-4724-AA19-481BB5B9BDEA}" destId="{6F4444BC-86EC-4F16-865A-6E38D570E5EF}" srcOrd="1" destOrd="0" presId="urn:microsoft.com/office/officeart/2009/3/layout/StepUpProcess"/>
    <dgm:cxn modelId="{F42DC415-243D-49FA-8C7E-596A04AE7D8D}" type="presParOf" srcId="{6F4444BC-86EC-4F16-865A-6E38D570E5EF}" destId="{64678E95-1417-4F97-AC44-96B3D4182A99}" srcOrd="0" destOrd="0" presId="urn:microsoft.com/office/officeart/2009/3/layout/StepUpProcess"/>
    <dgm:cxn modelId="{0C3272C3-7A4F-4EA6-A17C-198D35C5287C}" type="presParOf" srcId="{1A1FA86F-F5E1-4724-AA19-481BB5B9BDEA}" destId="{AC1E6F46-72DB-4F26-AE43-F6045E5A73DF}" srcOrd="2" destOrd="0" presId="urn:microsoft.com/office/officeart/2009/3/layout/StepUpProcess"/>
    <dgm:cxn modelId="{D01CD620-2A68-48E8-9A52-31FEBEAE7FFB}" type="presParOf" srcId="{AC1E6F46-72DB-4F26-AE43-F6045E5A73DF}" destId="{E068C982-F8FD-4D6B-8D3C-E05F5CFBA1FF}" srcOrd="0" destOrd="0" presId="urn:microsoft.com/office/officeart/2009/3/layout/StepUpProcess"/>
    <dgm:cxn modelId="{8CC12D88-BBD2-4CDC-BF96-1579F9CBAC30}" type="presParOf" srcId="{AC1E6F46-72DB-4F26-AE43-F6045E5A73DF}" destId="{403C551B-6CBA-42B0-8E19-CDA1B4EBA6C5}" srcOrd="1" destOrd="0" presId="urn:microsoft.com/office/officeart/2009/3/layout/StepUpProcess"/>
    <dgm:cxn modelId="{A1C54F93-DC2C-435F-9ADB-891616B3CA8A}" type="presParOf" srcId="{AC1E6F46-72DB-4F26-AE43-F6045E5A73DF}" destId="{4FA3E65B-82F9-4F68-8ECB-C455115D7C35}" srcOrd="2" destOrd="0" presId="urn:microsoft.com/office/officeart/2009/3/layout/StepUpProcess"/>
    <dgm:cxn modelId="{87F257A9-B69F-4311-BFE2-395E7E74BAA9}" type="presParOf" srcId="{1A1FA86F-F5E1-4724-AA19-481BB5B9BDEA}" destId="{48635645-7CBF-4D6A-820C-C555250309F6}" srcOrd="3" destOrd="0" presId="urn:microsoft.com/office/officeart/2009/3/layout/StepUpProcess"/>
    <dgm:cxn modelId="{A62B5406-3DF0-4590-978E-6FC0B42C21A5}" type="presParOf" srcId="{48635645-7CBF-4D6A-820C-C555250309F6}" destId="{E8ECF646-01AC-41E0-88C8-99BD6756974B}" srcOrd="0" destOrd="0" presId="urn:microsoft.com/office/officeart/2009/3/layout/StepUpProcess"/>
    <dgm:cxn modelId="{5B5D3585-CCBF-4BB7-AE92-52250625F5FE}" type="presParOf" srcId="{1A1FA86F-F5E1-4724-AA19-481BB5B9BDEA}" destId="{8EF3DF94-015A-4FCE-A981-EDA05610164B}" srcOrd="4" destOrd="0" presId="urn:microsoft.com/office/officeart/2009/3/layout/StepUpProcess"/>
    <dgm:cxn modelId="{19FD12CB-A295-4E76-ABF8-AA1182B9BDEB}" type="presParOf" srcId="{8EF3DF94-015A-4FCE-A981-EDA05610164B}" destId="{FD1C31FB-625C-4E36-B621-4E2423511DE6}" srcOrd="0" destOrd="0" presId="urn:microsoft.com/office/officeart/2009/3/layout/StepUpProcess"/>
    <dgm:cxn modelId="{32E38D6D-BC75-4CF6-BF82-BEDD83B5DEE8}" type="presParOf" srcId="{8EF3DF94-015A-4FCE-A981-EDA05610164B}" destId="{BE8883EB-2EA6-4FFF-91E3-9411B47EF680}" srcOrd="1" destOrd="0" presId="urn:microsoft.com/office/officeart/2009/3/layout/StepUpProcess"/>
    <dgm:cxn modelId="{7BE9DBFC-ADFB-4BB1-9C7D-D84A1F6DFEB6}" type="presParOf" srcId="{8EF3DF94-015A-4FCE-A981-EDA05610164B}" destId="{D88F5BD4-809A-49B5-9002-C88F7DBF9B57}" srcOrd="2" destOrd="0" presId="urn:microsoft.com/office/officeart/2009/3/layout/StepUpProcess"/>
    <dgm:cxn modelId="{E650B5F3-F52A-45E8-9F63-B541F2CFABEE}" type="presParOf" srcId="{1A1FA86F-F5E1-4724-AA19-481BB5B9BDEA}" destId="{0749A23C-81AC-4835-A6A9-8E06670EBFF2}" srcOrd="5" destOrd="0" presId="urn:microsoft.com/office/officeart/2009/3/layout/StepUpProcess"/>
    <dgm:cxn modelId="{88A0CA5B-8845-4737-B2DB-ECF9DE4FB7D7}" type="presParOf" srcId="{0749A23C-81AC-4835-A6A9-8E06670EBFF2}" destId="{5ADA44B4-0D16-4ED0-99F4-C44F652EFDAF}" srcOrd="0" destOrd="0" presId="urn:microsoft.com/office/officeart/2009/3/layout/StepUpProcess"/>
    <dgm:cxn modelId="{2CD541F0-8FEB-4AD2-951D-165F799A1FF2}" type="presParOf" srcId="{1A1FA86F-F5E1-4724-AA19-481BB5B9BDEA}" destId="{61E0D93F-0094-4339-AE5B-7659D12AA874}" srcOrd="6" destOrd="0" presId="urn:microsoft.com/office/officeart/2009/3/layout/StepUpProcess"/>
    <dgm:cxn modelId="{A502393F-BD13-484B-B8B0-8B16DE63DE7E}" type="presParOf" srcId="{61E0D93F-0094-4339-AE5B-7659D12AA874}" destId="{7B70843D-B24C-4C29-B384-48D2EF09B67F}" srcOrd="0" destOrd="0" presId="urn:microsoft.com/office/officeart/2009/3/layout/StepUpProcess"/>
    <dgm:cxn modelId="{6C8563D1-FC8C-4C58-A50B-30191265CB2C}" type="presParOf" srcId="{61E0D93F-0094-4339-AE5B-7659D12AA874}" destId="{566BB9A5-69BF-4EED-A6E7-79EC0A8965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6FDDF5-6592-42F1-BCAC-044B7A620FF2}" type="doc">
      <dgm:prSet loTypeId="urn:microsoft.com/office/officeart/2005/8/layout/chevron1" loCatId="process" qsTypeId="urn:microsoft.com/office/officeart/2005/8/quickstyle/simple1" qsCatId="simple" csTypeId="urn:microsoft.com/office/officeart/2005/8/colors/accent1_2" csCatId="accent1" phldr="1"/>
      <dgm:spPr/>
    </dgm:pt>
    <dgm:pt modelId="{1E8533CB-4276-4F0C-A1A5-7860590FC92C}">
      <dgm:prSet phldrT="[Text]" custT="1"/>
      <dgm:spPr>
        <a:solidFill>
          <a:srgbClr val="297FB8"/>
        </a:solidFill>
        <a:ln>
          <a:noFill/>
        </a:ln>
      </dgm:spPr>
      <dgm:t>
        <a:bodyPr/>
        <a:lstStyle/>
        <a:p>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Yêu</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cầu</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b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cần</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đạt</a:t>
          </a:r>
          <a:endPar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4CAE1501-E643-43E8-9B81-2FBEC99DD2B9}" type="parTrans" cxnId="{104D0DEF-DF72-4F92-993E-02ABE6F1F34B}">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EB9B0914-7658-4B1D-A6AD-17DB1033B4E1}" type="sibTrans" cxnId="{104D0DEF-DF72-4F92-993E-02ABE6F1F34B}">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977DC15A-78A8-4132-958F-AFB40FBB2221}">
      <dgm:prSet phldrT="[Text]" custT="1"/>
      <dgm:spPr>
        <a:solidFill>
          <a:srgbClr val="27AE61"/>
        </a:solidFill>
        <a:ln>
          <a:noFill/>
        </a:ln>
      </dgm:spPr>
      <dgm:t>
        <a:bodyPr/>
        <a:lstStyle/>
        <a:p>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Năng</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lực</a:t>
          </a:r>
          <a:endPar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18A8CBAA-F572-4EBA-8192-4EC1F32D0002}" type="parTrans" cxnId="{DC06E2D4-C99E-4051-86E3-061B47F4DC22}">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BFD05B8D-E383-4862-AF49-63AE3BDA5421}" type="sibTrans" cxnId="{DC06E2D4-C99E-4051-86E3-061B47F4DC22}">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78A74D14-9C83-4C72-994B-D2072D0493C9}">
      <dgm:prSet phldrT="[Text]" custT="1"/>
      <dgm:spPr>
        <a:solidFill>
          <a:srgbClr val="E84C3D"/>
        </a:solidFill>
        <a:ln>
          <a:noFill/>
        </a:ln>
      </dgm:spPr>
      <dgm:t>
        <a:bodyPr/>
        <a:lstStyle/>
        <a:p>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Phẩm</a:t>
          </a:r>
          <a:r>
            <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chất</a:t>
          </a:r>
          <a:endParaRPr lang="en-US" sz="3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D7C0C584-49A6-4349-AF08-821E395466C9}" type="parTrans" cxnId="{864D3719-4E59-4E60-B198-13968A528F70}">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36198628-C291-4453-8D94-E4CDE1CE5525}" type="sibTrans" cxnId="{864D3719-4E59-4E60-B198-13968A528F70}">
      <dgm:prSet/>
      <dgm:spPr/>
      <dgm:t>
        <a:bodyPr/>
        <a:lstStyle/>
        <a:p>
          <a:endParaRPr lang="en-US" sz="3600" b="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gm:t>
    </dgm:pt>
    <dgm:pt modelId="{C11BDAD9-45B7-40CD-89BA-9A4CEC2EAC41}" type="pres">
      <dgm:prSet presAssocID="{BF6FDDF5-6592-42F1-BCAC-044B7A620FF2}" presName="Name0" presStyleCnt="0">
        <dgm:presLayoutVars>
          <dgm:dir/>
          <dgm:animLvl val="lvl"/>
          <dgm:resizeHandles val="exact"/>
        </dgm:presLayoutVars>
      </dgm:prSet>
      <dgm:spPr/>
    </dgm:pt>
    <dgm:pt modelId="{D66DB8D0-7C61-4B78-A14F-3925586D8949}" type="pres">
      <dgm:prSet presAssocID="{1E8533CB-4276-4F0C-A1A5-7860590FC92C}" presName="parTxOnly" presStyleLbl="node1" presStyleIdx="0" presStyleCnt="3" custLinFactNeighborX="-3962">
        <dgm:presLayoutVars>
          <dgm:chMax val="0"/>
          <dgm:chPref val="0"/>
          <dgm:bulletEnabled val="1"/>
        </dgm:presLayoutVars>
      </dgm:prSet>
      <dgm:spPr/>
      <dgm:t>
        <a:bodyPr/>
        <a:lstStyle/>
        <a:p>
          <a:endParaRPr lang="en-US"/>
        </a:p>
      </dgm:t>
    </dgm:pt>
    <dgm:pt modelId="{275D90AA-8419-43CC-A150-7A474945FB8E}" type="pres">
      <dgm:prSet presAssocID="{EB9B0914-7658-4B1D-A6AD-17DB1033B4E1}" presName="parTxOnlySpace" presStyleCnt="0"/>
      <dgm:spPr/>
    </dgm:pt>
    <dgm:pt modelId="{86D4ABDC-FFDF-47F1-93AE-B99FE41F65C7}" type="pres">
      <dgm:prSet presAssocID="{977DC15A-78A8-4132-958F-AFB40FBB2221}" presName="parTxOnly" presStyleLbl="node1" presStyleIdx="1" presStyleCnt="3">
        <dgm:presLayoutVars>
          <dgm:chMax val="0"/>
          <dgm:chPref val="0"/>
          <dgm:bulletEnabled val="1"/>
        </dgm:presLayoutVars>
      </dgm:prSet>
      <dgm:spPr/>
      <dgm:t>
        <a:bodyPr/>
        <a:lstStyle/>
        <a:p>
          <a:endParaRPr lang="en-US"/>
        </a:p>
      </dgm:t>
    </dgm:pt>
    <dgm:pt modelId="{B133C216-028B-4906-9DE6-F9B536E408EF}" type="pres">
      <dgm:prSet presAssocID="{BFD05B8D-E383-4862-AF49-63AE3BDA5421}" presName="parTxOnlySpace" presStyleCnt="0"/>
      <dgm:spPr/>
    </dgm:pt>
    <dgm:pt modelId="{7A1D1F3C-72D0-40FD-8ACC-907E39EC8EC7}" type="pres">
      <dgm:prSet presAssocID="{78A74D14-9C83-4C72-994B-D2072D0493C9}" presName="parTxOnly" presStyleLbl="node1" presStyleIdx="2" presStyleCnt="3">
        <dgm:presLayoutVars>
          <dgm:chMax val="0"/>
          <dgm:chPref val="0"/>
          <dgm:bulletEnabled val="1"/>
        </dgm:presLayoutVars>
      </dgm:prSet>
      <dgm:spPr/>
      <dgm:t>
        <a:bodyPr/>
        <a:lstStyle/>
        <a:p>
          <a:endParaRPr lang="en-US"/>
        </a:p>
      </dgm:t>
    </dgm:pt>
  </dgm:ptLst>
  <dgm:cxnLst>
    <dgm:cxn modelId="{864D3719-4E59-4E60-B198-13968A528F70}" srcId="{BF6FDDF5-6592-42F1-BCAC-044B7A620FF2}" destId="{78A74D14-9C83-4C72-994B-D2072D0493C9}" srcOrd="2" destOrd="0" parTransId="{D7C0C584-49A6-4349-AF08-821E395466C9}" sibTransId="{36198628-C291-4453-8D94-E4CDE1CE5525}"/>
    <dgm:cxn modelId="{DC06E2D4-C99E-4051-86E3-061B47F4DC22}" srcId="{BF6FDDF5-6592-42F1-BCAC-044B7A620FF2}" destId="{977DC15A-78A8-4132-958F-AFB40FBB2221}" srcOrd="1" destOrd="0" parTransId="{18A8CBAA-F572-4EBA-8192-4EC1F32D0002}" sibTransId="{BFD05B8D-E383-4862-AF49-63AE3BDA5421}"/>
    <dgm:cxn modelId="{104D0DEF-DF72-4F92-993E-02ABE6F1F34B}" srcId="{BF6FDDF5-6592-42F1-BCAC-044B7A620FF2}" destId="{1E8533CB-4276-4F0C-A1A5-7860590FC92C}" srcOrd="0" destOrd="0" parTransId="{4CAE1501-E643-43E8-9B81-2FBEC99DD2B9}" sibTransId="{EB9B0914-7658-4B1D-A6AD-17DB1033B4E1}"/>
    <dgm:cxn modelId="{3A7E1820-275D-4EF5-8050-8A18BE6F3D58}" type="presOf" srcId="{BF6FDDF5-6592-42F1-BCAC-044B7A620FF2}" destId="{C11BDAD9-45B7-40CD-89BA-9A4CEC2EAC41}" srcOrd="0" destOrd="0" presId="urn:microsoft.com/office/officeart/2005/8/layout/chevron1"/>
    <dgm:cxn modelId="{CF5A3C4C-AE34-425A-91CA-1B0F8E177A16}" type="presOf" srcId="{1E8533CB-4276-4F0C-A1A5-7860590FC92C}" destId="{D66DB8D0-7C61-4B78-A14F-3925586D8949}" srcOrd="0" destOrd="0" presId="urn:microsoft.com/office/officeart/2005/8/layout/chevron1"/>
    <dgm:cxn modelId="{D1BA36D8-EC79-4FC6-9433-CE12533C0DD9}" type="presOf" srcId="{977DC15A-78A8-4132-958F-AFB40FBB2221}" destId="{86D4ABDC-FFDF-47F1-93AE-B99FE41F65C7}" srcOrd="0" destOrd="0" presId="urn:microsoft.com/office/officeart/2005/8/layout/chevron1"/>
    <dgm:cxn modelId="{6C68A8A4-7639-464D-AB42-D0C67E27CCA4}" type="presOf" srcId="{78A74D14-9C83-4C72-994B-D2072D0493C9}" destId="{7A1D1F3C-72D0-40FD-8ACC-907E39EC8EC7}" srcOrd="0" destOrd="0" presId="urn:microsoft.com/office/officeart/2005/8/layout/chevron1"/>
    <dgm:cxn modelId="{72654959-7DC3-4AED-9780-23565673C8D6}" type="presParOf" srcId="{C11BDAD9-45B7-40CD-89BA-9A4CEC2EAC41}" destId="{D66DB8D0-7C61-4B78-A14F-3925586D8949}" srcOrd="0" destOrd="0" presId="urn:microsoft.com/office/officeart/2005/8/layout/chevron1"/>
    <dgm:cxn modelId="{ACE13D7F-7E50-477E-82E2-73076E61EBD1}" type="presParOf" srcId="{C11BDAD9-45B7-40CD-89BA-9A4CEC2EAC41}" destId="{275D90AA-8419-43CC-A150-7A474945FB8E}" srcOrd="1" destOrd="0" presId="urn:microsoft.com/office/officeart/2005/8/layout/chevron1"/>
    <dgm:cxn modelId="{B7BC3245-9312-462F-8763-3AC07D93F217}" type="presParOf" srcId="{C11BDAD9-45B7-40CD-89BA-9A4CEC2EAC41}" destId="{86D4ABDC-FFDF-47F1-93AE-B99FE41F65C7}" srcOrd="2" destOrd="0" presId="urn:microsoft.com/office/officeart/2005/8/layout/chevron1"/>
    <dgm:cxn modelId="{F0C0E575-7608-48AD-A17F-3EEF70F96674}" type="presParOf" srcId="{C11BDAD9-45B7-40CD-89BA-9A4CEC2EAC41}" destId="{B133C216-028B-4906-9DE6-F9B536E408EF}" srcOrd="3" destOrd="0" presId="urn:microsoft.com/office/officeart/2005/8/layout/chevron1"/>
    <dgm:cxn modelId="{C3FAA36A-B577-4271-8285-6C6BF3F9C46A}" type="presParOf" srcId="{C11BDAD9-45B7-40CD-89BA-9A4CEC2EAC41}" destId="{7A1D1F3C-72D0-40FD-8ACC-907E39EC8EC7}" srcOrd="4" destOrd="0" presId="urn:microsoft.com/office/officeart/2005/8/layout/chevron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86A080-DD1A-449D-8673-8BFF3AA80D05}" type="doc">
      <dgm:prSet loTypeId="urn:microsoft.com/office/officeart/2005/8/layout/hList6" loCatId="list" qsTypeId="urn:microsoft.com/office/officeart/2005/8/quickstyle/3d1" qsCatId="3D" csTypeId="urn:microsoft.com/office/officeart/2005/8/colors/accent1_5" csCatId="accent1" phldr="1"/>
      <dgm:spPr/>
      <dgm:t>
        <a:bodyPr/>
        <a:lstStyle/>
        <a:p>
          <a:endParaRPr lang="en-US"/>
        </a:p>
      </dgm:t>
    </dgm:pt>
    <dgm:pt modelId="{FE64ACD9-4B3E-4C05-9A35-83DF77E1A332}">
      <dgm:prSet phldrT="[Text]" custT="1"/>
      <dgm:spPr/>
      <dgm:t>
        <a:bodyPr/>
        <a:lstStyle/>
        <a:p>
          <a:r>
            <a:rPr lang="en-US" sz="2400" b="1" dirty="0" err="1">
              <a:solidFill>
                <a:schemeClr val="tx1">
                  <a:lumMod val="95000"/>
                  <a:lumOff val="5000"/>
                </a:schemeClr>
              </a:solidFill>
              <a:effectLst/>
            </a:rPr>
            <a:t>Mục</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lục</a:t>
          </a:r>
          <a:endParaRPr lang="en-US" sz="2400" b="1" dirty="0">
            <a:solidFill>
              <a:schemeClr val="tx1">
                <a:lumMod val="95000"/>
                <a:lumOff val="5000"/>
              </a:schemeClr>
            </a:solidFill>
            <a:effectLst/>
          </a:endParaRPr>
        </a:p>
      </dgm:t>
    </dgm:pt>
    <dgm:pt modelId="{E4294B41-F60E-4717-8DF1-A96264BE38E4}" type="parTrans" cxnId="{2A5B9EC7-700C-468A-A821-3EC9981B25E2}">
      <dgm:prSet/>
      <dgm:spPr/>
      <dgm:t>
        <a:bodyPr/>
        <a:lstStyle/>
        <a:p>
          <a:endParaRPr lang="en-US" sz="2400" b="1">
            <a:solidFill>
              <a:schemeClr val="tx1">
                <a:lumMod val="95000"/>
                <a:lumOff val="5000"/>
              </a:schemeClr>
            </a:solidFill>
            <a:effectLst/>
          </a:endParaRPr>
        </a:p>
      </dgm:t>
    </dgm:pt>
    <dgm:pt modelId="{39162ED7-2D7F-4A32-A0E7-22986A965757}" type="sibTrans" cxnId="{2A5B9EC7-700C-468A-A821-3EC9981B25E2}">
      <dgm:prSet/>
      <dgm:spPr/>
      <dgm:t>
        <a:bodyPr/>
        <a:lstStyle/>
        <a:p>
          <a:endParaRPr lang="en-US" sz="2400" b="1">
            <a:solidFill>
              <a:schemeClr val="tx1">
                <a:lumMod val="95000"/>
                <a:lumOff val="5000"/>
              </a:schemeClr>
            </a:solidFill>
            <a:effectLst/>
          </a:endParaRPr>
        </a:p>
      </dgm:t>
    </dgm:pt>
    <dgm:pt modelId="{61A49AE2-0FF5-42DF-AD7E-229ADA0727F1}">
      <dgm:prSet phldrT="[Text]" custT="1"/>
      <dgm:spPr/>
      <dgm:t>
        <a:bodyPr/>
        <a:lstStyle/>
        <a:p>
          <a:r>
            <a:rPr lang="en-US" sz="2400" b="1">
              <a:solidFill>
                <a:schemeClr val="tx1">
                  <a:lumMod val="95000"/>
                  <a:lumOff val="5000"/>
                </a:schemeClr>
              </a:solidFill>
              <a:effectLst/>
            </a:rPr>
            <a:t>Hướng dẫn sử dụng sách</a:t>
          </a:r>
        </a:p>
      </dgm:t>
    </dgm:pt>
    <dgm:pt modelId="{A92D1578-B82E-4E43-BDD1-3AAEBE3BF36F}" type="parTrans" cxnId="{D7405EA3-40FB-4C69-BBF8-6D6F4DA993D2}">
      <dgm:prSet/>
      <dgm:spPr/>
      <dgm:t>
        <a:bodyPr/>
        <a:lstStyle/>
        <a:p>
          <a:endParaRPr lang="en-US" sz="2400" b="1">
            <a:solidFill>
              <a:schemeClr val="tx1">
                <a:lumMod val="95000"/>
                <a:lumOff val="5000"/>
              </a:schemeClr>
            </a:solidFill>
            <a:effectLst/>
          </a:endParaRPr>
        </a:p>
      </dgm:t>
    </dgm:pt>
    <dgm:pt modelId="{705F9BDD-F974-4374-81EE-3F58C918E9C5}" type="sibTrans" cxnId="{D7405EA3-40FB-4C69-BBF8-6D6F4DA993D2}">
      <dgm:prSet/>
      <dgm:spPr/>
      <dgm:t>
        <a:bodyPr/>
        <a:lstStyle/>
        <a:p>
          <a:endParaRPr lang="en-US" sz="2400" b="1">
            <a:solidFill>
              <a:schemeClr val="tx1">
                <a:lumMod val="95000"/>
                <a:lumOff val="5000"/>
              </a:schemeClr>
            </a:solidFill>
            <a:effectLst/>
          </a:endParaRPr>
        </a:p>
      </dgm:t>
    </dgm:pt>
    <dgm:pt modelId="{E02E08F3-7DCA-4111-96EB-57B736FCC074}">
      <dgm:prSet phldrT="[Text]" custT="1"/>
      <dgm:spPr/>
      <dgm:t>
        <a:bodyPr/>
        <a:lstStyle/>
        <a:p>
          <a:r>
            <a:rPr lang="en-US" sz="2400" b="1" dirty="0" err="1">
              <a:solidFill>
                <a:schemeClr val="tx1">
                  <a:lumMod val="95000"/>
                  <a:lumOff val="5000"/>
                </a:schemeClr>
              </a:solidFill>
              <a:effectLst/>
            </a:rPr>
            <a:t>Chuyên</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đề</a:t>
          </a:r>
          <a:r>
            <a:rPr lang="en-US" sz="2400" b="1" dirty="0">
              <a:solidFill>
                <a:schemeClr val="tx1">
                  <a:lumMod val="95000"/>
                  <a:lumOff val="5000"/>
                </a:schemeClr>
              </a:solidFill>
              <a:effectLst/>
            </a:rPr>
            <a:t> 11.1. MỘT SỐ VẤN ĐỀ VỀ KHU VỰC ĐÔNG NAM Á</a:t>
          </a:r>
        </a:p>
      </dgm:t>
    </dgm:pt>
    <dgm:pt modelId="{A806A1C5-6597-4805-A4E9-AC512DCC1A53}" type="parTrans" cxnId="{177656A2-2FC9-4219-8028-64A9D1C22EED}">
      <dgm:prSet/>
      <dgm:spPr/>
      <dgm:t>
        <a:bodyPr/>
        <a:lstStyle/>
        <a:p>
          <a:endParaRPr lang="en-US" sz="2400" b="1">
            <a:solidFill>
              <a:schemeClr val="tx1">
                <a:lumMod val="95000"/>
                <a:lumOff val="5000"/>
              </a:schemeClr>
            </a:solidFill>
            <a:effectLst/>
          </a:endParaRPr>
        </a:p>
      </dgm:t>
    </dgm:pt>
    <dgm:pt modelId="{130CC074-FBF4-42E0-A6A0-F812AC1ED495}" type="sibTrans" cxnId="{177656A2-2FC9-4219-8028-64A9D1C22EED}">
      <dgm:prSet/>
      <dgm:spPr/>
      <dgm:t>
        <a:bodyPr/>
        <a:lstStyle/>
        <a:p>
          <a:endParaRPr lang="en-US" sz="2400" b="1">
            <a:solidFill>
              <a:schemeClr val="tx1">
                <a:lumMod val="95000"/>
                <a:lumOff val="5000"/>
              </a:schemeClr>
            </a:solidFill>
            <a:effectLst/>
          </a:endParaRPr>
        </a:p>
      </dgm:t>
    </dgm:pt>
    <dgm:pt modelId="{E0254F7E-6005-4D18-883A-D5C12BBE1CFA}">
      <dgm:prSet phldrT="[Text]" custT="1"/>
      <dgm:spPr/>
      <dgm:t>
        <a:bodyPr/>
        <a:lstStyle/>
        <a:p>
          <a:r>
            <a:rPr lang="en-US" sz="2400" b="1" dirty="0" err="1">
              <a:solidFill>
                <a:schemeClr val="tx1">
                  <a:lumMod val="95000"/>
                  <a:lumOff val="5000"/>
                </a:schemeClr>
              </a:solidFill>
              <a:effectLst/>
            </a:rPr>
            <a:t>Chuyên</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đề</a:t>
          </a:r>
          <a:r>
            <a:rPr lang="en-US" sz="2400" b="1" dirty="0">
              <a:solidFill>
                <a:schemeClr val="tx1">
                  <a:lumMod val="95000"/>
                  <a:lumOff val="5000"/>
                </a:schemeClr>
              </a:solidFill>
              <a:effectLst/>
            </a:rPr>
            <a:t> 10.2. MỘT SỐ VẤN ĐỀ DU LỊCH THẾ GIỚI</a:t>
          </a:r>
        </a:p>
      </dgm:t>
    </dgm:pt>
    <dgm:pt modelId="{F76AD2FF-5839-44AE-89E7-382104C4C053}" type="parTrans" cxnId="{4CFA02C7-F94D-4363-92F8-E2BBBD5C149B}">
      <dgm:prSet/>
      <dgm:spPr/>
      <dgm:t>
        <a:bodyPr/>
        <a:lstStyle/>
        <a:p>
          <a:endParaRPr lang="en-US" sz="2400" b="1">
            <a:solidFill>
              <a:schemeClr val="tx1">
                <a:lumMod val="95000"/>
                <a:lumOff val="5000"/>
              </a:schemeClr>
            </a:solidFill>
            <a:effectLst/>
          </a:endParaRPr>
        </a:p>
      </dgm:t>
    </dgm:pt>
    <dgm:pt modelId="{89FDE354-2B43-4AB8-840F-31F2D822E2C8}" type="sibTrans" cxnId="{4CFA02C7-F94D-4363-92F8-E2BBBD5C149B}">
      <dgm:prSet/>
      <dgm:spPr/>
      <dgm:t>
        <a:bodyPr/>
        <a:lstStyle/>
        <a:p>
          <a:endParaRPr lang="en-US" sz="2400" b="1">
            <a:solidFill>
              <a:schemeClr val="tx1">
                <a:lumMod val="95000"/>
                <a:lumOff val="5000"/>
              </a:schemeClr>
            </a:solidFill>
            <a:effectLst/>
          </a:endParaRPr>
        </a:p>
      </dgm:t>
    </dgm:pt>
    <dgm:pt modelId="{A49E4A1A-591B-46F7-A7B7-F22F2127039D}">
      <dgm:prSet phldrT="[Text]" custT="1"/>
      <dgm:spPr/>
      <dgm:t>
        <a:bodyPr/>
        <a:lstStyle/>
        <a:p>
          <a:r>
            <a:rPr lang="en-US" sz="2400" b="1" dirty="0" err="1">
              <a:solidFill>
                <a:schemeClr val="tx1">
                  <a:lumMod val="95000"/>
                  <a:lumOff val="5000"/>
                </a:schemeClr>
              </a:solidFill>
              <a:effectLst/>
            </a:rPr>
            <a:t>Bảng</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giải</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thích</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thuật</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ngữ</a:t>
          </a:r>
          <a:endParaRPr lang="en-US" sz="2400" b="1" dirty="0">
            <a:solidFill>
              <a:schemeClr val="tx1">
                <a:lumMod val="95000"/>
                <a:lumOff val="5000"/>
              </a:schemeClr>
            </a:solidFill>
            <a:effectLst/>
          </a:endParaRPr>
        </a:p>
      </dgm:t>
    </dgm:pt>
    <dgm:pt modelId="{1D21749C-9775-4FFB-8E56-0DBF052A3AE5}" type="parTrans" cxnId="{8B859120-9F8F-4B16-AA65-FEF9F26DF5C9}">
      <dgm:prSet/>
      <dgm:spPr/>
      <dgm:t>
        <a:bodyPr/>
        <a:lstStyle/>
        <a:p>
          <a:endParaRPr lang="en-US" sz="2400" b="1">
            <a:solidFill>
              <a:schemeClr val="tx1">
                <a:lumMod val="95000"/>
                <a:lumOff val="5000"/>
              </a:schemeClr>
            </a:solidFill>
            <a:effectLst/>
          </a:endParaRPr>
        </a:p>
      </dgm:t>
    </dgm:pt>
    <dgm:pt modelId="{2F9A48B2-9416-4DB1-A07C-D019CCC5B356}" type="sibTrans" cxnId="{8B859120-9F8F-4B16-AA65-FEF9F26DF5C9}">
      <dgm:prSet/>
      <dgm:spPr/>
      <dgm:t>
        <a:bodyPr/>
        <a:lstStyle/>
        <a:p>
          <a:endParaRPr lang="en-US" sz="2400" b="1">
            <a:solidFill>
              <a:schemeClr val="tx1">
                <a:lumMod val="95000"/>
                <a:lumOff val="5000"/>
              </a:schemeClr>
            </a:solidFill>
            <a:effectLst/>
          </a:endParaRPr>
        </a:p>
      </dgm:t>
    </dgm:pt>
    <dgm:pt modelId="{4B15F4E0-710E-4A69-8524-A10B42A4CE84}">
      <dgm:prSet phldrT="[Text]" custT="1"/>
      <dgm:spPr/>
      <dgm:t>
        <a:bodyPr/>
        <a:lstStyle/>
        <a:p>
          <a:r>
            <a:rPr lang="en-US" sz="2400" b="1">
              <a:solidFill>
                <a:schemeClr val="tx1">
                  <a:lumMod val="95000"/>
                  <a:lumOff val="5000"/>
                </a:schemeClr>
              </a:solidFill>
              <a:effectLst/>
            </a:rPr>
            <a:t>Bảng phiên âm</a:t>
          </a:r>
        </a:p>
      </dgm:t>
    </dgm:pt>
    <dgm:pt modelId="{D5A54C7F-2667-4D34-9558-1CAABA8890CC}" type="parTrans" cxnId="{91A88E15-E80E-43CB-BD04-5A60CC2279E8}">
      <dgm:prSet/>
      <dgm:spPr/>
      <dgm:t>
        <a:bodyPr/>
        <a:lstStyle/>
        <a:p>
          <a:endParaRPr lang="en-US" sz="2400" b="1">
            <a:solidFill>
              <a:schemeClr val="tx1">
                <a:lumMod val="95000"/>
                <a:lumOff val="5000"/>
              </a:schemeClr>
            </a:solidFill>
            <a:effectLst/>
          </a:endParaRPr>
        </a:p>
      </dgm:t>
    </dgm:pt>
    <dgm:pt modelId="{9834D10C-41DC-43A6-A246-86F9529DDB7F}" type="sibTrans" cxnId="{91A88E15-E80E-43CB-BD04-5A60CC2279E8}">
      <dgm:prSet/>
      <dgm:spPr/>
      <dgm:t>
        <a:bodyPr/>
        <a:lstStyle/>
        <a:p>
          <a:endParaRPr lang="en-US" sz="2400" b="1">
            <a:solidFill>
              <a:schemeClr val="tx1">
                <a:lumMod val="95000"/>
                <a:lumOff val="5000"/>
              </a:schemeClr>
            </a:solidFill>
            <a:effectLst/>
          </a:endParaRPr>
        </a:p>
      </dgm:t>
    </dgm:pt>
    <dgm:pt modelId="{9781E386-CA60-45D3-ACD5-38404D774598}">
      <dgm:prSet phldrT="[Text]" custT="1"/>
      <dgm:spPr/>
      <dgm:t>
        <a:bodyPr/>
        <a:lstStyle/>
        <a:p>
          <a:r>
            <a:rPr lang="en-US" sz="2400" b="1" dirty="0" err="1">
              <a:solidFill>
                <a:schemeClr val="tx1">
                  <a:lumMod val="95000"/>
                  <a:lumOff val="5000"/>
                </a:schemeClr>
              </a:solidFill>
              <a:effectLst/>
            </a:rPr>
            <a:t>Chuyên</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đề</a:t>
          </a:r>
          <a:r>
            <a:rPr lang="en-US" sz="2400" b="1" dirty="0">
              <a:solidFill>
                <a:schemeClr val="tx1">
                  <a:lumMod val="95000"/>
                  <a:lumOff val="5000"/>
                </a:schemeClr>
              </a:solidFill>
              <a:effectLst/>
            </a:rPr>
            <a:t> 10.3. CUỘC CÁCH MẠNG CÔNG NGHIỆP LẦN THỨ TƯ (4.0)</a:t>
          </a:r>
        </a:p>
      </dgm:t>
    </dgm:pt>
    <dgm:pt modelId="{0C2CFA3F-08BF-462A-807E-3C35173E5B65}" type="parTrans" cxnId="{97C7B5FF-8AB6-4FA6-97C1-523F28C7480B}">
      <dgm:prSet/>
      <dgm:spPr/>
      <dgm:t>
        <a:bodyPr/>
        <a:lstStyle/>
        <a:p>
          <a:endParaRPr lang="en-US" sz="2400">
            <a:solidFill>
              <a:schemeClr val="tx1">
                <a:lumMod val="95000"/>
                <a:lumOff val="5000"/>
              </a:schemeClr>
            </a:solidFill>
          </a:endParaRPr>
        </a:p>
      </dgm:t>
    </dgm:pt>
    <dgm:pt modelId="{59F0BA9B-2702-445F-BA69-47A4AF6E5AC7}" type="sibTrans" cxnId="{97C7B5FF-8AB6-4FA6-97C1-523F28C7480B}">
      <dgm:prSet/>
      <dgm:spPr/>
      <dgm:t>
        <a:bodyPr/>
        <a:lstStyle/>
        <a:p>
          <a:endParaRPr lang="en-US" sz="2400">
            <a:solidFill>
              <a:schemeClr val="tx1">
                <a:lumMod val="95000"/>
                <a:lumOff val="5000"/>
              </a:schemeClr>
            </a:solidFill>
          </a:endParaRPr>
        </a:p>
      </dgm:t>
    </dgm:pt>
    <dgm:pt modelId="{C6F2CC07-8FBE-44DD-9C78-ABC765C223A9}">
      <dgm:prSet custT="1"/>
      <dgm:spPr/>
      <dgm:t>
        <a:bodyPr/>
        <a:lstStyle/>
        <a:p>
          <a:r>
            <a:rPr lang="en-US" sz="2400" b="1" dirty="0" err="1">
              <a:solidFill>
                <a:schemeClr val="tx1"/>
              </a:solidFill>
            </a:rPr>
            <a:t>Lời</a:t>
          </a:r>
          <a:r>
            <a:rPr lang="en-US" sz="2400" b="1" dirty="0">
              <a:solidFill>
                <a:schemeClr val="tx1"/>
              </a:solidFill>
            </a:rPr>
            <a:t> </a:t>
          </a:r>
          <a:r>
            <a:rPr lang="en-US" sz="2400" b="1" dirty="0" err="1">
              <a:solidFill>
                <a:schemeClr val="tx1"/>
              </a:solidFill>
            </a:rPr>
            <a:t>nói</a:t>
          </a:r>
          <a:r>
            <a:rPr lang="en-US" sz="2400" b="1" dirty="0">
              <a:solidFill>
                <a:schemeClr val="tx1"/>
              </a:solidFill>
            </a:rPr>
            <a:t> </a:t>
          </a:r>
          <a:r>
            <a:rPr lang="en-US" sz="2400" b="1" dirty="0" err="1">
              <a:solidFill>
                <a:schemeClr val="tx1"/>
              </a:solidFill>
            </a:rPr>
            <a:t>đầu</a:t>
          </a:r>
          <a:endParaRPr lang="en-US" sz="2400" b="1" dirty="0">
            <a:solidFill>
              <a:schemeClr val="tx1"/>
            </a:solidFill>
          </a:endParaRPr>
        </a:p>
      </dgm:t>
    </dgm:pt>
    <dgm:pt modelId="{41819DB9-0EC7-4488-88BD-5EF8192CFE31}" type="parTrans" cxnId="{F19F08E3-F1D6-4A15-B42B-3F5453C06AF5}">
      <dgm:prSet/>
      <dgm:spPr/>
      <dgm:t>
        <a:bodyPr/>
        <a:lstStyle/>
        <a:p>
          <a:endParaRPr lang="en-US"/>
        </a:p>
      </dgm:t>
    </dgm:pt>
    <dgm:pt modelId="{1DAEBD66-3194-48E3-AA99-4C4ED9DC612F}" type="sibTrans" cxnId="{F19F08E3-F1D6-4A15-B42B-3F5453C06AF5}">
      <dgm:prSet/>
      <dgm:spPr/>
      <dgm:t>
        <a:bodyPr/>
        <a:lstStyle/>
        <a:p>
          <a:endParaRPr lang="en-US"/>
        </a:p>
      </dgm:t>
    </dgm:pt>
    <dgm:pt modelId="{695B46E8-661B-45C0-87DC-224E2C421B5C}" type="pres">
      <dgm:prSet presAssocID="{EA86A080-DD1A-449D-8673-8BFF3AA80D05}" presName="Name0" presStyleCnt="0">
        <dgm:presLayoutVars>
          <dgm:dir/>
          <dgm:resizeHandles val="exact"/>
        </dgm:presLayoutVars>
      </dgm:prSet>
      <dgm:spPr/>
      <dgm:t>
        <a:bodyPr/>
        <a:lstStyle/>
        <a:p>
          <a:endParaRPr lang="en-US"/>
        </a:p>
      </dgm:t>
    </dgm:pt>
    <dgm:pt modelId="{8C338B86-44CD-4EAB-ACAF-662E8DF69123}" type="pres">
      <dgm:prSet presAssocID="{C6F2CC07-8FBE-44DD-9C78-ABC765C223A9}" presName="node" presStyleLbl="node1" presStyleIdx="0" presStyleCnt="8">
        <dgm:presLayoutVars>
          <dgm:bulletEnabled val="1"/>
        </dgm:presLayoutVars>
      </dgm:prSet>
      <dgm:spPr/>
      <dgm:t>
        <a:bodyPr/>
        <a:lstStyle/>
        <a:p>
          <a:endParaRPr lang="en-US"/>
        </a:p>
      </dgm:t>
    </dgm:pt>
    <dgm:pt modelId="{5648D5D0-F9DF-46DC-9DF2-3763408944BD}" type="pres">
      <dgm:prSet presAssocID="{1DAEBD66-3194-48E3-AA99-4C4ED9DC612F}" presName="sibTrans" presStyleCnt="0"/>
      <dgm:spPr/>
    </dgm:pt>
    <dgm:pt modelId="{5F0A4F8A-FA2D-4DBF-9441-E263F4F01A15}" type="pres">
      <dgm:prSet presAssocID="{FE64ACD9-4B3E-4C05-9A35-83DF77E1A332}" presName="node" presStyleLbl="node1" presStyleIdx="1" presStyleCnt="8" custScaleX="88344">
        <dgm:presLayoutVars>
          <dgm:bulletEnabled val="1"/>
        </dgm:presLayoutVars>
      </dgm:prSet>
      <dgm:spPr/>
      <dgm:t>
        <a:bodyPr/>
        <a:lstStyle/>
        <a:p>
          <a:endParaRPr lang="en-US"/>
        </a:p>
      </dgm:t>
    </dgm:pt>
    <dgm:pt modelId="{3C72497A-7AA5-4228-8E19-CF46057B709C}" type="pres">
      <dgm:prSet presAssocID="{39162ED7-2D7F-4A32-A0E7-22986A965757}" presName="sibTrans" presStyleCnt="0"/>
      <dgm:spPr/>
    </dgm:pt>
    <dgm:pt modelId="{2E55B81C-11E5-4D36-A623-1133AA17CAFB}" type="pres">
      <dgm:prSet presAssocID="{61A49AE2-0FF5-42DF-AD7E-229ADA0727F1}" presName="node" presStyleLbl="node1" presStyleIdx="2" presStyleCnt="8">
        <dgm:presLayoutVars>
          <dgm:bulletEnabled val="1"/>
        </dgm:presLayoutVars>
      </dgm:prSet>
      <dgm:spPr/>
      <dgm:t>
        <a:bodyPr/>
        <a:lstStyle/>
        <a:p>
          <a:endParaRPr lang="en-US"/>
        </a:p>
      </dgm:t>
    </dgm:pt>
    <dgm:pt modelId="{24DA6A9C-7E44-4E49-9648-1E8A0D797EEE}" type="pres">
      <dgm:prSet presAssocID="{705F9BDD-F974-4374-81EE-3F58C918E9C5}" presName="sibTrans" presStyleCnt="0"/>
      <dgm:spPr/>
    </dgm:pt>
    <dgm:pt modelId="{1B49CB8A-19FE-4392-AD6D-807FF9B08892}" type="pres">
      <dgm:prSet presAssocID="{E02E08F3-7DCA-4111-96EB-57B736FCC074}" presName="node" presStyleLbl="node1" presStyleIdx="3" presStyleCnt="8" custScaleX="119486">
        <dgm:presLayoutVars>
          <dgm:bulletEnabled val="1"/>
        </dgm:presLayoutVars>
      </dgm:prSet>
      <dgm:spPr/>
      <dgm:t>
        <a:bodyPr/>
        <a:lstStyle/>
        <a:p>
          <a:endParaRPr lang="en-US"/>
        </a:p>
      </dgm:t>
    </dgm:pt>
    <dgm:pt modelId="{2B35A680-10F7-4DEC-B706-E305046C0ECE}" type="pres">
      <dgm:prSet presAssocID="{130CC074-FBF4-42E0-A6A0-F812AC1ED495}" presName="sibTrans" presStyleCnt="0"/>
      <dgm:spPr/>
    </dgm:pt>
    <dgm:pt modelId="{78924E6F-3650-4BD2-82A2-31653B6C2848}" type="pres">
      <dgm:prSet presAssocID="{E0254F7E-6005-4D18-883A-D5C12BBE1CFA}" presName="node" presStyleLbl="node1" presStyleIdx="4" presStyleCnt="8" custScaleX="109162">
        <dgm:presLayoutVars>
          <dgm:bulletEnabled val="1"/>
        </dgm:presLayoutVars>
      </dgm:prSet>
      <dgm:spPr/>
      <dgm:t>
        <a:bodyPr/>
        <a:lstStyle/>
        <a:p>
          <a:endParaRPr lang="en-US"/>
        </a:p>
      </dgm:t>
    </dgm:pt>
    <dgm:pt modelId="{CB1EAF8B-CE49-4D9B-AC74-9BC3BCA71FA0}" type="pres">
      <dgm:prSet presAssocID="{89FDE354-2B43-4AB8-840F-31F2D822E2C8}" presName="sibTrans" presStyleCnt="0"/>
      <dgm:spPr/>
    </dgm:pt>
    <dgm:pt modelId="{80678F3C-10E5-48DC-B975-F52E83C3F9AC}" type="pres">
      <dgm:prSet presAssocID="{9781E386-CA60-45D3-ACD5-38404D774598}" presName="node" presStyleLbl="node1" presStyleIdx="5" presStyleCnt="8" custScaleX="124094">
        <dgm:presLayoutVars>
          <dgm:bulletEnabled val="1"/>
        </dgm:presLayoutVars>
      </dgm:prSet>
      <dgm:spPr/>
      <dgm:t>
        <a:bodyPr/>
        <a:lstStyle/>
        <a:p>
          <a:endParaRPr lang="en-US"/>
        </a:p>
      </dgm:t>
    </dgm:pt>
    <dgm:pt modelId="{56F23F74-3340-42C0-A135-05943DD54436}" type="pres">
      <dgm:prSet presAssocID="{59F0BA9B-2702-445F-BA69-47A4AF6E5AC7}" presName="sibTrans" presStyleCnt="0"/>
      <dgm:spPr/>
    </dgm:pt>
    <dgm:pt modelId="{9B0365FC-845E-42D9-A356-6A714D09B74F}" type="pres">
      <dgm:prSet presAssocID="{A49E4A1A-591B-46F7-A7B7-F22F2127039D}" presName="node" presStyleLbl="node1" presStyleIdx="6" presStyleCnt="8">
        <dgm:presLayoutVars>
          <dgm:bulletEnabled val="1"/>
        </dgm:presLayoutVars>
      </dgm:prSet>
      <dgm:spPr/>
      <dgm:t>
        <a:bodyPr/>
        <a:lstStyle/>
        <a:p>
          <a:endParaRPr lang="en-US"/>
        </a:p>
      </dgm:t>
    </dgm:pt>
    <dgm:pt modelId="{4064B008-888A-4C47-831B-3C2C2A8E4C2A}" type="pres">
      <dgm:prSet presAssocID="{2F9A48B2-9416-4DB1-A07C-D019CCC5B356}" presName="sibTrans" presStyleCnt="0"/>
      <dgm:spPr/>
    </dgm:pt>
    <dgm:pt modelId="{1DA91A07-9D2A-420E-AC3D-72E6124426DA}" type="pres">
      <dgm:prSet presAssocID="{4B15F4E0-710E-4A69-8524-A10B42A4CE84}" presName="node" presStyleLbl="node1" presStyleIdx="7" presStyleCnt="8">
        <dgm:presLayoutVars>
          <dgm:bulletEnabled val="1"/>
        </dgm:presLayoutVars>
      </dgm:prSet>
      <dgm:spPr/>
      <dgm:t>
        <a:bodyPr/>
        <a:lstStyle/>
        <a:p>
          <a:endParaRPr lang="en-US"/>
        </a:p>
      </dgm:t>
    </dgm:pt>
  </dgm:ptLst>
  <dgm:cxnLst>
    <dgm:cxn modelId="{237E5987-1F71-4CC5-8BA5-71C7BE771EFC}" type="presOf" srcId="{9781E386-CA60-45D3-ACD5-38404D774598}" destId="{80678F3C-10E5-48DC-B975-F52E83C3F9AC}" srcOrd="0" destOrd="0" presId="urn:microsoft.com/office/officeart/2005/8/layout/hList6"/>
    <dgm:cxn modelId="{258E3337-F1DC-4188-AB37-9C8EBD3B83E7}" type="presOf" srcId="{EA86A080-DD1A-449D-8673-8BFF3AA80D05}" destId="{695B46E8-661B-45C0-87DC-224E2C421B5C}" srcOrd="0" destOrd="0" presId="urn:microsoft.com/office/officeart/2005/8/layout/hList6"/>
    <dgm:cxn modelId="{F5F033A9-676B-43DF-BAF6-7D8935EE5DA6}" type="presOf" srcId="{E0254F7E-6005-4D18-883A-D5C12BBE1CFA}" destId="{78924E6F-3650-4BD2-82A2-31653B6C2848}" srcOrd="0" destOrd="0" presId="urn:microsoft.com/office/officeart/2005/8/layout/hList6"/>
    <dgm:cxn modelId="{C7B18788-D3C8-4985-BE1A-0229FC9834F6}" type="presOf" srcId="{C6F2CC07-8FBE-44DD-9C78-ABC765C223A9}" destId="{8C338B86-44CD-4EAB-ACAF-662E8DF69123}" srcOrd="0" destOrd="0" presId="urn:microsoft.com/office/officeart/2005/8/layout/hList6"/>
    <dgm:cxn modelId="{D7405EA3-40FB-4C69-BBF8-6D6F4DA993D2}" srcId="{EA86A080-DD1A-449D-8673-8BFF3AA80D05}" destId="{61A49AE2-0FF5-42DF-AD7E-229ADA0727F1}" srcOrd="2" destOrd="0" parTransId="{A92D1578-B82E-4E43-BDD1-3AAEBE3BF36F}" sibTransId="{705F9BDD-F974-4374-81EE-3F58C918E9C5}"/>
    <dgm:cxn modelId="{177656A2-2FC9-4219-8028-64A9D1C22EED}" srcId="{EA86A080-DD1A-449D-8673-8BFF3AA80D05}" destId="{E02E08F3-7DCA-4111-96EB-57B736FCC074}" srcOrd="3" destOrd="0" parTransId="{A806A1C5-6597-4805-A4E9-AC512DCC1A53}" sibTransId="{130CC074-FBF4-42E0-A6A0-F812AC1ED495}"/>
    <dgm:cxn modelId="{8B859120-9F8F-4B16-AA65-FEF9F26DF5C9}" srcId="{EA86A080-DD1A-449D-8673-8BFF3AA80D05}" destId="{A49E4A1A-591B-46F7-A7B7-F22F2127039D}" srcOrd="6" destOrd="0" parTransId="{1D21749C-9775-4FFB-8E56-0DBF052A3AE5}" sibTransId="{2F9A48B2-9416-4DB1-A07C-D019CCC5B356}"/>
    <dgm:cxn modelId="{91A88E15-E80E-43CB-BD04-5A60CC2279E8}" srcId="{EA86A080-DD1A-449D-8673-8BFF3AA80D05}" destId="{4B15F4E0-710E-4A69-8524-A10B42A4CE84}" srcOrd="7" destOrd="0" parTransId="{D5A54C7F-2667-4D34-9558-1CAABA8890CC}" sibTransId="{9834D10C-41DC-43A6-A246-86F9529DDB7F}"/>
    <dgm:cxn modelId="{94770639-A335-4ACC-902C-F46544FC9967}" type="presOf" srcId="{E02E08F3-7DCA-4111-96EB-57B736FCC074}" destId="{1B49CB8A-19FE-4392-AD6D-807FF9B08892}" srcOrd="0" destOrd="0" presId="urn:microsoft.com/office/officeart/2005/8/layout/hList6"/>
    <dgm:cxn modelId="{4CFA02C7-F94D-4363-92F8-E2BBBD5C149B}" srcId="{EA86A080-DD1A-449D-8673-8BFF3AA80D05}" destId="{E0254F7E-6005-4D18-883A-D5C12BBE1CFA}" srcOrd="4" destOrd="0" parTransId="{F76AD2FF-5839-44AE-89E7-382104C4C053}" sibTransId="{89FDE354-2B43-4AB8-840F-31F2D822E2C8}"/>
    <dgm:cxn modelId="{5EC242B3-71FF-40FC-8B08-92995E101256}" type="presOf" srcId="{FE64ACD9-4B3E-4C05-9A35-83DF77E1A332}" destId="{5F0A4F8A-FA2D-4DBF-9441-E263F4F01A15}" srcOrd="0" destOrd="0" presId="urn:microsoft.com/office/officeart/2005/8/layout/hList6"/>
    <dgm:cxn modelId="{1C499F41-9E76-4DCF-BA88-8DF0D6E401DB}" type="presOf" srcId="{61A49AE2-0FF5-42DF-AD7E-229ADA0727F1}" destId="{2E55B81C-11E5-4D36-A623-1133AA17CAFB}" srcOrd="0" destOrd="0" presId="urn:microsoft.com/office/officeart/2005/8/layout/hList6"/>
    <dgm:cxn modelId="{57BAF2A8-24D9-45EE-A83F-2FFFDA1A34CF}" type="presOf" srcId="{A49E4A1A-591B-46F7-A7B7-F22F2127039D}" destId="{9B0365FC-845E-42D9-A356-6A714D09B74F}" srcOrd="0" destOrd="0" presId="urn:microsoft.com/office/officeart/2005/8/layout/hList6"/>
    <dgm:cxn modelId="{0E87E3E9-8932-4528-B70D-F375AD58B345}" type="presOf" srcId="{4B15F4E0-710E-4A69-8524-A10B42A4CE84}" destId="{1DA91A07-9D2A-420E-AC3D-72E6124426DA}" srcOrd="0" destOrd="0" presId="urn:microsoft.com/office/officeart/2005/8/layout/hList6"/>
    <dgm:cxn modelId="{F19F08E3-F1D6-4A15-B42B-3F5453C06AF5}" srcId="{EA86A080-DD1A-449D-8673-8BFF3AA80D05}" destId="{C6F2CC07-8FBE-44DD-9C78-ABC765C223A9}" srcOrd="0" destOrd="0" parTransId="{41819DB9-0EC7-4488-88BD-5EF8192CFE31}" sibTransId="{1DAEBD66-3194-48E3-AA99-4C4ED9DC612F}"/>
    <dgm:cxn modelId="{2A5B9EC7-700C-468A-A821-3EC9981B25E2}" srcId="{EA86A080-DD1A-449D-8673-8BFF3AA80D05}" destId="{FE64ACD9-4B3E-4C05-9A35-83DF77E1A332}" srcOrd="1" destOrd="0" parTransId="{E4294B41-F60E-4717-8DF1-A96264BE38E4}" sibTransId="{39162ED7-2D7F-4A32-A0E7-22986A965757}"/>
    <dgm:cxn modelId="{97C7B5FF-8AB6-4FA6-97C1-523F28C7480B}" srcId="{EA86A080-DD1A-449D-8673-8BFF3AA80D05}" destId="{9781E386-CA60-45D3-ACD5-38404D774598}" srcOrd="5" destOrd="0" parTransId="{0C2CFA3F-08BF-462A-807E-3C35173E5B65}" sibTransId="{59F0BA9B-2702-445F-BA69-47A4AF6E5AC7}"/>
    <dgm:cxn modelId="{19A6DD75-4648-4DDB-BBAF-DA3F916AF920}" type="presParOf" srcId="{695B46E8-661B-45C0-87DC-224E2C421B5C}" destId="{8C338B86-44CD-4EAB-ACAF-662E8DF69123}" srcOrd="0" destOrd="0" presId="urn:microsoft.com/office/officeart/2005/8/layout/hList6"/>
    <dgm:cxn modelId="{6F8F7ECB-CD4C-42D3-BB96-6FE1CE5157C5}" type="presParOf" srcId="{695B46E8-661B-45C0-87DC-224E2C421B5C}" destId="{5648D5D0-F9DF-46DC-9DF2-3763408944BD}" srcOrd="1" destOrd="0" presId="urn:microsoft.com/office/officeart/2005/8/layout/hList6"/>
    <dgm:cxn modelId="{3AD18749-C931-4D2F-AF98-DAB20B27335E}" type="presParOf" srcId="{695B46E8-661B-45C0-87DC-224E2C421B5C}" destId="{5F0A4F8A-FA2D-4DBF-9441-E263F4F01A15}" srcOrd="2" destOrd="0" presId="urn:microsoft.com/office/officeart/2005/8/layout/hList6"/>
    <dgm:cxn modelId="{EA9EB363-9F15-4BD7-BBF4-A246AE2D3A9C}" type="presParOf" srcId="{695B46E8-661B-45C0-87DC-224E2C421B5C}" destId="{3C72497A-7AA5-4228-8E19-CF46057B709C}" srcOrd="3" destOrd="0" presId="urn:microsoft.com/office/officeart/2005/8/layout/hList6"/>
    <dgm:cxn modelId="{C864AAA3-F9F9-422D-BB9C-CEE5CEDFEB94}" type="presParOf" srcId="{695B46E8-661B-45C0-87DC-224E2C421B5C}" destId="{2E55B81C-11E5-4D36-A623-1133AA17CAFB}" srcOrd="4" destOrd="0" presId="urn:microsoft.com/office/officeart/2005/8/layout/hList6"/>
    <dgm:cxn modelId="{D24054C3-D1EF-429A-96CD-F66819FF8877}" type="presParOf" srcId="{695B46E8-661B-45C0-87DC-224E2C421B5C}" destId="{24DA6A9C-7E44-4E49-9648-1E8A0D797EEE}" srcOrd="5" destOrd="0" presId="urn:microsoft.com/office/officeart/2005/8/layout/hList6"/>
    <dgm:cxn modelId="{BB016BC2-710F-42BA-9B91-815AC85CB7AE}" type="presParOf" srcId="{695B46E8-661B-45C0-87DC-224E2C421B5C}" destId="{1B49CB8A-19FE-4392-AD6D-807FF9B08892}" srcOrd="6" destOrd="0" presId="urn:microsoft.com/office/officeart/2005/8/layout/hList6"/>
    <dgm:cxn modelId="{2211A82F-CBAE-45EF-8B03-0D9045727681}" type="presParOf" srcId="{695B46E8-661B-45C0-87DC-224E2C421B5C}" destId="{2B35A680-10F7-4DEC-B706-E305046C0ECE}" srcOrd="7" destOrd="0" presId="urn:microsoft.com/office/officeart/2005/8/layout/hList6"/>
    <dgm:cxn modelId="{EE848634-9EA1-4573-AE2C-D6D7FBEE8B61}" type="presParOf" srcId="{695B46E8-661B-45C0-87DC-224E2C421B5C}" destId="{78924E6F-3650-4BD2-82A2-31653B6C2848}" srcOrd="8" destOrd="0" presId="urn:microsoft.com/office/officeart/2005/8/layout/hList6"/>
    <dgm:cxn modelId="{EFA965A3-A745-4D81-9C23-14086B4923AA}" type="presParOf" srcId="{695B46E8-661B-45C0-87DC-224E2C421B5C}" destId="{CB1EAF8B-CE49-4D9B-AC74-9BC3BCA71FA0}" srcOrd="9" destOrd="0" presId="urn:microsoft.com/office/officeart/2005/8/layout/hList6"/>
    <dgm:cxn modelId="{662A878B-09DF-48A2-AC27-1C0108B6F153}" type="presParOf" srcId="{695B46E8-661B-45C0-87DC-224E2C421B5C}" destId="{80678F3C-10E5-48DC-B975-F52E83C3F9AC}" srcOrd="10" destOrd="0" presId="urn:microsoft.com/office/officeart/2005/8/layout/hList6"/>
    <dgm:cxn modelId="{DEDF6AD4-86C7-4702-BFAB-A58709C71E80}" type="presParOf" srcId="{695B46E8-661B-45C0-87DC-224E2C421B5C}" destId="{56F23F74-3340-42C0-A135-05943DD54436}" srcOrd="11" destOrd="0" presId="urn:microsoft.com/office/officeart/2005/8/layout/hList6"/>
    <dgm:cxn modelId="{324798B1-7FC8-4DE2-B8A4-5B80B88C1423}" type="presParOf" srcId="{695B46E8-661B-45C0-87DC-224E2C421B5C}" destId="{9B0365FC-845E-42D9-A356-6A714D09B74F}" srcOrd="12" destOrd="0" presId="urn:microsoft.com/office/officeart/2005/8/layout/hList6"/>
    <dgm:cxn modelId="{1C1D1406-E4B2-4340-844C-20A29C051099}" type="presParOf" srcId="{695B46E8-661B-45C0-87DC-224E2C421B5C}" destId="{4064B008-888A-4C47-831B-3C2C2A8E4C2A}" srcOrd="13" destOrd="0" presId="urn:microsoft.com/office/officeart/2005/8/layout/hList6"/>
    <dgm:cxn modelId="{3628013C-CFEE-405A-BDA2-4867406C0A39}" type="presParOf" srcId="{695B46E8-661B-45C0-87DC-224E2C421B5C}" destId="{1DA91A07-9D2A-420E-AC3D-72E6124426DA}" srcOrd="14"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D43251-1FC2-4BF8-A24C-C99BFE2ACCD0}"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6C203F66-D8E3-45FC-B186-5020415D95CF}">
      <dgm:prSet phldrT="[Text]" custT="1"/>
      <dgm:spPr/>
      <dgm:t>
        <a:bodyPr/>
        <a:lstStyle/>
        <a:p>
          <a:r>
            <a:rPr lang="en-US" sz="2000" dirty="0" err="1"/>
            <a:t>Hoạt</a:t>
          </a:r>
          <a:r>
            <a:rPr lang="en-US" sz="2000" dirty="0"/>
            <a:t> </a:t>
          </a:r>
          <a:r>
            <a:rPr lang="en-US" sz="2000" dirty="0" err="1"/>
            <a:t>động</a:t>
          </a:r>
          <a:r>
            <a:rPr lang="en-US" sz="2000" dirty="0"/>
            <a:t> </a:t>
          </a:r>
          <a:r>
            <a:rPr lang="en-US" sz="2000" dirty="0" err="1"/>
            <a:t>mở</a:t>
          </a:r>
          <a:r>
            <a:rPr lang="en-US" sz="2000" dirty="0"/>
            <a:t> </a:t>
          </a:r>
          <a:r>
            <a:rPr lang="en-US" sz="2000" dirty="0" err="1"/>
            <a:t>đầu</a:t>
          </a:r>
          <a:endParaRPr lang="en-US" sz="2000" dirty="0"/>
        </a:p>
      </dgm:t>
    </dgm:pt>
    <dgm:pt modelId="{28C149E6-1B17-4D3E-89F0-4E7A517C998F}" type="parTrans" cxnId="{CFA2B603-D6D7-404E-A727-EF873BF41A75}">
      <dgm:prSet/>
      <dgm:spPr/>
      <dgm:t>
        <a:bodyPr/>
        <a:lstStyle/>
        <a:p>
          <a:endParaRPr lang="en-US" sz="2000"/>
        </a:p>
      </dgm:t>
    </dgm:pt>
    <dgm:pt modelId="{BEB33F74-018F-402D-AB0C-E2D21E36B0B6}" type="sibTrans" cxnId="{CFA2B603-D6D7-404E-A727-EF873BF41A75}">
      <dgm:prSet/>
      <dgm:spPr/>
      <dgm:t>
        <a:bodyPr/>
        <a:lstStyle/>
        <a:p>
          <a:endParaRPr lang="en-US" sz="2000"/>
        </a:p>
      </dgm:t>
    </dgm:pt>
    <dgm:pt modelId="{37368784-612E-418E-92A3-1A34A2E90B54}">
      <dgm:prSet phldrT="[Text]" custT="1"/>
      <dgm:spPr/>
      <dgm:t>
        <a:bodyPr/>
        <a:lstStyle/>
        <a:p>
          <a:r>
            <a:rPr lang="en-US" sz="2000" err="1"/>
            <a:t>Hoạt</a:t>
          </a:r>
          <a:r>
            <a:rPr lang="en-US" sz="2000"/>
            <a:t> </a:t>
          </a:r>
          <a:r>
            <a:rPr lang="en-US" sz="2000" err="1"/>
            <a:t>động</a:t>
          </a:r>
          <a:r>
            <a:rPr lang="en-US" sz="2000"/>
            <a:t> </a:t>
          </a:r>
          <a:r>
            <a:rPr lang="en-US" sz="2000" err="1"/>
            <a:t>hình</a:t>
          </a:r>
          <a:r>
            <a:rPr lang="en-US" sz="2000"/>
            <a:t> </a:t>
          </a:r>
          <a:r>
            <a:rPr lang="en-US" sz="2000" err="1"/>
            <a:t>thành</a:t>
          </a:r>
          <a:r>
            <a:rPr lang="en-US" sz="2000"/>
            <a:t> </a:t>
          </a:r>
          <a:r>
            <a:rPr lang="en-US" sz="2000" err="1"/>
            <a:t>kiến</a:t>
          </a:r>
          <a:r>
            <a:rPr lang="en-US" sz="2000"/>
            <a:t> </a:t>
          </a:r>
          <a:r>
            <a:rPr lang="en-US" sz="2000" err="1"/>
            <a:t>thức</a:t>
          </a:r>
          <a:r>
            <a:rPr lang="en-US" sz="2000"/>
            <a:t> </a:t>
          </a:r>
          <a:r>
            <a:rPr lang="en-US" sz="2000" err="1"/>
            <a:t>mới</a:t>
          </a:r>
          <a:endParaRPr lang="en-US" sz="2000"/>
        </a:p>
      </dgm:t>
    </dgm:pt>
    <dgm:pt modelId="{FD101ACE-F47C-4127-B3B1-F120D975D3C7}" type="parTrans" cxnId="{4DE4BAE9-C1B3-4CBE-BC9D-A7720AECDE18}">
      <dgm:prSet/>
      <dgm:spPr/>
      <dgm:t>
        <a:bodyPr/>
        <a:lstStyle/>
        <a:p>
          <a:endParaRPr lang="en-US" sz="2000"/>
        </a:p>
      </dgm:t>
    </dgm:pt>
    <dgm:pt modelId="{DB52F684-A5E5-4CA7-8AFE-DB70B5882305}" type="sibTrans" cxnId="{4DE4BAE9-C1B3-4CBE-BC9D-A7720AECDE18}">
      <dgm:prSet/>
      <dgm:spPr/>
      <dgm:t>
        <a:bodyPr/>
        <a:lstStyle/>
        <a:p>
          <a:endParaRPr lang="en-US" sz="2000"/>
        </a:p>
      </dgm:t>
    </dgm:pt>
    <dgm:pt modelId="{4624DD26-F5FB-42D1-8D90-73415344AFF9}">
      <dgm:prSet phldrT="[Text]" custT="1"/>
      <dgm:spPr/>
      <dgm:t>
        <a:bodyPr/>
        <a:lstStyle/>
        <a:p>
          <a:r>
            <a:rPr lang="en-US" sz="2000" err="1"/>
            <a:t>Luyện</a:t>
          </a:r>
          <a:r>
            <a:rPr lang="en-US" sz="2000"/>
            <a:t> </a:t>
          </a:r>
          <a:r>
            <a:rPr lang="en-US" sz="2000" err="1"/>
            <a:t>tập</a:t>
          </a:r>
          <a:endParaRPr lang="en-US" sz="2000"/>
        </a:p>
      </dgm:t>
    </dgm:pt>
    <dgm:pt modelId="{40D4F0A2-1902-4DF0-84AE-72984F1C9515}" type="parTrans" cxnId="{623EB239-D0BB-4B55-89FD-1B9C7CB87CC5}">
      <dgm:prSet/>
      <dgm:spPr/>
      <dgm:t>
        <a:bodyPr/>
        <a:lstStyle/>
        <a:p>
          <a:endParaRPr lang="en-US" sz="2000"/>
        </a:p>
      </dgm:t>
    </dgm:pt>
    <dgm:pt modelId="{8944008D-3930-4A85-B9B5-FC19B1568EC6}" type="sibTrans" cxnId="{623EB239-D0BB-4B55-89FD-1B9C7CB87CC5}">
      <dgm:prSet/>
      <dgm:spPr/>
      <dgm:t>
        <a:bodyPr/>
        <a:lstStyle/>
        <a:p>
          <a:endParaRPr lang="en-US" sz="2000"/>
        </a:p>
      </dgm:t>
    </dgm:pt>
    <dgm:pt modelId="{EC6B7F8F-2632-4D3A-9BAA-A4A7D6816832}">
      <dgm:prSet phldrT="[Text]" custT="1"/>
      <dgm:spPr/>
      <dgm:t>
        <a:bodyPr/>
        <a:lstStyle/>
        <a:p>
          <a:r>
            <a:rPr lang="en-US" sz="2000" err="1"/>
            <a:t>Vận</a:t>
          </a:r>
          <a:r>
            <a:rPr lang="en-US" sz="2000"/>
            <a:t> </a:t>
          </a:r>
          <a:r>
            <a:rPr lang="en-US" sz="2000" err="1"/>
            <a:t>dụng</a:t>
          </a:r>
          <a:endParaRPr lang="en-US" sz="2000"/>
        </a:p>
      </dgm:t>
    </dgm:pt>
    <dgm:pt modelId="{CCC57C31-7A92-4354-A197-DFFA6A75BB76}" type="parTrans" cxnId="{7CE01665-C096-410A-B4C2-127F882A8336}">
      <dgm:prSet/>
      <dgm:spPr/>
      <dgm:t>
        <a:bodyPr/>
        <a:lstStyle/>
        <a:p>
          <a:endParaRPr lang="en-US" sz="2000"/>
        </a:p>
      </dgm:t>
    </dgm:pt>
    <dgm:pt modelId="{1C7608EC-8B64-48DC-961F-82691487910A}" type="sibTrans" cxnId="{7CE01665-C096-410A-B4C2-127F882A8336}">
      <dgm:prSet/>
      <dgm:spPr/>
      <dgm:t>
        <a:bodyPr/>
        <a:lstStyle/>
        <a:p>
          <a:endParaRPr lang="en-US" sz="2000"/>
        </a:p>
      </dgm:t>
    </dgm:pt>
    <dgm:pt modelId="{1A1FA86F-F5E1-4724-AA19-481BB5B9BDEA}" type="pres">
      <dgm:prSet presAssocID="{0AD43251-1FC2-4BF8-A24C-C99BFE2ACCD0}" presName="rootnode" presStyleCnt="0">
        <dgm:presLayoutVars>
          <dgm:chMax/>
          <dgm:chPref/>
          <dgm:dir/>
          <dgm:animLvl val="lvl"/>
        </dgm:presLayoutVars>
      </dgm:prSet>
      <dgm:spPr/>
      <dgm:t>
        <a:bodyPr/>
        <a:lstStyle/>
        <a:p>
          <a:endParaRPr lang="en-US"/>
        </a:p>
      </dgm:t>
    </dgm:pt>
    <dgm:pt modelId="{ACA07534-C466-4230-A0A2-206E2C3A3348}" type="pres">
      <dgm:prSet presAssocID="{6C203F66-D8E3-45FC-B186-5020415D95CF}" presName="composite" presStyleCnt="0"/>
      <dgm:spPr/>
    </dgm:pt>
    <dgm:pt modelId="{50AD36BE-E00F-44B9-A95A-D95C558B3EA7}" type="pres">
      <dgm:prSet presAssocID="{6C203F66-D8E3-45FC-B186-5020415D95CF}" presName="LShape" presStyleLbl="alignNode1" presStyleIdx="0" presStyleCnt="7"/>
      <dgm:spPr/>
    </dgm:pt>
    <dgm:pt modelId="{66CBEC6D-3E4B-4E46-8B3E-62AF91BEC7CF}" type="pres">
      <dgm:prSet presAssocID="{6C203F66-D8E3-45FC-B186-5020415D95CF}" presName="ParentText" presStyleLbl="revTx" presStyleIdx="0" presStyleCnt="4">
        <dgm:presLayoutVars>
          <dgm:chMax val="0"/>
          <dgm:chPref val="0"/>
          <dgm:bulletEnabled val="1"/>
        </dgm:presLayoutVars>
      </dgm:prSet>
      <dgm:spPr/>
      <dgm:t>
        <a:bodyPr/>
        <a:lstStyle/>
        <a:p>
          <a:endParaRPr lang="en-US"/>
        </a:p>
      </dgm:t>
    </dgm:pt>
    <dgm:pt modelId="{9877A756-04F1-47EA-8877-D1FA375BE96E}" type="pres">
      <dgm:prSet presAssocID="{6C203F66-D8E3-45FC-B186-5020415D95CF}" presName="Triangle" presStyleLbl="alignNode1" presStyleIdx="1" presStyleCnt="7"/>
      <dgm:spPr/>
    </dgm:pt>
    <dgm:pt modelId="{6F4444BC-86EC-4F16-865A-6E38D570E5EF}" type="pres">
      <dgm:prSet presAssocID="{BEB33F74-018F-402D-AB0C-E2D21E36B0B6}" presName="sibTrans" presStyleCnt="0"/>
      <dgm:spPr/>
    </dgm:pt>
    <dgm:pt modelId="{64678E95-1417-4F97-AC44-96B3D4182A99}" type="pres">
      <dgm:prSet presAssocID="{BEB33F74-018F-402D-AB0C-E2D21E36B0B6}" presName="space" presStyleCnt="0"/>
      <dgm:spPr/>
    </dgm:pt>
    <dgm:pt modelId="{AC1E6F46-72DB-4F26-AE43-F6045E5A73DF}" type="pres">
      <dgm:prSet presAssocID="{37368784-612E-418E-92A3-1A34A2E90B54}" presName="composite" presStyleCnt="0"/>
      <dgm:spPr/>
    </dgm:pt>
    <dgm:pt modelId="{E068C982-F8FD-4D6B-8D3C-E05F5CFBA1FF}" type="pres">
      <dgm:prSet presAssocID="{37368784-612E-418E-92A3-1A34A2E90B54}" presName="LShape" presStyleLbl="alignNode1" presStyleIdx="2" presStyleCnt="7"/>
      <dgm:spPr/>
    </dgm:pt>
    <dgm:pt modelId="{403C551B-6CBA-42B0-8E19-CDA1B4EBA6C5}" type="pres">
      <dgm:prSet presAssocID="{37368784-612E-418E-92A3-1A34A2E90B54}" presName="ParentText" presStyleLbl="revTx" presStyleIdx="1" presStyleCnt="4">
        <dgm:presLayoutVars>
          <dgm:chMax val="0"/>
          <dgm:chPref val="0"/>
          <dgm:bulletEnabled val="1"/>
        </dgm:presLayoutVars>
      </dgm:prSet>
      <dgm:spPr/>
      <dgm:t>
        <a:bodyPr/>
        <a:lstStyle/>
        <a:p>
          <a:endParaRPr lang="en-US"/>
        </a:p>
      </dgm:t>
    </dgm:pt>
    <dgm:pt modelId="{4FA3E65B-82F9-4F68-8ECB-C455115D7C35}" type="pres">
      <dgm:prSet presAssocID="{37368784-612E-418E-92A3-1A34A2E90B54}" presName="Triangle" presStyleLbl="alignNode1" presStyleIdx="3" presStyleCnt="7"/>
      <dgm:spPr/>
    </dgm:pt>
    <dgm:pt modelId="{48635645-7CBF-4D6A-820C-C555250309F6}" type="pres">
      <dgm:prSet presAssocID="{DB52F684-A5E5-4CA7-8AFE-DB70B5882305}" presName="sibTrans" presStyleCnt="0"/>
      <dgm:spPr/>
    </dgm:pt>
    <dgm:pt modelId="{E8ECF646-01AC-41E0-88C8-99BD6756974B}" type="pres">
      <dgm:prSet presAssocID="{DB52F684-A5E5-4CA7-8AFE-DB70B5882305}" presName="space" presStyleCnt="0"/>
      <dgm:spPr/>
    </dgm:pt>
    <dgm:pt modelId="{8EF3DF94-015A-4FCE-A981-EDA05610164B}" type="pres">
      <dgm:prSet presAssocID="{4624DD26-F5FB-42D1-8D90-73415344AFF9}" presName="composite" presStyleCnt="0"/>
      <dgm:spPr/>
    </dgm:pt>
    <dgm:pt modelId="{FD1C31FB-625C-4E36-B621-4E2423511DE6}" type="pres">
      <dgm:prSet presAssocID="{4624DD26-F5FB-42D1-8D90-73415344AFF9}" presName="LShape" presStyleLbl="alignNode1" presStyleIdx="4" presStyleCnt="7"/>
      <dgm:spPr/>
    </dgm:pt>
    <dgm:pt modelId="{BE8883EB-2EA6-4FFF-91E3-9411B47EF680}" type="pres">
      <dgm:prSet presAssocID="{4624DD26-F5FB-42D1-8D90-73415344AFF9}" presName="ParentText" presStyleLbl="revTx" presStyleIdx="2" presStyleCnt="4">
        <dgm:presLayoutVars>
          <dgm:chMax val="0"/>
          <dgm:chPref val="0"/>
          <dgm:bulletEnabled val="1"/>
        </dgm:presLayoutVars>
      </dgm:prSet>
      <dgm:spPr/>
      <dgm:t>
        <a:bodyPr/>
        <a:lstStyle/>
        <a:p>
          <a:endParaRPr lang="en-US"/>
        </a:p>
      </dgm:t>
    </dgm:pt>
    <dgm:pt modelId="{D88F5BD4-809A-49B5-9002-C88F7DBF9B57}" type="pres">
      <dgm:prSet presAssocID="{4624DD26-F5FB-42D1-8D90-73415344AFF9}" presName="Triangle" presStyleLbl="alignNode1" presStyleIdx="5" presStyleCnt="7"/>
      <dgm:spPr/>
    </dgm:pt>
    <dgm:pt modelId="{0749A23C-81AC-4835-A6A9-8E06670EBFF2}" type="pres">
      <dgm:prSet presAssocID="{8944008D-3930-4A85-B9B5-FC19B1568EC6}" presName="sibTrans" presStyleCnt="0"/>
      <dgm:spPr/>
    </dgm:pt>
    <dgm:pt modelId="{5ADA44B4-0D16-4ED0-99F4-C44F652EFDAF}" type="pres">
      <dgm:prSet presAssocID="{8944008D-3930-4A85-B9B5-FC19B1568EC6}" presName="space" presStyleCnt="0"/>
      <dgm:spPr/>
    </dgm:pt>
    <dgm:pt modelId="{61E0D93F-0094-4339-AE5B-7659D12AA874}" type="pres">
      <dgm:prSet presAssocID="{EC6B7F8F-2632-4D3A-9BAA-A4A7D6816832}" presName="composite" presStyleCnt="0"/>
      <dgm:spPr/>
    </dgm:pt>
    <dgm:pt modelId="{7B70843D-B24C-4C29-B384-48D2EF09B67F}" type="pres">
      <dgm:prSet presAssocID="{EC6B7F8F-2632-4D3A-9BAA-A4A7D6816832}" presName="LShape" presStyleLbl="alignNode1" presStyleIdx="6" presStyleCnt="7"/>
      <dgm:spPr/>
    </dgm:pt>
    <dgm:pt modelId="{566BB9A5-69BF-4EED-A6E7-79EC0A896506}" type="pres">
      <dgm:prSet presAssocID="{EC6B7F8F-2632-4D3A-9BAA-A4A7D6816832}" presName="ParentText" presStyleLbl="revTx" presStyleIdx="3" presStyleCnt="4">
        <dgm:presLayoutVars>
          <dgm:chMax val="0"/>
          <dgm:chPref val="0"/>
          <dgm:bulletEnabled val="1"/>
        </dgm:presLayoutVars>
      </dgm:prSet>
      <dgm:spPr/>
      <dgm:t>
        <a:bodyPr/>
        <a:lstStyle/>
        <a:p>
          <a:endParaRPr lang="en-US"/>
        </a:p>
      </dgm:t>
    </dgm:pt>
  </dgm:ptLst>
  <dgm:cxnLst>
    <dgm:cxn modelId="{4DE4BAE9-C1B3-4CBE-BC9D-A7720AECDE18}" srcId="{0AD43251-1FC2-4BF8-A24C-C99BFE2ACCD0}" destId="{37368784-612E-418E-92A3-1A34A2E90B54}" srcOrd="1" destOrd="0" parTransId="{FD101ACE-F47C-4127-B3B1-F120D975D3C7}" sibTransId="{DB52F684-A5E5-4CA7-8AFE-DB70B5882305}"/>
    <dgm:cxn modelId="{375CBCA3-4172-420E-BEB5-936FC82E4AF5}" type="presOf" srcId="{6C203F66-D8E3-45FC-B186-5020415D95CF}" destId="{66CBEC6D-3E4B-4E46-8B3E-62AF91BEC7CF}" srcOrd="0" destOrd="0" presId="urn:microsoft.com/office/officeart/2009/3/layout/StepUpProcess"/>
    <dgm:cxn modelId="{EA7AA29D-BE64-4BA0-8434-4170381C313D}" type="presOf" srcId="{4624DD26-F5FB-42D1-8D90-73415344AFF9}" destId="{BE8883EB-2EA6-4FFF-91E3-9411B47EF680}" srcOrd="0" destOrd="0" presId="urn:microsoft.com/office/officeart/2009/3/layout/StepUpProcess"/>
    <dgm:cxn modelId="{64E9178A-4F65-4182-AE29-39C6916355E8}" type="presOf" srcId="{EC6B7F8F-2632-4D3A-9BAA-A4A7D6816832}" destId="{566BB9A5-69BF-4EED-A6E7-79EC0A896506}" srcOrd="0" destOrd="0" presId="urn:microsoft.com/office/officeart/2009/3/layout/StepUpProcess"/>
    <dgm:cxn modelId="{0C200549-AA47-41C4-8634-2704E55C97B5}" type="presOf" srcId="{0AD43251-1FC2-4BF8-A24C-C99BFE2ACCD0}" destId="{1A1FA86F-F5E1-4724-AA19-481BB5B9BDEA}" srcOrd="0" destOrd="0" presId="urn:microsoft.com/office/officeart/2009/3/layout/StepUpProcess"/>
    <dgm:cxn modelId="{CFA2B603-D6D7-404E-A727-EF873BF41A75}" srcId="{0AD43251-1FC2-4BF8-A24C-C99BFE2ACCD0}" destId="{6C203F66-D8E3-45FC-B186-5020415D95CF}" srcOrd="0" destOrd="0" parTransId="{28C149E6-1B17-4D3E-89F0-4E7A517C998F}" sibTransId="{BEB33F74-018F-402D-AB0C-E2D21E36B0B6}"/>
    <dgm:cxn modelId="{623EB239-D0BB-4B55-89FD-1B9C7CB87CC5}" srcId="{0AD43251-1FC2-4BF8-A24C-C99BFE2ACCD0}" destId="{4624DD26-F5FB-42D1-8D90-73415344AFF9}" srcOrd="2" destOrd="0" parTransId="{40D4F0A2-1902-4DF0-84AE-72984F1C9515}" sibTransId="{8944008D-3930-4A85-B9B5-FC19B1568EC6}"/>
    <dgm:cxn modelId="{7B7C97C6-762A-4F3F-A960-12885BF0D8DD}" type="presOf" srcId="{37368784-612E-418E-92A3-1A34A2E90B54}" destId="{403C551B-6CBA-42B0-8E19-CDA1B4EBA6C5}" srcOrd="0" destOrd="0" presId="urn:microsoft.com/office/officeart/2009/3/layout/StepUpProcess"/>
    <dgm:cxn modelId="{7CE01665-C096-410A-B4C2-127F882A8336}" srcId="{0AD43251-1FC2-4BF8-A24C-C99BFE2ACCD0}" destId="{EC6B7F8F-2632-4D3A-9BAA-A4A7D6816832}" srcOrd="3" destOrd="0" parTransId="{CCC57C31-7A92-4354-A197-DFFA6A75BB76}" sibTransId="{1C7608EC-8B64-48DC-961F-82691487910A}"/>
    <dgm:cxn modelId="{C460B3EE-1766-45D0-9DE7-6353F519A760}" type="presParOf" srcId="{1A1FA86F-F5E1-4724-AA19-481BB5B9BDEA}" destId="{ACA07534-C466-4230-A0A2-206E2C3A3348}" srcOrd="0" destOrd="0" presId="urn:microsoft.com/office/officeart/2009/3/layout/StepUpProcess"/>
    <dgm:cxn modelId="{9FE1D839-F326-4C60-99C1-FAAD0B1F564D}" type="presParOf" srcId="{ACA07534-C466-4230-A0A2-206E2C3A3348}" destId="{50AD36BE-E00F-44B9-A95A-D95C558B3EA7}" srcOrd="0" destOrd="0" presId="urn:microsoft.com/office/officeart/2009/3/layout/StepUpProcess"/>
    <dgm:cxn modelId="{135A7620-59C2-435C-A2DB-499D1A66536B}" type="presParOf" srcId="{ACA07534-C466-4230-A0A2-206E2C3A3348}" destId="{66CBEC6D-3E4B-4E46-8B3E-62AF91BEC7CF}" srcOrd="1" destOrd="0" presId="urn:microsoft.com/office/officeart/2009/3/layout/StepUpProcess"/>
    <dgm:cxn modelId="{8C932436-0764-4CE5-9780-4BA791E44F7A}" type="presParOf" srcId="{ACA07534-C466-4230-A0A2-206E2C3A3348}" destId="{9877A756-04F1-47EA-8877-D1FA375BE96E}" srcOrd="2" destOrd="0" presId="urn:microsoft.com/office/officeart/2009/3/layout/StepUpProcess"/>
    <dgm:cxn modelId="{1A915FF0-6004-44DE-954A-F98B6593259F}" type="presParOf" srcId="{1A1FA86F-F5E1-4724-AA19-481BB5B9BDEA}" destId="{6F4444BC-86EC-4F16-865A-6E38D570E5EF}" srcOrd="1" destOrd="0" presId="urn:microsoft.com/office/officeart/2009/3/layout/StepUpProcess"/>
    <dgm:cxn modelId="{F42DC415-243D-49FA-8C7E-596A04AE7D8D}" type="presParOf" srcId="{6F4444BC-86EC-4F16-865A-6E38D570E5EF}" destId="{64678E95-1417-4F97-AC44-96B3D4182A99}" srcOrd="0" destOrd="0" presId="urn:microsoft.com/office/officeart/2009/3/layout/StepUpProcess"/>
    <dgm:cxn modelId="{0C3272C3-7A4F-4EA6-A17C-198D35C5287C}" type="presParOf" srcId="{1A1FA86F-F5E1-4724-AA19-481BB5B9BDEA}" destId="{AC1E6F46-72DB-4F26-AE43-F6045E5A73DF}" srcOrd="2" destOrd="0" presId="urn:microsoft.com/office/officeart/2009/3/layout/StepUpProcess"/>
    <dgm:cxn modelId="{D01CD620-2A68-48E8-9A52-31FEBEAE7FFB}" type="presParOf" srcId="{AC1E6F46-72DB-4F26-AE43-F6045E5A73DF}" destId="{E068C982-F8FD-4D6B-8D3C-E05F5CFBA1FF}" srcOrd="0" destOrd="0" presId="urn:microsoft.com/office/officeart/2009/3/layout/StepUpProcess"/>
    <dgm:cxn modelId="{8CC12D88-BBD2-4CDC-BF96-1579F9CBAC30}" type="presParOf" srcId="{AC1E6F46-72DB-4F26-AE43-F6045E5A73DF}" destId="{403C551B-6CBA-42B0-8E19-CDA1B4EBA6C5}" srcOrd="1" destOrd="0" presId="urn:microsoft.com/office/officeart/2009/3/layout/StepUpProcess"/>
    <dgm:cxn modelId="{A1C54F93-DC2C-435F-9ADB-891616B3CA8A}" type="presParOf" srcId="{AC1E6F46-72DB-4F26-AE43-F6045E5A73DF}" destId="{4FA3E65B-82F9-4F68-8ECB-C455115D7C35}" srcOrd="2" destOrd="0" presId="urn:microsoft.com/office/officeart/2009/3/layout/StepUpProcess"/>
    <dgm:cxn modelId="{87F257A9-B69F-4311-BFE2-395E7E74BAA9}" type="presParOf" srcId="{1A1FA86F-F5E1-4724-AA19-481BB5B9BDEA}" destId="{48635645-7CBF-4D6A-820C-C555250309F6}" srcOrd="3" destOrd="0" presId="urn:microsoft.com/office/officeart/2009/3/layout/StepUpProcess"/>
    <dgm:cxn modelId="{A62B5406-3DF0-4590-978E-6FC0B42C21A5}" type="presParOf" srcId="{48635645-7CBF-4D6A-820C-C555250309F6}" destId="{E8ECF646-01AC-41E0-88C8-99BD6756974B}" srcOrd="0" destOrd="0" presId="urn:microsoft.com/office/officeart/2009/3/layout/StepUpProcess"/>
    <dgm:cxn modelId="{5B5D3585-CCBF-4BB7-AE92-52250625F5FE}" type="presParOf" srcId="{1A1FA86F-F5E1-4724-AA19-481BB5B9BDEA}" destId="{8EF3DF94-015A-4FCE-A981-EDA05610164B}" srcOrd="4" destOrd="0" presId="urn:microsoft.com/office/officeart/2009/3/layout/StepUpProcess"/>
    <dgm:cxn modelId="{19FD12CB-A295-4E76-ABF8-AA1182B9BDEB}" type="presParOf" srcId="{8EF3DF94-015A-4FCE-A981-EDA05610164B}" destId="{FD1C31FB-625C-4E36-B621-4E2423511DE6}" srcOrd="0" destOrd="0" presId="urn:microsoft.com/office/officeart/2009/3/layout/StepUpProcess"/>
    <dgm:cxn modelId="{32E38D6D-BC75-4CF6-BF82-BEDD83B5DEE8}" type="presParOf" srcId="{8EF3DF94-015A-4FCE-A981-EDA05610164B}" destId="{BE8883EB-2EA6-4FFF-91E3-9411B47EF680}" srcOrd="1" destOrd="0" presId="urn:microsoft.com/office/officeart/2009/3/layout/StepUpProcess"/>
    <dgm:cxn modelId="{7BE9DBFC-ADFB-4BB1-9C7D-D84A1F6DFEB6}" type="presParOf" srcId="{8EF3DF94-015A-4FCE-A981-EDA05610164B}" destId="{D88F5BD4-809A-49B5-9002-C88F7DBF9B57}" srcOrd="2" destOrd="0" presId="urn:microsoft.com/office/officeart/2009/3/layout/StepUpProcess"/>
    <dgm:cxn modelId="{E650B5F3-F52A-45E8-9F63-B541F2CFABEE}" type="presParOf" srcId="{1A1FA86F-F5E1-4724-AA19-481BB5B9BDEA}" destId="{0749A23C-81AC-4835-A6A9-8E06670EBFF2}" srcOrd="5" destOrd="0" presId="urn:microsoft.com/office/officeart/2009/3/layout/StepUpProcess"/>
    <dgm:cxn modelId="{88A0CA5B-8845-4737-B2DB-ECF9DE4FB7D7}" type="presParOf" srcId="{0749A23C-81AC-4835-A6A9-8E06670EBFF2}" destId="{5ADA44B4-0D16-4ED0-99F4-C44F652EFDAF}" srcOrd="0" destOrd="0" presId="urn:microsoft.com/office/officeart/2009/3/layout/StepUpProcess"/>
    <dgm:cxn modelId="{2CD541F0-8FEB-4AD2-951D-165F799A1FF2}" type="presParOf" srcId="{1A1FA86F-F5E1-4724-AA19-481BB5B9BDEA}" destId="{61E0D93F-0094-4339-AE5B-7659D12AA874}" srcOrd="6" destOrd="0" presId="urn:microsoft.com/office/officeart/2009/3/layout/StepUpProcess"/>
    <dgm:cxn modelId="{A502393F-BD13-484B-B8B0-8B16DE63DE7E}" type="presParOf" srcId="{61E0D93F-0094-4339-AE5B-7659D12AA874}" destId="{7B70843D-B24C-4C29-B384-48D2EF09B67F}" srcOrd="0" destOrd="0" presId="urn:microsoft.com/office/officeart/2009/3/layout/StepUpProcess"/>
    <dgm:cxn modelId="{6C8563D1-FC8C-4C58-A50B-30191265CB2C}" type="presParOf" srcId="{61E0D93F-0094-4339-AE5B-7659D12AA874}" destId="{566BB9A5-69BF-4EED-A6E7-79EC0A8965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1A43E-D5E4-4A8D-B9FB-EF1731562074}"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257E596A-05AB-476B-A1F0-98FB063EA373}">
      <dgm:prSet phldrT="[Text]" custT="1"/>
      <dgm:spPr>
        <a:solidFill>
          <a:schemeClr val="accent2">
            <a:lumMod val="75000"/>
          </a:schemeClr>
        </a:solidFill>
        <a:ln>
          <a:solidFill>
            <a:srgbClr val="7030A0"/>
          </a:solidFill>
        </a:ln>
      </dgm:spPr>
      <dgm:t>
        <a:bodyPr/>
        <a:lstStyle/>
        <a:p>
          <a:r>
            <a:rPr lang="en-US" sz="2600" dirty="0">
              <a:solidFill>
                <a:schemeClr val="tx1"/>
              </a:solidFill>
              <a:latin typeface="Myriad Pro" pitchFamily="34" charset="0"/>
            </a:rPr>
            <a:t>ĐIỂM MỚI</a:t>
          </a:r>
          <a:endParaRPr lang="en-US" sz="2600" dirty="0">
            <a:solidFill>
              <a:schemeClr val="tx1"/>
            </a:solidFill>
          </a:endParaRPr>
        </a:p>
      </dgm:t>
    </dgm:pt>
    <dgm:pt modelId="{43AA5374-F4AD-426B-8942-8BC16EE388B4}" type="parTrans" cxnId="{E0BA8F7C-3576-4E95-8274-97A7064E534A}">
      <dgm:prSet/>
      <dgm:spPr/>
      <dgm:t>
        <a:bodyPr/>
        <a:lstStyle/>
        <a:p>
          <a:endParaRPr lang="en-US" sz="3200">
            <a:solidFill>
              <a:schemeClr val="tx1"/>
            </a:solidFill>
          </a:endParaRPr>
        </a:p>
      </dgm:t>
    </dgm:pt>
    <dgm:pt modelId="{EA5C3EC3-E2EC-46B1-BADB-AD97801961A8}" type="sibTrans" cxnId="{E0BA8F7C-3576-4E95-8274-97A7064E534A}">
      <dgm:prSet/>
      <dgm:spPr/>
      <dgm:t>
        <a:bodyPr/>
        <a:lstStyle/>
        <a:p>
          <a:endParaRPr lang="en-US" sz="3200">
            <a:solidFill>
              <a:schemeClr val="tx1"/>
            </a:solidFill>
          </a:endParaRPr>
        </a:p>
      </dgm:t>
    </dgm:pt>
    <dgm:pt modelId="{7664C465-BC8B-4453-8BEC-9B3E90494C9D}">
      <dgm:prSet custT="1"/>
      <dgm:spPr>
        <a:solidFill>
          <a:srgbClr val="FFFF00"/>
        </a:solidFill>
        <a:ln>
          <a:solidFill>
            <a:srgbClr val="453DED"/>
          </a:solidFill>
        </a:ln>
      </dgm:spPr>
      <dgm:t>
        <a:bodyPr/>
        <a:lstStyle/>
        <a:p>
          <a:r>
            <a:rPr lang="en-US" sz="2800" dirty="0" err="1">
              <a:solidFill>
                <a:schemeClr val="tx1"/>
              </a:solidFill>
              <a:latin typeface="Arial (Body)"/>
            </a:rPr>
            <a:t>Cách</a:t>
          </a:r>
          <a:r>
            <a:rPr lang="en-US" sz="2800" dirty="0">
              <a:solidFill>
                <a:schemeClr val="tx1"/>
              </a:solidFill>
              <a:latin typeface="Arial (Body)"/>
            </a:rPr>
            <a:t> </a:t>
          </a:r>
          <a:r>
            <a:rPr lang="en-US" sz="2800" dirty="0" err="1">
              <a:solidFill>
                <a:schemeClr val="tx1"/>
              </a:solidFill>
              <a:latin typeface="Arial (Body)"/>
            </a:rPr>
            <a:t>tiếp</a:t>
          </a:r>
          <a:r>
            <a:rPr lang="en-US" sz="2800" dirty="0">
              <a:solidFill>
                <a:schemeClr val="tx1"/>
              </a:solidFill>
              <a:latin typeface="Arial (Body)"/>
            </a:rPr>
            <a:t> </a:t>
          </a:r>
          <a:r>
            <a:rPr lang="en-US" sz="2800" dirty="0" err="1">
              <a:solidFill>
                <a:schemeClr val="tx1"/>
              </a:solidFill>
              <a:latin typeface="Arial (Body)"/>
            </a:rPr>
            <a:t>cận</a:t>
          </a:r>
          <a:endParaRPr lang="de-DE" sz="2800" dirty="0">
            <a:solidFill>
              <a:schemeClr val="tx1"/>
            </a:solidFill>
            <a:latin typeface="Arial (Body)"/>
          </a:endParaRPr>
        </a:p>
      </dgm:t>
    </dgm:pt>
    <dgm:pt modelId="{35C7D621-1367-40A2-BAF6-4480762E82CA}" type="parTrans" cxnId="{AC45F7C9-318D-45A5-8881-6FDC56AF6BBC}">
      <dgm:prSet custT="1"/>
      <dgm:spPr/>
      <dgm:t>
        <a:bodyPr/>
        <a:lstStyle/>
        <a:p>
          <a:endParaRPr lang="en-US" sz="3200">
            <a:solidFill>
              <a:schemeClr val="tx1"/>
            </a:solidFill>
          </a:endParaRPr>
        </a:p>
      </dgm:t>
    </dgm:pt>
    <dgm:pt modelId="{B669FDEB-F6EB-483D-B138-FB61F5ADA82F}" type="sibTrans" cxnId="{AC45F7C9-318D-45A5-8881-6FDC56AF6BBC}">
      <dgm:prSet/>
      <dgm:spPr/>
      <dgm:t>
        <a:bodyPr/>
        <a:lstStyle/>
        <a:p>
          <a:endParaRPr lang="en-US" sz="3200">
            <a:solidFill>
              <a:schemeClr val="tx1"/>
            </a:solidFill>
          </a:endParaRPr>
        </a:p>
      </dgm:t>
    </dgm:pt>
    <dgm:pt modelId="{38D2B5A3-885B-428E-9A73-D9CF3A8B3134}">
      <dgm:prSet custT="1"/>
      <dgm:spPr>
        <a:solidFill>
          <a:schemeClr val="accent6">
            <a:lumMod val="40000"/>
            <a:lumOff val="60000"/>
          </a:schemeClr>
        </a:solidFill>
        <a:ln>
          <a:solidFill>
            <a:srgbClr val="453DED"/>
          </a:solidFill>
        </a:ln>
      </dgm:spPr>
      <dgm:t>
        <a:bodyPr/>
        <a:lstStyle/>
        <a:p>
          <a:r>
            <a:rPr lang="en-US" sz="2600" dirty="0" err="1">
              <a:solidFill>
                <a:schemeClr val="tx1"/>
              </a:solidFill>
              <a:latin typeface="Arial (Body)"/>
            </a:rPr>
            <a:t>Phương</a:t>
          </a:r>
          <a:r>
            <a:rPr lang="en-US" sz="2600" dirty="0">
              <a:solidFill>
                <a:schemeClr val="tx1"/>
              </a:solidFill>
              <a:latin typeface="Arial (Body)"/>
            </a:rPr>
            <a:t> </a:t>
          </a:r>
          <a:r>
            <a:rPr lang="en-US" sz="2600" dirty="0" err="1">
              <a:solidFill>
                <a:schemeClr val="tx1"/>
              </a:solidFill>
              <a:latin typeface="Arial (Body)"/>
            </a:rPr>
            <a:t>pháp</a:t>
          </a:r>
          <a:r>
            <a:rPr lang="en-US" sz="2600" dirty="0">
              <a:solidFill>
                <a:schemeClr val="tx1"/>
              </a:solidFill>
              <a:latin typeface="Arial (Body)"/>
            </a:rPr>
            <a:t> </a:t>
          </a:r>
          <a:r>
            <a:rPr lang="en-US" sz="2600" dirty="0" err="1">
              <a:solidFill>
                <a:schemeClr val="tx1"/>
              </a:solidFill>
              <a:latin typeface="Arial (Body)"/>
            </a:rPr>
            <a:t>biên</a:t>
          </a:r>
          <a:r>
            <a:rPr lang="en-US" sz="2600" dirty="0">
              <a:solidFill>
                <a:schemeClr val="tx1"/>
              </a:solidFill>
              <a:latin typeface="Arial (Body)"/>
            </a:rPr>
            <a:t> </a:t>
          </a:r>
          <a:r>
            <a:rPr lang="en-US" sz="2600" dirty="0" err="1">
              <a:solidFill>
                <a:schemeClr val="tx1"/>
              </a:solidFill>
              <a:latin typeface="Arial (Body)"/>
            </a:rPr>
            <a:t>soạn</a:t>
          </a:r>
          <a:endParaRPr lang="de-DE" sz="2600" dirty="0">
            <a:solidFill>
              <a:schemeClr val="tx1"/>
            </a:solidFill>
            <a:latin typeface="Arial (Body)"/>
          </a:endParaRPr>
        </a:p>
      </dgm:t>
    </dgm:pt>
    <dgm:pt modelId="{C848B220-5C72-40E4-9100-0440D9005844}" type="parTrans" cxnId="{A09A502F-10AA-4AFD-92F1-6059E33E84D2}">
      <dgm:prSet custT="1"/>
      <dgm:spPr/>
      <dgm:t>
        <a:bodyPr/>
        <a:lstStyle/>
        <a:p>
          <a:endParaRPr lang="en-US" sz="3200">
            <a:solidFill>
              <a:schemeClr val="tx1"/>
            </a:solidFill>
          </a:endParaRPr>
        </a:p>
      </dgm:t>
    </dgm:pt>
    <dgm:pt modelId="{070DF492-62B3-439D-B2D3-A73A1C160BEF}" type="sibTrans" cxnId="{A09A502F-10AA-4AFD-92F1-6059E33E84D2}">
      <dgm:prSet/>
      <dgm:spPr/>
      <dgm:t>
        <a:bodyPr/>
        <a:lstStyle/>
        <a:p>
          <a:endParaRPr lang="en-US" sz="3200">
            <a:solidFill>
              <a:schemeClr val="tx1"/>
            </a:solidFill>
          </a:endParaRPr>
        </a:p>
      </dgm:t>
    </dgm:pt>
    <dgm:pt modelId="{952C2357-51D9-4D23-AFFB-187D6935F688}">
      <dgm:prSet custT="1"/>
      <dgm:spPr>
        <a:solidFill>
          <a:schemeClr val="accent1">
            <a:lumMod val="60000"/>
            <a:lumOff val="40000"/>
          </a:schemeClr>
        </a:solidFill>
        <a:ln>
          <a:solidFill>
            <a:srgbClr val="453DED"/>
          </a:solidFill>
        </a:ln>
      </dgm:spPr>
      <dgm:t>
        <a:bodyPr/>
        <a:lstStyle/>
        <a:p>
          <a:r>
            <a:rPr lang="en-US" sz="2600" dirty="0" err="1">
              <a:solidFill>
                <a:schemeClr val="tx1"/>
              </a:solidFill>
              <a:latin typeface="Arial (Body)"/>
            </a:rPr>
            <a:t>Cấu</a:t>
          </a:r>
          <a:r>
            <a:rPr lang="en-US" sz="2600" dirty="0">
              <a:solidFill>
                <a:schemeClr val="tx1"/>
              </a:solidFill>
              <a:latin typeface="Arial (Body)"/>
            </a:rPr>
            <a:t> </a:t>
          </a:r>
          <a:r>
            <a:rPr lang="en-US" sz="2600" dirty="0" err="1">
              <a:solidFill>
                <a:schemeClr val="tx1"/>
              </a:solidFill>
              <a:latin typeface="Arial (Body)"/>
            </a:rPr>
            <a:t>trúc</a:t>
          </a:r>
          <a:endParaRPr lang="de-DE" sz="2600" dirty="0">
            <a:solidFill>
              <a:schemeClr val="tx1"/>
            </a:solidFill>
            <a:latin typeface="Arial (Body)"/>
          </a:endParaRPr>
        </a:p>
      </dgm:t>
    </dgm:pt>
    <dgm:pt modelId="{600A3D6F-5C4B-4841-9A74-D6919867FBD0}" type="parTrans" cxnId="{1A063010-96AD-424C-AF38-49CB1EB75B4F}">
      <dgm:prSet custT="1"/>
      <dgm:spPr/>
      <dgm:t>
        <a:bodyPr/>
        <a:lstStyle/>
        <a:p>
          <a:endParaRPr lang="en-US" sz="3200">
            <a:solidFill>
              <a:schemeClr val="tx1"/>
            </a:solidFill>
          </a:endParaRPr>
        </a:p>
      </dgm:t>
    </dgm:pt>
    <dgm:pt modelId="{AC39CDF5-289E-493D-9F0A-ACA1C8087FCF}" type="sibTrans" cxnId="{1A063010-96AD-424C-AF38-49CB1EB75B4F}">
      <dgm:prSet/>
      <dgm:spPr/>
      <dgm:t>
        <a:bodyPr/>
        <a:lstStyle/>
        <a:p>
          <a:endParaRPr lang="en-US" sz="3200">
            <a:solidFill>
              <a:schemeClr val="tx1"/>
            </a:solidFill>
          </a:endParaRPr>
        </a:p>
      </dgm:t>
    </dgm:pt>
    <dgm:pt modelId="{EB0A6A46-CE54-430C-A939-35CA9630EE54}">
      <dgm:prSet custT="1"/>
      <dgm:spPr>
        <a:solidFill>
          <a:schemeClr val="accent2">
            <a:lumMod val="40000"/>
            <a:lumOff val="60000"/>
          </a:schemeClr>
        </a:solidFill>
        <a:ln>
          <a:solidFill>
            <a:srgbClr val="453DED"/>
          </a:solidFill>
        </a:ln>
      </dgm:spPr>
      <dgm:t>
        <a:bodyPr/>
        <a:lstStyle/>
        <a:p>
          <a:r>
            <a:rPr lang="en-US" sz="2600" dirty="0" err="1">
              <a:solidFill>
                <a:schemeClr val="tx1"/>
              </a:solidFill>
              <a:latin typeface="Arial (Body)"/>
            </a:rPr>
            <a:t>Trình</a:t>
          </a:r>
          <a:r>
            <a:rPr lang="en-US" sz="2600" dirty="0">
              <a:solidFill>
                <a:schemeClr val="tx1"/>
              </a:solidFill>
              <a:latin typeface="Arial (Body)"/>
            </a:rPr>
            <a:t> </a:t>
          </a:r>
          <a:r>
            <a:rPr lang="en-US" sz="2600" dirty="0" err="1">
              <a:solidFill>
                <a:schemeClr val="tx1"/>
              </a:solidFill>
              <a:latin typeface="Arial (Body)"/>
            </a:rPr>
            <a:t>bày</a:t>
          </a:r>
          <a:r>
            <a:rPr lang="en-US" sz="2600" dirty="0">
              <a:solidFill>
                <a:schemeClr val="tx1"/>
              </a:solidFill>
              <a:latin typeface="Arial (Body)"/>
            </a:rPr>
            <a:t>, </a:t>
          </a:r>
          <a:r>
            <a:rPr lang="en-US" sz="2600" dirty="0" err="1">
              <a:solidFill>
                <a:schemeClr val="tx1"/>
              </a:solidFill>
              <a:latin typeface="Arial (Body)"/>
            </a:rPr>
            <a:t>thiết</a:t>
          </a:r>
          <a:r>
            <a:rPr lang="en-US" sz="2600" dirty="0">
              <a:solidFill>
                <a:schemeClr val="tx1"/>
              </a:solidFill>
              <a:latin typeface="Arial (Body)"/>
            </a:rPr>
            <a:t> </a:t>
          </a:r>
          <a:r>
            <a:rPr lang="en-US" sz="2600" dirty="0" err="1">
              <a:solidFill>
                <a:schemeClr val="tx1"/>
              </a:solidFill>
              <a:latin typeface="Arial (Body)"/>
            </a:rPr>
            <a:t>kế</a:t>
          </a:r>
          <a:r>
            <a:rPr lang="en-US" sz="2600" dirty="0">
              <a:solidFill>
                <a:schemeClr val="tx1"/>
              </a:solidFill>
              <a:latin typeface="Arial (Body)"/>
            </a:rPr>
            <a:t>, </a:t>
          </a:r>
          <a:r>
            <a:rPr lang="en-US" sz="2600" dirty="0" err="1">
              <a:solidFill>
                <a:schemeClr val="tx1"/>
              </a:solidFill>
              <a:latin typeface="Arial (Body)"/>
            </a:rPr>
            <a:t>hình</a:t>
          </a:r>
          <a:r>
            <a:rPr lang="en-US" sz="2600" dirty="0">
              <a:solidFill>
                <a:schemeClr val="tx1"/>
              </a:solidFill>
              <a:latin typeface="Arial (Body)"/>
            </a:rPr>
            <a:t> </a:t>
          </a:r>
          <a:r>
            <a:rPr lang="en-US" sz="2600" dirty="0" err="1">
              <a:solidFill>
                <a:schemeClr val="tx1"/>
              </a:solidFill>
              <a:latin typeface="Arial (Body)"/>
            </a:rPr>
            <a:t>ảnh</a:t>
          </a:r>
          <a:r>
            <a:rPr lang="en-US" sz="2600" dirty="0">
              <a:solidFill>
                <a:schemeClr val="tx1"/>
              </a:solidFill>
              <a:latin typeface="Arial (Body)"/>
            </a:rPr>
            <a:t>,…</a:t>
          </a:r>
          <a:endParaRPr lang="de-DE" sz="2600" dirty="0">
            <a:solidFill>
              <a:schemeClr val="tx1"/>
            </a:solidFill>
            <a:latin typeface="Arial (Body)"/>
          </a:endParaRPr>
        </a:p>
      </dgm:t>
    </dgm:pt>
    <dgm:pt modelId="{D591A58D-175F-433C-B069-4E948A2E7CC0}" type="parTrans" cxnId="{D35D759C-4DCF-4725-BAEA-E2AB4642F219}">
      <dgm:prSet custT="1"/>
      <dgm:spPr/>
      <dgm:t>
        <a:bodyPr/>
        <a:lstStyle/>
        <a:p>
          <a:endParaRPr lang="en-US" sz="3200">
            <a:solidFill>
              <a:schemeClr val="tx1"/>
            </a:solidFill>
          </a:endParaRPr>
        </a:p>
      </dgm:t>
    </dgm:pt>
    <dgm:pt modelId="{CE2451E9-5C44-41F8-894F-86636417BB5A}" type="sibTrans" cxnId="{D35D759C-4DCF-4725-BAEA-E2AB4642F219}">
      <dgm:prSet/>
      <dgm:spPr/>
      <dgm:t>
        <a:bodyPr/>
        <a:lstStyle/>
        <a:p>
          <a:endParaRPr lang="en-US" sz="3200">
            <a:solidFill>
              <a:schemeClr val="tx1"/>
            </a:solidFill>
          </a:endParaRPr>
        </a:p>
      </dgm:t>
    </dgm:pt>
    <dgm:pt modelId="{092F2866-57C4-43B7-A291-5980CC2275C9}" type="pres">
      <dgm:prSet presAssocID="{1BB1A43E-D5E4-4A8D-B9FB-EF1731562074}" presName="Name0" presStyleCnt="0">
        <dgm:presLayoutVars>
          <dgm:chMax val="1"/>
          <dgm:dir/>
          <dgm:animLvl val="ctr"/>
          <dgm:resizeHandles val="exact"/>
        </dgm:presLayoutVars>
      </dgm:prSet>
      <dgm:spPr/>
      <dgm:t>
        <a:bodyPr/>
        <a:lstStyle/>
        <a:p>
          <a:endParaRPr lang="en-US"/>
        </a:p>
      </dgm:t>
    </dgm:pt>
    <dgm:pt modelId="{2373D8DC-2E36-43C6-A1E6-4DF0E7F9B71A}" type="pres">
      <dgm:prSet presAssocID="{257E596A-05AB-476B-A1F0-98FB063EA373}" presName="centerShape" presStyleLbl="node0" presStyleIdx="0" presStyleCnt="1" custScaleX="128357" custScaleY="128357"/>
      <dgm:spPr/>
      <dgm:t>
        <a:bodyPr/>
        <a:lstStyle/>
        <a:p>
          <a:endParaRPr lang="en-US"/>
        </a:p>
      </dgm:t>
    </dgm:pt>
    <dgm:pt modelId="{D83271E6-88A4-41E1-BCC4-F8F6EB9FF2DB}" type="pres">
      <dgm:prSet presAssocID="{35C7D621-1367-40A2-BAF6-4480762E82CA}" presName="parTrans" presStyleLbl="sibTrans2D1" presStyleIdx="0" presStyleCnt="4"/>
      <dgm:spPr/>
      <dgm:t>
        <a:bodyPr/>
        <a:lstStyle/>
        <a:p>
          <a:endParaRPr lang="en-US"/>
        </a:p>
      </dgm:t>
    </dgm:pt>
    <dgm:pt modelId="{FC688364-2A19-48E0-B616-1BA79E9D5B28}" type="pres">
      <dgm:prSet presAssocID="{35C7D621-1367-40A2-BAF6-4480762E82CA}" presName="connectorText" presStyleLbl="sibTrans2D1" presStyleIdx="0" presStyleCnt="4"/>
      <dgm:spPr/>
      <dgm:t>
        <a:bodyPr/>
        <a:lstStyle/>
        <a:p>
          <a:endParaRPr lang="en-US"/>
        </a:p>
      </dgm:t>
    </dgm:pt>
    <dgm:pt modelId="{152CB1C1-54D1-47DE-8E9A-F985B852575A}" type="pres">
      <dgm:prSet presAssocID="{7664C465-BC8B-4453-8BEC-9B3E90494C9D}" presName="node" presStyleLbl="node1" presStyleIdx="0" presStyleCnt="4" custScaleX="136771" custScaleY="105492">
        <dgm:presLayoutVars>
          <dgm:bulletEnabled val="1"/>
        </dgm:presLayoutVars>
      </dgm:prSet>
      <dgm:spPr/>
      <dgm:t>
        <a:bodyPr/>
        <a:lstStyle/>
        <a:p>
          <a:endParaRPr lang="en-US"/>
        </a:p>
      </dgm:t>
    </dgm:pt>
    <dgm:pt modelId="{DF31ADD8-2D70-46D0-B8A5-52CD5F87FB34}" type="pres">
      <dgm:prSet presAssocID="{C848B220-5C72-40E4-9100-0440D9005844}" presName="parTrans" presStyleLbl="sibTrans2D1" presStyleIdx="1" presStyleCnt="4"/>
      <dgm:spPr/>
      <dgm:t>
        <a:bodyPr/>
        <a:lstStyle/>
        <a:p>
          <a:endParaRPr lang="en-US"/>
        </a:p>
      </dgm:t>
    </dgm:pt>
    <dgm:pt modelId="{FAEEA74F-0844-4098-B077-E117BCF16F80}" type="pres">
      <dgm:prSet presAssocID="{C848B220-5C72-40E4-9100-0440D9005844}" presName="connectorText" presStyleLbl="sibTrans2D1" presStyleIdx="1" presStyleCnt="4"/>
      <dgm:spPr/>
      <dgm:t>
        <a:bodyPr/>
        <a:lstStyle/>
        <a:p>
          <a:endParaRPr lang="en-US"/>
        </a:p>
      </dgm:t>
    </dgm:pt>
    <dgm:pt modelId="{2F2B8F7C-89DC-4A02-8EDE-EC1691B45F69}" type="pres">
      <dgm:prSet presAssocID="{38D2B5A3-885B-428E-9A73-D9CF3A8B3134}" presName="node" presStyleLbl="node1" presStyleIdx="1" presStyleCnt="4" custScaleX="151898" custScaleY="113717" custRadScaleRad="115845" custRadScaleInc="4765">
        <dgm:presLayoutVars>
          <dgm:bulletEnabled val="1"/>
        </dgm:presLayoutVars>
      </dgm:prSet>
      <dgm:spPr/>
      <dgm:t>
        <a:bodyPr/>
        <a:lstStyle/>
        <a:p>
          <a:endParaRPr lang="en-US"/>
        </a:p>
      </dgm:t>
    </dgm:pt>
    <dgm:pt modelId="{F22DE77B-ECEE-407B-971F-010C85EDE514}" type="pres">
      <dgm:prSet presAssocID="{600A3D6F-5C4B-4841-9A74-D6919867FBD0}" presName="parTrans" presStyleLbl="sibTrans2D1" presStyleIdx="2" presStyleCnt="4"/>
      <dgm:spPr/>
      <dgm:t>
        <a:bodyPr/>
        <a:lstStyle/>
        <a:p>
          <a:endParaRPr lang="en-US"/>
        </a:p>
      </dgm:t>
    </dgm:pt>
    <dgm:pt modelId="{12139FC3-AA77-4383-AC1B-8EC055AB2652}" type="pres">
      <dgm:prSet presAssocID="{600A3D6F-5C4B-4841-9A74-D6919867FBD0}" presName="connectorText" presStyleLbl="sibTrans2D1" presStyleIdx="2" presStyleCnt="4"/>
      <dgm:spPr/>
      <dgm:t>
        <a:bodyPr/>
        <a:lstStyle/>
        <a:p>
          <a:endParaRPr lang="en-US"/>
        </a:p>
      </dgm:t>
    </dgm:pt>
    <dgm:pt modelId="{127A532D-B473-4E93-9947-9C9F7CA28481}" type="pres">
      <dgm:prSet presAssocID="{952C2357-51D9-4D23-AFFB-187D6935F688}" presName="node" presStyleLbl="node1" presStyleIdx="2" presStyleCnt="4" custScaleX="128357" custScaleY="98556" custRadScaleRad="96419" custRadScaleInc="744">
        <dgm:presLayoutVars>
          <dgm:bulletEnabled val="1"/>
        </dgm:presLayoutVars>
      </dgm:prSet>
      <dgm:spPr/>
      <dgm:t>
        <a:bodyPr/>
        <a:lstStyle/>
        <a:p>
          <a:endParaRPr lang="en-US"/>
        </a:p>
      </dgm:t>
    </dgm:pt>
    <dgm:pt modelId="{73967ACF-0D5A-43E0-B84D-66BE47876EC4}" type="pres">
      <dgm:prSet presAssocID="{D591A58D-175F-433C-B069-4E948A2E7CC0}" presName="parTrans" presStyleLbl="sibTrans2D1" presStyleIdx="3" presStyleCnt="4"/>
      <dgm:spPr/>
      <dgm:t>
        <a:bodyPr/>
        <a:lstStyle/>
        <a:p>
          <a:endParaRPr lang="en-US"/>
        </a:p>
      </dgm:t>
    </dgm:pt>
    <dgm:pt modelId="{7C7ED84C-C5CC-45C4-AB11-23918C09AB4E}" type="pres">
      <dgm:prSet presAssocID="{D591A58D-175F-433C-B069-4E948A2E7CC0}" presName="connectorText" presStyleLbl="sibTrans2D1" presStyleIdx="3" presStyleCnt="4"/>
      <dgm:spPr/>
      <dgm:t>
        <a:bodyPr/>
        <a:lstStyle/>
        <a:p>
          <a:endParaRPr lang="en-US"/>
        </a:p>
      </dgm:t>
    </dgm:pt>
    <dgm:pt modelId="{576E772F-EDFC-407E-81EB-E8344E2461E6}" type="pres">
      <dgm:prSet presAssocID="{EB0A6A46-CE54-430C-A939-35CA9630EE54}" presName="node" presStyleLbl="node1" presStyleIdx="3" presStyleCnt="4" custScaleX="155942" custScaleY="113717" custRadScaleRad="117277" custRadScaleInc="-4707">
        <dgm:presLayoutVars>
          <dgm:bulletEnabled val="1"/>
        </dgm:presLayoutVars>
      </dgm:prSet>
      <dgm:spPr/>
      <dgm:t>
        <a:bodyPr/>
        <a:lstStyle/>
        <a:p>
          <a:endParaRPr lang="en-US"/>
        </a:p>
      </dgm:t>
    </dgm:pt>
  </dgm:ptLst>
  <dgm:cxnLst>
    <dgm:cxn modelId="{5A8C91C4-BA0E-4635-983E-64BBB6308664}" type="presOf" srcId="{C848B220-5C72-40E4-9100-0440D9005844}" destId="{DF31ADD8-2D70-46D0-B8A5-52CD5F87FB34}" srcOrd="0" destOrd="0" presId="urn:microsoft.com/office/officeart/2005/8/layout/radial5"/>
    <dgm:cxn modelId="{8B824E42-B103-4696-8D2B-28DAB0514CBE}" type="presOf" srcId="{7664C465-BC8B-4453-8BEC-9B3E90494C9D}" destId="{152CB1C1-54D1-47DE-8E9A-F985B852575A}" srcOrd="0" destOrd="0" presId="urn:microsoft.com/office/officeart/2005/8/layout/radial5"/>
    <dgm:cxn modelId="{FFED71A9-30C5-4889-9E06-8A949C667945}" type="presOf" srcId="{D591A58D-175F-433C-B069-4E948A2E7CC0}" destId="{7C7ED84C-C5CC-45C4-AB11-23918C09AB4E}" srcOrd="1" destOrd="0" presId="urn:microsoft.com/office/officeart/2005/8/layout/radial5"/>
    <dgm:cxn modelId="{207C26EF-71D2-4B1F-A9BD-EEB50FDB91CF}" type="presOf" srcId="{600A3D6F-5C4B-4841-9A74-D6919867FBD0}" destId="{F22DE77B-ECEE-407B-971F-010C85EDE514}" srcOrd="0" destOrd="0" presId="urn:microsoft.com/office/officeart/2005/8/layout/radial5"/>
    <dgm:cxn modelId="{3F8485B0-7DDF-4D2B-A3BC-16278EEFD0C3}" type="presOf" srcId="{35C7D621-1367-40A2-BAF6-4480762E82CA}" destId="{FC688364-2A19-48E0-B616-1BA79E9D5B28}" srcOrd="1" destOrd="0" presId="urn:microsoft.com/office/officeart/2005/8/layout/radial5"/>
    <dgm:cxn modelId="{25257235-16B0-4643-A08F-FBD4243C6439}" type="presOf" srcId="{38D2B5A3-885B-428E-9A73-D9CF3A8B3134}" destId="{2F2B8F7C-89DC-4A02-8EDE-EC1691B45F69}" srcOrd="0" destOrd="0" presId="urn:microsoft.com/office/officeart/2005/8/layout/radial5"/>
    <dgm:cxn modelId="{117ADF4A-D9B8-4713-96B3-C71FED849DA8}" type="presOf" srcId="{35C7D621-1367-40A2-BAF6-4480762E82CA}" destId="{D83271E6-88A4-41E1-BCC4-F8F6EB9FF2DB}" srcOrd="0" destOrd="0" presId="urn:microsoft.com/office/officeart/2005/8/layout/radial5"/>
    <dgm:cxn modelId="{0AB2E0B9-E20A-4A21-B984-82E65E788293}" type="presOf" srcId="{1BB1A43E-D5E4-4A8D-B9FB-EF1731562074}" destId="{092F2866-57C4-43B7-A291-5980CC2275C9}" srcOrd="0" destOrd="0" presId="urn:microsoft.com/office/officeart/2005/8/layout/radial5"/>
    <dgm:cxn modelId="{D35D759C-4DCF-4725-BAEA-E2AB4642F219}" srcId="{257E596A-05AB-476B-A1F0-98FB063EA373}" destId="{EB0A6A46-CE54-430C-A939-35CA9630EE54}" srcOrd="3" destOrd="0" parTransId="{D591A58D-175F-433C-B069-4E948A2E7CC0}" sibTransId="{CE2451E9-5C44-41F8-894F-86636417BB5A}"/>
    <dgm:cxn modelId="{04546E1B-25AC-46EE-AE2F-FD24AF90816D}" type="presOf" srcId="{D591A58D-175F-433C-B069-4E948A2E7CC0}" destId="{73967ACF-0D5A-43E0-B84D-66BE47876EC4}" srcOrd="0" destOrd="0" presId="urn:microsoft.com/office/officeart/2005/8/layout/radial5"/>
    <dgm:cxn modelId="{AC45F7C9-318D-45A5-8881-6FDC56AF6BBC}" srcId="{257E596A-05AB-476B-A1F0-98FB063EA373}" destId="{7664C465-BC8B-4453-8BEC-9B3E90494C9D}" srcOrd="0" destOrd="0" parTransId="{35C7D621-1367-40A2-BAF6-4480762E82CA}" sibTransId="{B669FDEB-F6EB-483D-B138-FB61F5ADA82F}"/>
    <dgm:cxn modelId="{1A89D2ED-0134-41BF-AA05-C073D9B2B388}" type="presOf" srcId="{600A3D6F-5C4B-4841-9A74-D6919867FBD0}" destId="{12139FC3-AA77-4383-AC1B-8EC055AB2652}" srcOrd="1" destOrd="0" presId="urn:microsoft.com/office/officeart/2005/8/layout/radial5"/>
    <dgm:cxn modelId="{FB2F9F12-CC7B-4544-87B2-3279FCAD9A10}" type="presOf" srcId="{C848B220-5C72-40E4-9100-0440D9005844}" destId="{FAEEA74F-0844-4098-B077-E117BCF16F80}" srcOrd="1" destOrd="0" presId="urn:microsoft.com/office/officeart/2005/8/layout/radial5"/>
    <dgm:cxn modelId="{DA7246D3-85BF-4C4B-8B6C-1768011A8FC6}" type="presOf" srcId="{257E596A-05AB-476B-A1F0-98FB063EA373}" destId="{2373D8DC-2E36-43C6-A1E6-4DF0E7F9B71A}" srcOrd="0" destOrd="0" presId="urn:microsoft.com/office/officeart/2005/8/layout/radial5"/>
    <dgm:cxn modelId="{2C1FE1C2-2C87-4FFA-AB8A-E664CEA7701F}" type="presOf" srcId="{952C2357-51D9-4D23-AFFB-187D6935F688}" destId="{127A532D-B473-4E93-9947-9C9F7CA28481}" srcOrd="0" destOrd="0" presId="urn:microsoft.com/office/officeart/2005/8/layout/radial5"/>
    <dgm:cxn modelId="{1A063010-96AD-424C-AF38-49CB1EB75B4F}" srcId="{257E596A-05AB-476B-A1F0-98FB063EA373}" destId="{952C2357-51D9-4D23-AFFB-187D6935F688}" srcOrd="2" destOrd="0" parTransId="{600A3D6F-5C4B-4841-9A74-D6919867FBD0}" sibTransId="{AC39CDF5-289E-493D-9F0A-ACA1C8087FCF}"/>
    <dgm:cxn modelId="{E0BA8F7C-3576-4E95-8274-97A7064E534A}" srcId="{1BB1A43E-D5E4-4A8D-B9FB-EF1731562074}" destId="{257E596A-05AB-476B-A1F0-98FB063EA373}" srcOrd="0" destOrd="0" parTransId="{43AA5374-F4AD-426B-8942-8BC16EE388B4}" sibTransId="{EA5C3EC3-E2EC-46B1-BADB-AD97801961A8}"/>
    <dgm:cxn modelId="{2A96CBDF-8B94-435B-BDF0-B55E3B484B27}" type="presOf" srcId="{EB0A6A46-CE54-430C-A939-35CA9630EE54}" destId="{576E772F-EDFC-407E-81EB-E8344E2461E6}" srcOrd="0" destOrd="0" presId="urn:microsoft.com/office/officeart/2005/8/layout/radial5"/>
    <dgm:cxn modelId="{A09A502F-10AA-4AFD-92F1-6059E33E84D2}" srcId="{257E596A-05AB-476B-A1F0-98FB063EA373}" destId="{38D2B5A3-885B-428E-9A73-D9CF3A8B3134}" srcOrd="1" destOrd="0" parTransId="{C848B220-5C72-40E4-9100-0440D9005844}" sibTransId="{070DF492-62B3-439D-B2D3-A73A1C160BEF}"/>
    <dgm:cxn modelId="{46AD3616-A13F-4DFC-9F1B-40060A50B4B3}" type="presParOf" srcId="{092F2866-57C4-43B7-A291-5980CC2275C9}" destId="{2373D8DC-2E36-43C6-A1E6-4DF0E7F9B71A}" srcOrd="0" destOrd="0" presId="urn:microsoft.com/office/officeart/2005/8/layout/radial5"/>
    <dgm:cxn modelId="{519E1FAA-D742-4A41-928D-36449BD94286}" type="presParOf" srcId="{092F2866-57C4-43B7-A291-5980CC2275C9}" destId="{D83271E6-88A4-41E1-BCC4-F8F6EB9FF2DB}" srcOrd="1" destOrd="0" presId="urn:microsoft.com/office/officeart/2005/8/layout/radial5"/>
    <dgm:cxn modelId="{6E286296-A3A3-493A-BABF-96516FFED15C}" type="presParOf" srcId="{D83271E6-88A4-41E1-BCC4-F8F6EB9FF2DB}" destId="{FC688364-2A19-48E0-B616-1BA79E9D5B28}" srcOrd="0" destOrd="0" presId="urn:microsoft.com/office/officeart/2005/8/layout/radial5"/>
    <dgm:cxn modelId="{45D5BEA0-E423-44C2-9E74-E6E8AA78DB81}" type="presParOf" srcId="{092F2866-57C4-43B7-A291-5980CC2275C9}" destId="{152CB1C1-54D1-47DE-8E9A-F985B852575A}" srcOrd="2" destOrd="0" presId="urn:microsoft.com/office/officeart/2005/8/layout/radial5"/>
    <dgm:cxn modelId="{E643C769-224D-4626-9022-6756AC9F77BE}" type="presParOf" srcId="{092F2866-57C4-43B7-A291-5980CC2275C9}" destId="{DF31ADD8-2D70-46D0-B8A5-52CD5F87FB34}" srcOrd="3" destOrd="0" presId="urn:microsoft.com/office/officeart/2005/8/layout/radial5"/>
    <dgm:cxn modelId="{CB4F6FF0-8F98-4FF9-B6E0-D4EA1796817A}" type="presParOf" srcId="{DF31ADD8-2D70-46D0-B8A5-52CD5F87FB34}" destId="{FAEEA74F-0844-4098-B077-E117BCF16F80}" srcOrd="0" destOrd="0" presId="urn:microsoft.com/office/officeart/2005/8/layout/radial5"/>
    <dgm:cxn modelId="{3A510376-4177-4D06-A650-CD2345EE57B6}" type="presParOf" srcId="{092F2866-57C4-43B7-A291-5980CC2275C9}" destId="{2F2B8F7C-89DC-4A02-8EDE-EC1691B45F69}" srcOrd="4" destOrd="0" presId="urn:microsoft.com/office/officeart/2005/8/layout/radial5"/>
    <dgm:cxn modelId="{01617754-D2BA-4D0A-8301-9A8F3D77ED88}" type="presParOf" srcId="{092F2866-57C4-43B7-A291-5980CC2275C9}" destId="{F22DE77B-ECEE-407B-971F-010C85EDE514}" srcOrd="5" destOrd="0" presId="urn:microsoft.com/office/officeart/2005/8/layout/radial5"/>
    <dgm:cxn modelId="{063B3E01-6660-47A2-B5CE-A89151FDCD38}" type="presParOf" srcId="{F22DE77B-ECEE-407B-971F-010C85EDE514}" destId="{12139FC3-AA77-4383-AC1B-8EC055AB2652}" srcOrd="0" destOrd="0" presId="urn:microsoft.com/office/officeart/2005/8/layout/radial5"/>
    <dgm:cxn modelId="{28EE82DF-CAE3-402C-ACC3-DAD965EDD865}" type="presParOf" srcId="{092F2866-57C4-43B7-A291-5980CC2275C9}" destId="{127A532D-B473-4E93-9947-9C9F7CA28481}" srcOrd="6" destOrd="0" presId="urn:microsoft.com/office/officeart/2005/8/layout/radial5"/>
    <dgm:cxn modelId="{F42E5016-F641-410E-A520-62A8B2002B1D}" type="presParOf" srcId="{092F2866-57C4-43B7-A291-5980CC2275C9}" destId="{73967ACF-0D5A-43E0-B84D-66BE47876EC4}" srcOrd="7" destOrd="0" presId="urn:microsoft.com/office/officeart/2005/8/layout/radial5"/>
    <dgm:cxn modelId="{1BB708E1-FFA9-490A-AF46-59911B62DD81}" type="presParOf" srcId="{73967ACF-0D5A-43E0-B84D-66BE47876EC4}" destId="{7C7ED84C-C5CC-45C4-AB11-23918C09AB4E}" srcOrd="0" destOrd="0" presId="urn:microsoft.com/office/officeart/2005/8/layout/radial5"/>
    <dgm:cxn modelId="{5DE2DC64-7B9A-4333-856A-F621C08C6497}" type="presParOf" srcId="{092F2866-57C4-43B7-A291-5980CC2275C9}" destId="{576E772F-EDFC-407E-81EB-E8344E2461E6}" srcOrd="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D7827D-E9AB-4F17-95E6-FD18DA9CACB2}"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n-US"/>
        </a:p>
      </dgm:t>
    </dgm:pt>
    <dgm:pt modelId="{425319F8-EF0B-435B-84C8-CB447C2DF9C6}">
      <dgm:prSet phldrT="[Text]" custT="1"/>
      <dgm:spPr/>
      <dgm:t>
        <a:bodyPr/>
        <a:lstStyle/>
        <a:p>
          <a:r>
            <a:rPr lang="en-US" sz="2400">
              <a:latin typeface="Myriad Pro" panose="020B0503030403020204" pitchFamily="34" charset="0"/>
            </a:rPr>
            <a:t>CÁCH TIẾP CẬN</a:t>
          </a:r>
          <a:endParaRPr lang="en-US" sz="2400" dirty="0">
            <a:latin typeface="Myriad Pro" panose="020B0503030403020204" pitchFamily="34" charset="0"/>
          </a:endParaRPr>
        </a:p>
      </dgm:t>
    </dgm:pt>
    <dgm:pt modelId="{E9551608-88B7-4366-979A-557AAA9FBF4B}" type="parTrans" cxnId="{20E13770-CFAA-407D-B728-834C378C9625}">
      <dgm:prSet/>
      <dgm:spPr/>
      <dgm:t>
        <a:bodyPr/>
        <a:lstStyle/>
        <a:p>
          <a:endParaRPr lang="en-US" sz="2400">
            <a:solidFill>
              <a:schemeClr val="tx1"/>
            </a:solidFill>
            <a:latin typeface="Myriad Pro" panose="020B0503030403020204" pitchFamily="34" charset="0"/>
          </a:endParaRPr>
        </a:p>
      </dgm:t>
    </dgm:pt>
    <dgm:pt modelId="{F4802D32-FB17-4C18-8429-C8D73C4D99CA}" type="sibTrans" cxnId="{20E13770-CFAA-407D-B728-834C378C9625}">
      <dgm:prSet/>
      <dgm:spPr/>
      <dgm:t>
        <a:bodyPr/>
        <a:lstStyle/>
        <a:p>
          <a:endParaRPr lang="en-US" sz="2400">
            <a:solidFill>
              <a:schemeClr val="tx1"/>
            </a:solidFill>
            <a:latin typeface="Myriad Pro" panose="020B0503030403020204" pitchFamily="34" charset="0"/>
          </a:endParaRPr>
        </a:p>
      </dgm:t>
    </dgm:pt>
    <dgm:pt modelId="{3379F423-A2F7-4C23-A2B4-C18AC6AE8529}">
      <dgm:prSet phldrT="[Text]" custT="1"/>
      <dgm:spPr/>
      <dgm:t>
        <a:bodyPr/>
        <a:lstStyle/>
        <a:p>
          <a:pPr algn="l"/>
          <a:r>
            <a:rPr lang="de-DE" sz="2400" dirty="0">
              <a:latin typeface="Myriad Pro" pitchFamily="34" charset="0"/>
            </a:rPr>
            <a:t> SGK là công cụ giúp học sinh phát triển năng lực và khả năng tự học</a:t>
          </a:r>
          <a:endParaRPr lang="en-US" sz="2400" dirty="0">
            <a:latin typeface="Myriad Pro" panose="020B0503030403020204" pitchFamily="34" charset="0"/>
          </a:endParaRPr>
        </a:p>
      </dgm:t>
    </dgm:pt>
    <dgm:pt modelId="{D15031A6-EF42-450C-8199-2A7AF54391C5}" type="parTrans" cxnId="{83F8154B-CACA-40F6-9A35-3DFB45CCB3B8}">
      <dgm:prSet custT="1"/>
      <dgm:spPr/>
      <dgm:t>
        <a:bodyPr/>
        <a:lstStyle/>
        <a:p>
          <a:endParaRPr lang="en-US" sz="2400">
            <a:solidFill>
              <a:schemeClr val="tx1"/>
            </a:solidFill>
            <a:latin typeface="Myriad Pro" panose="020B0503030403020204" pitchFamily="34" charset="0"/>
          </a:endParaRPr>
        </a:p>
      </dgm:t>
    </dgm:pt>
    <dgm:pt modelId="{9A41B1B2-F44D-48B0-B227-EEC2E63BAD15}" type="sibTrans" cxnId="{83F8154B-CACA-40F6-9A35-3DFB45CCB3B8}">
      <dgm:prSet/>
      <dgm:spPr/>
      <dgm:t>
        <a:bodyPr/>
        <a:lstStyle/>
        <a:p>
          <a:endParaRPr lang="en-US" sz="2400">
            <a:solidFill>
              <a:schemeClr val="tx1"/>
            </a:solidFill>
            <a:latin typeface="Myriad Pro" panose="020B0503030403020204" pitchFamily="34" charset="0"/>
          </a:endParaRPr>
        </a:p>
      </dgm:t>
    </dgm:pt>
    <dgm:pt modelId="{545D7965-D99F-4886-80B3-6FE2C60E4DA7}">
      <dgm:prSet phldrT="[Text]" custT="1"/>
      <dgm:spPr/>
      <dgm:t>
        <a:bodyPr/>
        <a:lstStyle/>
        <a:p>
          <a:pPr algn="l"/>
          <a:r>
            <a:rPr lang="de-DE" sz="2400" dirty="0">
              <a:latin typeface="Myriad Pro" pitchFamily="34" charset="0"/>
            </a:rPr>
            <a:t> SGK là công cụ giúp giáo viên đổi mới phương pháp dạy học</a:t>
          </a:r>
          <a:endParaRPr lang="en-US" sz="2400" dirty="0">
            <a:latin typeface="Myriad Pro" panose="020B0503030403020204" pitchFamily="34" charset="0"/>
          </a:endParaRPr>
        </a:p>
      </dgm:t>
    </dgm:pt>
    <dgm:pt modelId="{B97D8579-B191-47F1-A307-44187FAB476A}" type="parTrans" cxnId="{64B099DB-9475-480A-BD6B-54265FE1065E}">
      <dgm:prSet custT="1"/>
      <dgm:spPr/>
      <dgm:t>
        <a:bodyPr/>
        <a:lstStyle/>
        <a:p>
          <a:endParaRPr lang="en-US" sz="2400">
            <a:solidFill>
              <a:schemeClr val="tx1"/>
            </a:solidFill>
            <a:latin typeface="Myriad Pro" panose="020B0503030403020204" pitchFamily="34" charset="0"/>
          </a:endParaRPr>
        </a:p>
      </dgm:t>
    </dgm:pt>
    <dgm:pt modelId="{BFBF30AF-993C-4393-BABF-20CC90DC459A}" type="sibTrans" cxnId="{64B099DB-9475-480A-BD6B-54265FE1065E}">
      <dgm:prSet/>
      <dgm:spPr/>
      <dgm:t>
        <a:bodyPr/>
        <a:lstStyle/>
        <a:p>
          <a:endParaRPr lang="en-US" sz="2400">
            <a:solidFill>
              <a:schemeClr val="tx1"/>
            </a:solidFill>
            <a:latin typeface="Myriad Pro" panose="020B0503030403020204" pitchFamily="34" charset="0"/>
          </a:endParaRPr>
        </a:p>
      </dgm:t>
    </dgm:pt>
    <dgm:pt modelId="{D9193116-5248-4E54-812E-B99FBE64A5CC}">
      <dgm:prSet phldrT="[Text]" custT="1"/>
      <dgm:spPr/>
      <dgm:t>
        <a:bodyPr/>
        <a:lstStyle/>
        <a:p>
          <a:pPr algn="l"/>
          <a:r>
            <a:rPr lang="de-DE" sz="2400" dirty="0">
              <a:latin typeface="Myriad Pro" pitchFamily="34" charset="0"/>
            </a:rPr>
            <a:t> Tích hợp nội môn và liên môn</a:t>
          </a:r>
          <a:endParaRPr lang="en-US" sz="2400" dirty="0">
            <a:latin typeface="Myriad Pro" panose="020B0503030403020204" pitchFamily="34" charset="0"/>
          </a:endParaRPr>
        </a:p>
      </dgm:t>
    </dgm:pt>
    <dgm:pt modelId="{48FF020F-BC8C-4F50-92E8-086718DE75B5}" type="parTrans" cxnId="{46445C2D-ACAB-42E3-99BC-8AF4C002487B}">
      <dgm:prSet custT="1"/>
      <dgm:spPr/>
      <dgm:t>
        <a:bodyPr/>
        <a:lstStyle/>
        <a:p>
          <a:endParaRPr lang="en-US" sz="2400">
            <a:solidFill>
              <a:schemeClr val="tx1"/>
            </a:solidFill>
            <a:latin typeface="Myriad Pro" panose="020B0503030403020204" pitchFamily="34" charset="0"/>
          </a:endParaRPr>
        </a:p>
      </dgm:t>
    </dgm:pt>
    <dgm:pt modelId="{2D7F3773-9E84-4072-8472-9D485F77D5E3}" type="sibTrans" cxnId="{46445C2D-ACAB-42E3-99BC-8AF4C002487B}">
      <dgm:prSet/>
      <dgm:spPr/>
      <dgm:t>
        <a:bodyPr/>
        <a:lstStyle/>
        <a:p>
          <a:endParaRPr lang="en-US" sz="2400">
            <a:solidFill>
              <a:schemeClr val="tx1"/>
            </a:solidFill>
            <a:latin typeface="Myriad Pro" panose="020B0503030403020204" pitchFamily="34" charset="0"/>
          </a:endParaRPr>
        </a:p>
      </dgm:t>
    </dgm:pt>
    <dgm:pt modelId="{5395E004-3549-4BED-917A-DD8E48D0F3D0}">
      <dgm:prSet phldrT="[Text]" custT="1"/>
      <dgm:spPr/>
      <dgm:t>
        <a:bodyPr/>
        <a:lstStyle/>
        <a:p>
          <a:pPr algn="l"/>
          <a:r>
            <a:rPr lang="de-DE" sz="2400" dirty="0">
              <a:latin typeface="Myriad Pro" pitchFamily="34" charset="0"/>
            </a:rPr>
            <a:t> Học địa lí thế giới để hiểu rõ địa lí Việt Nam và địa phương</a:t>
          </a:r>
          <a:endParaRPr lang="en-US" sz="2400" dirty="0">
            <a:latin typeface="Myriad Pro" panose="020B0503030403020204" pitchFamily="34" charset="0"/>
          </a:endParaRPr>
        </a:p>
      </dgm:t>
    </dgm:pt>
    <dgm:pt modelId="{137F0D41-ED8A-4BC8-9CD8-00AA17413252}" type="parTrans" cxnId="{46AC3370-45D7-4820-B52F-D968CA9E3E36}">
      <dgm:prSet custT="1"/>
      <dgm:spPr/>
      <dgm:t>
        <a:bodyPr/>
        <a:lstStyle/>
        <a:p>
          <a:endParaRPr lang="en-US" sz="2400">
            <a:solidFill>
              <a:schemeClr val="tx1"/>
            </a:solidFill>
            <a:latin typeface="Myriad Pro" panose="020B0503030403020204" pitchFamily="34" charset="0"/>
          </a:endParaRPr>
        </a:p>
      </dgm:t>
    </dgm:pt>
    <dgm:pt modelId="{38DEB9A0-A323-4940-8C0B-A6EDA0841C56}" type="sibTrans" cxnId="{46AC3370-45D7-4820-B52F-D968CA9E3E36}">
      <dgm:prSet/>
      <dgm:spPr/>
      <dgm:t>
        <a:bodyPr/>
        <a:lstStyle/>
        <a:p>
          <a:endParaRPr lang="en-US" sz="2400">
            <a:solidFill>
              <a:schemeClr val="tx1"/>
            </a:solidFill>
            <a:latin typeface="Myriad Pro" panose="020B0503030403020204" pitchFamily="34" charset="0"/>
          </a:endParaRPr>
        </a:p>
      </dgm:t>
    </dgm:pt>
    <dgm:pt modelId="{7927D54B-C388-4F01-A29F-CFE4F0A38AC8}">
      <dgm:prSet phldrT="[Text]" custT="1"/>
      <dgm:spPr/>
      <dgm:t>
        <a:bodyPr/>
        <a:lstStyle/>
        <a:p>
          <a:pPr algn="l"/>
          <a:r>
            <a:rPr lang="en-US" sz="2400" dirty="0">
              <a:latin typeface="Myriad Pro" pitchFamily="34" charset="0"/>
            </a:rPr>
            <a:t> </a:t>
          </a:r>
          <a:r>
            <a:rPr lang="en-US" sz="2400" dirty="0" err="1">
              <a:latin typeface="Myriad Pro" pitchFamily="34" charset="0"/>
            </a:rPr>
            <a:t>Rèn</a:t>
          </a:r>
          <a:r>
            <a:rPr lang="en-US" sz="2400" dirty="0">
              <a:latin typeface="Myriad Pro" pitchFamily="34" charset="0"/>
            </a:rPr>
            <a:t> </a:t>
          </a:r>
          <a:r>
            <a:rPr lang="en-US" sz="2400" dirty="0" err="1">
              <a:latin typeface="Myriad Pro" pitchFamily="34" charset="0"/>
            </a:rPr>
            <a:t>luyện</a:t>
          </a:r>
          <a:r>
            <a:rPr lang="en-US" sz="2400" dirty="0">
              <a:latin typeface="Myriad Pro" pitchFamily="34" charset="0"/>
            </a:rPr>
            <a:t> </a:t>
          </a:r>
          <a:r>
            <a:rPr lang="en-US" sz="2400" dirty="0" err="1">
              <a:latin typeface="Myriad Pro" pitchFamily="34" charset="0"/>
            </a:rPr>
            <a:t>phẩm</a:t>
          </a:r>
          <a:r>
            <a:rPr lang="en-US" sz="2400" dirty="0">
              <a:latin typeface="Myriad Pro" pitchFamily="34" charset="0"/>
            </a:rPr>
            <a:t> </a:t>
          </a:r>
          <a:r>
            <a:rPr lang="en-US" sz="2400" dirty="0" err="1">
              <a:latin typeface="Myriad Pro" pitchFamily="34" charset="0"/>
            </a:rPr>
            <a:t>chất</a:t>
          </a:r>
          <a:r>
            <a:rPr lang="en-US" sz="2400" dirty="0">
              <a:latin typeface="Myriad Pro" pitchFamily="34" charset="0"/>
            </a:rPr>
            <a:t> </a:t>
          </a:r>
          <a:r>
            <a:rPr lang="en-US" sz="2400" dirty="0" err="1">
              <a:latin typeface="Myriad Pro" pitchFamily="34" charset="0"/>
            </a:rPr>
            <a:t>yêu</a:t>
          </a:r>
          <a:r>
            <a:rPr lang="en-US" sz="2400" dirty="0">
              <a:latin typeface="Myriad Pro" pitchFamily="34" charset="0"/>
            </a:rPr>
            <a:t> </a:t>
          </a:r>
          <a:r>
            <a:rPr lang="en-US" sz="2400" dirty="0" err="1">
              <a:latin typeface="Myriad Pro" pitchFamily="34" charset="0"/>
            </a:rPr>
            <a:t>nước</a:t>
          </a:r>
          <a:r>
            <a:rPr lang="en-US" sz="2400" dirty="0">
              <a:latin typeface="Myriad Pro" pitchFamily="34" charset="0"/>
            </a:rPr>
            <a:t>, </a:t>
          </a:r>
          <a:r>
            <a:rPr lang="en-US" sz="2400" dirty="0" err="1">
              <a:latin typeface="Myriad Pro" pitchFamily="34" charset="0"/>
            </a:rPr>
            <a:t>nhân</a:t>
          </a:r>
          <a:r>
            <a:rPr lang="en-US" sz="2400" dirty="0">
              <a:latin typeface="Myriad Pro" pitchFamily="34" charset="0"/>
            </a:rPr>
            <a:t> </a:t>
          </a:r>
          <a:r>
            <a:rPr lang="en-US" sz="2400" dirty="0" err="1">
              <a:latin typeface="Myriad Pro" pitchFamily="34" charset="0"/>
            </a:rPr>
            <a:t>ái</a:t>
          </a:r>
          <a:r>
            <a:rPr lang="en-US" sz="2400" dirty="0">
              <a:latin typeface="Myriad Pro" pitchFamily="34" charset="0"/>
            </a:rPr>
            <a:t> </a:t>
          </a:r>
          <a:r>
            <a:rPr lang="en-US" sz="2400" dirty="0" err="1">
              <a:latin typeface="Myriad Pro" pitchFamily="34" charset="0"/>
            </a:rPr>
            <a:t>và</a:t>
          </a:r>
          <a:r>
            <a:rPr lang="en-US" sz="2400" dirty="0">
              <a:latin typeface="Myriad Pro" pitchFamily="34" charset="0"/>
            </a:rPr>
            <a:t> </a:t>
          </a:r>
          <a:r>
            <a:rPr lang="en-US" sz="2400" dirty="0" err="1">
              <a:latin typeface="Myriad Pro" pitchFamily="34" charset="0"/>
            </a:rPr>
            <a:t>tinh</a:t>
          </a:r>
          <a:r>
            <a:rPr lang="en-US" sz="2400" dirty="0">
              <a:latin typeface="Myriad Pro" pitchFamily="34" charset="0"/>
            </a:rPr>
            <a:t> </a:t>
          </a:r>
          <a:r>
            <a:rPr lang="en-US" sz="2400" dirty="0" err="1">
              <a:latin typeface="Myriad Pro" pitchFamily="34" charset="0"/>
            </a:rPr>
            <a:t>thần</a:t>
          </a:r>
          <a:r>
            <a:rPr lang="en-US" sz="2400" dirty="0">
              <a:latin typeface="Myriad Pro" pitchFamily="34" charset="0"/>
            </a:rPr>
            <a:t> </a:t>
          </a:r>
          <a:r>
            <a:rPr lang="en-US" sz="2400" dirty="0" err="1">
              <a:latin typeface="Myriad Pro" pitchFamily="34" charset="0"/>
            </a:rPr>
            <a:t>trách</a:t>
          </a:r>
          <a:r>
            <a:rPr lang="en-US" sz="2400" dirty="0">
              <a:latin typeface="Myriad Pro" pitchFamily="34" charset="0"/>
            </a:rPr>
            <a:t> </a:t>
          </a:r>
          <a:r>
            <a:rPr lang="en-US" sz="2400" dirty="0" err="1">
              <a:latin typeface="Myriad Pro" pitchFamily="34" charset="0"/>
            </a:rPr>
            <a:t>nhiệm</a:t>
          </a:r>
          <a:endParaRPr lang="en-US" sz="2400" dirty="0">
            <a:latin typeface="Myriad Pro" panose="020B0503030403020204" pitchFamily="34" charset="0"/>
          </a:endParaRPr>
        </a:p>
      </dgm:t>
    </dgm:pt>
    <dgm:pt modelId="{F802057A-0406-42E8-8657-BCAAB21457D8}" type="parTrans" cxnId="{82DF69D0-F633-4141-9159-C9F35DCAE912}">
      <dgm:prSet custT="1"/>
      <dgm:spPr/>
      <dgm:t>
        <a:bodyPr/>
        <a:lstStyle/>
        <a:p>
          <a:endParaRPr lang="en-US" sz="2400">
            <a:solidFill>
              <a:schemeClr val="tx1"/>
            </a:solidFill>
            <a:latin typeface="Myriad Pro" panose="020B0503030403020204" pitchFamily="34" charset="0"/>
          </a:endParaRPr>
        </a:p>
      </dgm:t>
    </dgm:pt>
    <dgm:pt modelId="{2E3CF795-FCBD-4B1A-93C3-92BE02629028}" type="sibTrans" cxnId="{82DF69D0-F633-4141-9159-C9F35DCAE912}">
      <dgm:prSet/>
      <dgm:spPr/>
      <dgm:t>
        <a:bodyPr/>
        <a:lstStyle/>
        <a:p>
          <a:endParaRPr lang="en-US" sz="2400">
            <a:solidFill>
              <a:schemeClr val="tx1"/>
            </a:solidFill>
            <a:latin typeface="Myriad Pro" panose="020B0503030403020204" pitchFamily="34" charset="0"/>
          </a:endParaRPr>
        </a:p>
      </dgm:t>
    </dgm:pt>
    <dgm:pt modelId="{689E847F-D57D-4BAE-8AE7-6292AF5C013B}">
      <dgm:prSet phldrT="[Text]" custT="1"/>
      <dgm:spPr/>
      <dgm:t>
        <a:bodyPr/>
        <a:lstStyle/>
        <a:p>
          <a:pPr algn="l"/>
          <a:r>
            <a:rPr lang="en-US" sz="2400" dirty="0">
              <a:latin typeface="Myriad Pro" pitchFamily="34" charset="0"/>
            </a:rPr>
            <a:t> </a:t>
          </a:r>
          <a:r>
            <a:rPr lang="en-US" sz="2400" dirty="0" err="1">
              <a:latin typeface="Myriad Pro" pitchFamily="34" charset="0"/>
            </a:rPr>
            <a:t>Góp</a:t>
          </a:r>
          <a:r>
            <a:rPr lang="en-US" sz="2400" dirty="0">
              <a:latin typeface="Myriad Pro" pitchFamily="34" charset="0"/>
            </a:rPr>
            <a:t> </a:t>
          </a:r>
          <a:r>
            <a:rPr lang="en-US" sz="2400" dirty="0" err="1">
              <a:latin typeface="Myriad Pro" pitchFamily="34" charset="0"/>
            </a:rPr>
            <a:t>phần</a:t>
          </a:r>
          <a:r>
            <a:rPr lang="en-US" sz="2400" dirty="0">
              <a:latin typeface="Myriad Pro" pitchFamily="34" charset="0"/>
            </a:rPr>
            <a:t> </a:t>
          </a:r>
          <a:r>
            <a:rPr lang="en-US" sz="2400" dirty="0" err="1">
              <a:latin typeface="Myriad Pro" pitchFamily="34" charset="0"/>
            </a:rPr>
            <a:t>giải</a:t>
          </a:r>
          <a:r>
            <a:rPr lang="en-US" sz="2400" dirty="0">
              <a:latin typeface="Myriad Pro" pitchFamily="34" charset="0"/>
            </a:rPr>
            <a:t> </a:t>
          </a:r>
          <a:r>
            <a:rPr lang="en-US" sz="2400" dirty="0" err="1">
              <a:latin typeface="Myriad Pro" pitchFamily="34" charset="0"/>
            </a:rPr>
            <a:t>quyết</a:t>
          </a:r>
          <a:r>
            <a:rPr lang="en-US" sz="2400" dirty="0">
              <a:latin typeface="Myriad Pro" pitchFamily="34" charset="0"/>
            </a:rPr>
            <a:t> </a:t>
          </a:r>
          <a:r>
            <a:rPr lang="en-US" sz="2400" dirty="0" err="1">
              <a:latin typeface="Myriad Pro" pitchFamily="34" charset="0"/>
            </a:rPr>
            <a:t>các</a:t>
          </a:r>
          <a:r>
            <a:rPr lang="en-US" sz="2400" dirty="0">
              <a:latin typeface="Myriad Pro" pitchFamily="34" charset="0"/>
            </a:rPr>
            <a:t> </a:t>
          </a:r>
          <a:r>
            <a:rPr lang="en-US" sz="2400" dirty="0" err="1">
              <a:latin typeface="Myriad Pro" pitchFamily="34" charset="0"/>
            </a:rPr>
            <a:t>vấn</a:t>
          </a:r>
          <a:r>
            <a:rPr lang="en-US" sz="2400" dirty="0">
              <a:latin typeface="Myriad Pro" pitchFamily="34" charset="0"/>
            </a:rPr>
            <a:t> </a:t>
          </a:r>
          <a:r>
            <a:rPr lang="en-US" sz="2400" dirty="0" err="1">
              <a:latin typeface="Myriad Pro" pitchFamily="34" charset="0"/>
            </a:rPr>
            <a:t>đề</a:t>
          </a:r>
          <a:r>
            <a:rPr lang="en-US" sz="2400" dirty="0">
              <a:latin typeface="Myriad Pro" pitchFamily="34" charset="0"/>
            </a:rPr>
            <a:t> </a:t>
          </a:r>
          <a:r>
            <a:rPr lang="en-US" sz="2400" dirty="0" err="1">
              <a:latin typeface="Myriad Pro" pitchFamily="34" charset="0"/>
            </a:rPr>
            <a:t>trong</a:t>
          </a:r>
          <a:r>
            <a:rPr lang="en-US" sz="2400" dirty="0">
              <a:latin typeface="Myriad Pro" pitchFamily="34" charset="0"/>
            </a:rPr>
            <a:t> </a:t>
          </a:r>
          <a:r>
            <a:rPr lang="en-US" sz="2400" dirty="0" err="1">
              <a:latin typeface="Myriad Pro" pitchFamily="34" charset="0"/>
            </a:rPr>
            <a:t>thực</a:t>
          </a:r>
          <a:r>
            <a:rPr lang="en-US" sz="2400" dirty="0">
              <a:latin typeface="Myriad Pro" pitchFamily="34" charset="0"/>
            </a:rPr>
            <a:t> </a:t>
          </a:r>
          <a:r>
            <a:rPr lang="en-US" sz="2400" dirty="0" err="1">
              <a:latin typeface="Myriad Pro" pitchFamily="34" charset="0"/>
            </a:rPr>
            <a:t>tế</a:t>
          </a:r>
          <a:r>
            <a:rPr lang="en-US" sz="2400" dirty="0">
              <a:latin typeface="Myriad Pro" pitchFamily="34" charset="0"/>
            </a:rPr>
            <a:t> </a:t>
          </a:r>
          <a:r>
            <a:rPr lang="en-US" sz="2400" dirty="0" err="1">
              <a:latin typeface="Myriad Pro" pitchFamily="34" charset="0"/>
            </a:rPr>
            <a:t>cuộc</a:t>
          </a:r>
          <a:r>
            <a:rPr lang="en-US" sz="2400" dirty="0">
              <a:latin typeface="Myriad Pro" pitchFamily="34" charset="0"/>
            </a:rPr>
            <a:t> </a:t>
          </a:r>
          <a:r>
            <a:rPr lang="en-US" sz="2400" dirty="0" err="1">
              <a:latin typeface="Myriad Pro" pitchFamily="34" charset="0"/>
            </a:rPr>
            <a:t>sống</a:t>
          </a:r>
          <a:endParaRPr lang="en-US" sz="2400" dirty="0">
            <a:latin typeface="Myriad Pro" pitchFamily="34" charset="0"/>
          </a:endParaRPr>
        </a:p>
      </dgm:t>
    </dgm:pt>
    <dgm:pt modelId="{5D6B95AB-AD4F-4376-A6DA-349DC2D6C302}" type="parTrans" cxnId="{62013916-9237-4C0B-9880-8CB8C184358A}">
      <dgm:prSet custT="1"/>
      <dgm:spPr/>
      <dgm:t>
        <a:bodyPr/>
        <a:lstStyle/>
        <a:p>
          <a:endParaRPr lang="en-US" sz="2400">
            <a:solidFill>
              <a:schemeClr val="tx1"/>
            </a:solidFill>
            <a:latin typeface="Myriad Pro" panose="020B0503030403020204" pitchFamily="34" charset="0"/>
          </a:endParaRPr>
        </a:p>
      </dgm:t>
    </dgm:pt>
    <dgm:pt modelId="{A93DCEBA-4F1B-4C56-8070-3B88B6456EF9}" type="sibTrans" cxnId="{62013916-9237-4C0B-9880-8CB8C184358A}">
      <dgm:prSet/>
      <dgm:spPr/>
      <dgm:t>
        <a:bodyPr/>
        <a:lstStyle/>
        <a:p>
          <a:endParaRPr lang="en-US" sz="2400">
            <a:solidFill>
              <a:schemeClr val="tx1"/>
            </a:solidFill>
            <a:latin typeface="Myriad Pro" panose="020B0503030403020204" pitchFamily="34" charset="0"/>
          </a:endParaRPr>
        </a:p>
      </dgm:t>
    </dgm:pt>
    <dgm:pt modelId="{A38B8517-5C2A-44E6-BCC4-3D9963F0FF75}" type="pres">
      <dgm:prSet presAssocID="{35D7827D-E9AB-4F17-95E6-FD18DA9CACB2}" presName="Name0" presStyleCnt="0">
        <dgm:presLayoutVars>
          <dgm:chPref val="1"/>
          <dgm:dir/>
          <dgm:animOne val="branch"/>
          <dgm:animLvl val="lvl"/>
          <dgm:resizeHandles val="exact"/>
        </dgm:presLayoutVars>
      </dgm:prSet>
      <dgm:spPr/>
      <dgm:t>
        <a:bodyPr/>
        <a:lstStyle/>
        <a:p>
          <a:endParaRPr lang="en-US"/>
        </a:p>
      </dgm:t>
    </dgm:pt>
    <dgm:pt modelId="{58C03698-FDBF-494D-8184-02B0DECE92B6}" type="pres">
      <dgm:prSet presAssocID="{425319F8-EF0B-435B-84C8-CB447C2DF9C6}" presName="root1" presStyleCnt="0"/>
      <dgm:spPr/>
    </dgm:pt>
    <dgm:pt modelId="{B1784190-83D8-4C5F-AAA6-73433947F322}" type="pres">
      <dgm:prSet presAssocID="{425319F8-EF0B-435B-84C8-CB447C2DF9C6}" presName="LevelOneTextNode" presStyleLbl="node0" presStyleIdx="0" presStyleCnt="1" custAng="5400000" custScaleX="319173" custScaleY="41426" custLinFactNeighborX="1658" custLinFactNeighborY="369">
        <dgm:presLayoutVars>
          <dgm:chPref val="3"/>
        </dgm:presLayoutVars>
      </dgm:prSet>
      <dgm:spPr/>
      <dgm:t>
        <a:bodyPr/>
        <a:lstStyle/>
        <a:p>
          <a:endParaRPr lang="en-US"/>
        </a:p>
      </dgm:t>
    </dgm:pt>
    <dgm:pt modelId="{C2FA1844-AD09-480C-BCFE-C32E3611B518}" type="pres">
      <dgm:prSet presAssocID="{425319F8-EF0B-435B-84C8-CB447C2DF9C6}" presName="level2hierChild" presStyleCnt="0"/>
      <dgm:spPr/>
    </dgm:pt>
    <dgm:pt modelId="{60F1DC55-18BD-4813-8DFD-7DFFF066A92C}" type="pres">
      <dgm:prSet presAssocID="{D15031A6-EF42-450C-8199-2A7AF54391C5}" presName="conn2-1" presStyleLbl="parChTrans1D2" presStyleIdx="0" presStyleCnt="6"/>
      <dgm:spPr/>
      <dgm:t>
        <a:bodyPr/>
        <a:lstStyle/>
        <a:p>
          <a:endParaRPr lang="en-US"/>
        </a:p>
      </dgm:t>
    </dgm:pt>
    <dgm:pt modelId="{606ADF62-EEE5-4C1D-87D8-5575D61DEF53}" type="pres">
      <dgm:prSet presAssocID="{D15031A6-EF42-450C-8199-2A7AF54391C5}" presName="connTx" presStyleLbl="parChTrans1D2" presStyleIdx="0" presStyleCnt="6"/>
      <dgm:spPr/>
      <dgm:t>
        <a:bodyPr/>
        <a:lstStyle/>
        <a:p>
          <a:endParaRPr lang="en-US"/>
        </a:p>
      </dgm:t>
    </dgm:pt>
    <dgm:pt modelId="{A2E621B4-ED9A-486F-B0DD-DBB51D6352BA}" type="pres">
      <dgm:prSet presAssocID="{3379F423-A2F7-4C23-A2B4-C18AC6AE8529}" presName="root2" presStyleCnt="0"/>
      <dgm:spPr/>
    </dgm:pt>
    <dgm:pt modelId="{8883640F-49E8-4EA2-A2B8-FCF1F59D2E9E}" type="pres">
      <dgm:prSet presAssocID="{3379F423-A2F7-4C23-A2B4-C18AC6AE8529}" presName="LevelTwoTextNode" presStyleLbl="node2" presStyleIdx="0" presStyleCnt="6" custScaleX="471195" custScaleY="153584">
        <dgm:presLayoutVars>
          <dgm:chPref val="3"/>
        </dgm:presLayoutVars>
      </dgm:prSet>
      <dgm:spPr/>
      <dgm:t>
        <a:bodyPr/>
        <a:lstStyle/>
        <a:p>
          <a:endParaRPr lang="en-US"/>
        </a:p>
      </dgm:t>
    </dgm:pt>
    <dgm:pt modelId="{36A55887-6894-45BC-80F6-EA13FF0805F8}" type="pres">
      <dgm:prSet presAssocID="{3379F423-A2F7-4C23-A2B4-C18AC6AE8529}" presName="level3hierChild" presStyleCnt="0"/>
      <dgm:spPr/>
    </dgm:pt>
    <dgm:pt modelId="{013AB4FA-6891-4264-A69F-1ECADA576DC0}" type="pres">
      <dgm:prSet presAssocID="{B97D8579-B191-47F1-A307-44187FAB476A}" presName="conn2-1" presStyleLbl="parChTrans1D2" presStyleIdx="1" presStyleCnt="6"/>
      <dgm:spPr/>
      <dgm:t>
        <a:bodyPr/>
        <a:lstStyle/>
        <a:p>
          <a:endParaRPr lang="en-US"/>
        </a:p>
      </dgm:t>
    </dgm:pt>
    <dgm:pt modelId="{18960C32-952A-4581-B7D2-237092EDA639}" type="pres">
      <dgm:prSet presAssocID="{B97D8579-B191-47F1-A307-44187FAB476A}" presName="connTx" presStyleLbl="parChTrans1D2" presStyleIdx="1" presStyleCnt="6"/>
      <dgm:spPr/>
      <dgm:t>
        <a:bodyPr/>
        <a:lstStyle/>
        <a:p>
          <a:endParaRPr lang="en-US"/>
        </a:p>
      </dgm:t>
    </dgm:pt>
    <dgm:pt modelId="{73A8EE93-DD34-4C51-8D68-033EF52A9075}" type="pres">
      <dgm:prSet presAssocID="{545D7965-D99F-4886-80B3-6FE2C60E4DA7}" presName="root2" presStyleCnt="0"/>
      <dgm:spPr/>
    </dgm:pt>
    <dgm:pt modelId="{459C2AD5-B841-4FBA-B2B8-D529E3F1CBC5}" type="pres">
      <dgm:prSet presAssocID="{545D7965-D99F-4886-80B3-6FE2C60E4DA7}" presName="LevelTwoTextNode" presStyleLbl="node2" presStyleIdx="1" presStyleCnt="6" custScaleX="473454">
        <dgm:presLayoutVars>
          <dgm:chPref val="3"/>
        </dgm:presLayoutVars>
      </dgm:prSet>
      <dgm:spPr/>
      <dgm:t>
        <a:bodyPr/>
        <a:lstStyle/>
        <a:p>
          <a:endParaRPr lang="en-US"/>
        </a:p>
      </dgm:t>
    </dgm:pt>
    <dgm:pt modelId="{CF7F339D-D464-42E0-B5DB-247A86570CCB}" type="pres">
      <dgm:prSet presAssocID="{545D7965-D99F-4886-80B3-6FE2C60E4DA7}" presName="level3hierChild" presStyleCnt="0"/>
      <dgm:spPr/>
    </dgm:pt>
    <dgm:pt modelId="{2CB349CB-8457-434F-BACD-F76B78F04F8D}" type="pres">
      <dgm:prSet presAssocID="{48FF020F-BC8C-4F50-92E8-086718DE75B5}" presName="conn2-1" presStyleLbl="parChTrans1D2" presStyleIdx="2" presStyleCnt="6"/>
      <dgm:spPr/>
      <dgm:t>
        <a:bodyPr/>
        <a:lstStyle/>
        <a:p>
          <a:endParaRPr lang="en-US"/>
        </a:p>
      </dgm:t>
    </dgm:pt>
    <dgm:pt modelId="{519D090D-6EA0-48F0-94C1-04DFA4B14991}" type="pres">
      <dgm:prSet presAssocID="{48FF020F-BC8C-4F50-92E8-086718DE75B5}" presName="connTx" presStyleLbl="parChTrans1D2" presStyleIdx="2" presStyleCnt="6"/>
      <dgm:spPr/>
      <dgm:t>
        <a:bodyPr/>
        <a:lstStyle/>
        <a:p>
          <a:endParaRPr lang="en-US"/>
        </a:p>
      </dgm:t>
    </dgm:pt>
    <dgm:pt modelId="{DB8B0C5F-A7CA-4101-A34E-C528AFE5E710}" type="pres">
      <dgm:prSet presAssocID="{D9193116-5248-4E54-812E-B99FBE64A5CC}" presName="root2" presStyleCnt="0"/>
      <dgm:spPr/>
    </dgm:pt>
    <dgm:pt modelId="{49469467-71A0-4812-9113-9E8A47D7E26B}" type="pres">
      <dgm:prSet presAssocID="{D9193116-5248-4E54-812E-B99FBE64A5CC}" presName="LevelTwoTextNode" presStyleLbl="node2" presStyleIdx="2" presStyleCnt="6" custScaleX="474861">
        <dgm:presLayoutVars>
          <dgm:chPref val="3"/>
        </dgm:presLayoutVars>
      </dgm:prSet>
      <dgm:spPr/>
      <dgm:t>
        <a:bodyPr/>
        <a:lstStyle/>
        <a:p>
          <a:endParaRPr lang="en-US"/>
        </a:p>
      </dgm:t>
    </dgm:pt>
    <dgm:pt modelId="{E4ADBC7A-23E9-4C28-94A9-2D63CB8173E7}" type="pres">
      <dgm:prSet presAssocID="{D9193116-5248-4E54-812E-B99FBE64A5CC}" presName="level3hierChild" presStyleCnt="0"/>
      <dgm:spPr/>
    </dgm:pt>
    <dgm:pt modelId="{143FC33E-E9A8-4574-89F5-290DE691FD0B}" type="pres">
      <dgm:prSet presAssocID="{137F0D41-ED8A-4BC8-9CD8-00AA17413252}" presName="conn2-1" presStyleLbl="parChTrans1D2" presStyleIdx="3" presStyleCnt="6"/>
      <dgm:spPr/>
      <dgm:t>
        <a:bodyPr/>
        <a:lstStyle/>
        <a:p>
          <a:endParaRPr lang="en-US"/>
        </a:p>
      </dgm:t>
    </dgm:pt>
    <dgm:pt modelId="{E34ACAD9-0666-4763-A49F-557CA51FF132}" type="pres">
      <dgm:prSet presAssocID="{137F0D41-ED8A-4BC8-9CD8-00AA17413252}" presName="connTx" presStyleLbl="parChTrans1D2" presStyleIdx="3" presStyleCnt="6"/>
      <dgm:spPr/>
      <dgm:t>
        <a:bodyPr/>
        <a:lstStyle/>
        <a:p>
          <a:endParaRPr lang="en-US"/>
        </a:p>
      </dgm:t>
    </dgm:pt>
    <dgm:pt modelId="{5B8A40DE-10A8-43A8-B778-94FD2800A442}" type="pres">
      <dgm:prSet presAssocID="{5395E004-3549-4BED-917A-DD8E48D0F3D0}" presName="root2" presStyleCnt="0"/>
      <dgm:spPr/>
    </dgm:pt>
    <dgm:pt modelId="{911C3C21-4397-4F54-AD24-23C954A1D514}" type="pres">
      <dgm:prSet presAssocID="{5395E004-3549-4BED-917A-DD8E48D0F3D0}" presName="LevelTwoTextNode" presStyleLbl="node2" presStyleIdx="3" presStyleCnt="6" custScaleX="473015" custScaleY="115737">
        <dgm:presLayoutVars>
          <dgm:chPref val="3"/>
        </dgm:presLayoutVars>
      </dgm:prSet>
      <dgm:spPr/>
      <dgm:t>
        <a:bodyPr/>
        <a:lstStyle/>
        <a:p>
          <a:endParaRPr lang="en-US"/>
        </a:p>
      </dgm:t>
    </dgm:pt>
    <dgm:pt modelId="{3E12E64B-E6FC-43FB-B431-D9B3F6C90227}" type="pres">
      <dgm:prSet presAssocID="{5395E004-3549-4BED-917A-DD8E48D0F3D0}" presName="level3hierChild" presStyleCnt="0"/>
      <dgm:spPr/>
    </dgm:pt>
    <dgm:pt modelId="{06345E0D-8831-4005-9494-1CDA686A35D8}" type="pres">
      <dgm:prSet presAssocID="{F802057A-0406-42E8-8657-BCAAB21457D8}" presName="conn2-1" presStyleLbl="parChTrans1D2" presStyleIdx="4" presStyleCnt="6"/>
      <dgm:spPr/>
      <dgm:t>
        <a:bodyPr/>
        <a:lstStyle/>
        <a:p>
          <a:endParaRPr lang="en-US"/>
        </a:p>
      </dgm:t>
    </dgm:pt>
    <dgm:pt modelId="{EC401692-3F53-406B-BA56-B9D494BDB31B}" type="pres">
      <dgm:prSet presAssocID="{F802057A-0406-42E8-8657-BCAAB21457D8}" presName="connTx" presStyleLbl="parChTrans1D2" presStyleIdx="4" presStyleCnt="6"/>
      <dgm:spPr/>
      <dgm:t>
        <a:bodyPr/>
        <a:lstStyle/>
        <a:p>
          <a:endParaRPr lang="en-US"/>
        </a:p>
      </dgm:t>
    </dgm:pt>
    <dgm:pt modelId="{DBC454EE-34C8-4E50-84C7-BA2F9D70AEE4}" type="pres">
      <dgm:prSet presAssocID="{7927D54B-C388-4F01-A29F-CFE4F0A38AC8}" presName="root2" presStyleCnt="0"/>
      <dgm:spPr/>
    </dgm:pt>
    <dgm:pt modelId="{C5BBD859-D4D8-4E3E-A53A-3E1253AAB0B6}" type="pres">
      <dgm:prSet presAssocID="{7927D54B-C388-4F01-A29F-CFE4F0A38AC8}" presName="LevelTwoTextNode" presStyleLbl="node2" presStyleIdx="4" presStyleCnt="6" custScaleX="474760">
        <dgm:presLayoutVars>
          <dgm:chPref val="3"/>
        </dgm:presLayoutVars>
      </dgm:prSet>
      <dgm:spPr/>
      <dgm:t>
        <a:bodyPr/>
        <a:lstStyle/>
        <a:p>
          <a:endParaRPr lang="en-US"/>
        </a:p>
      </dgm:t>
    </dgm:pt>
    <dgm:pt modelId="{0A877F16-CEE6-4BD5-8C49-421A4C122409}" type="pres">
      <dgm:prSet presAssocID="{7927D54B-C388-4F01-A29F-CFE4F0A38AC8}" presName="level3hierChild" presStyleCnt="0"/>
      <dgm:spPr/>
    </dgm:pt>
    <dgm:pt modelId="{87B98AED-E677-43AB-9AC4-5A312D3F00CD}" type="pres">
      <dgm:prSet presAssocID="{5D6B95AB-AD4F-4376-A6DA-349DC2D6C302}" presName="conn2-1" presStyleLbl="parChTrans1D2" presStyleIdx="5" presStyleCnt="6"/>
      <dgm:spPr/>
      <dgm:t>
        <a:bodyPr/>
        <a:lstStyle/>
        <a:p>
          <a:endParaRPr lang="en-US"/>
        </a:p>
      </dgm:t>
    </dgm:pt>
    <dgm:pt modelId="{6CBF6216-A742-4BE4-B188-2118C3DF414F}" type="pres">
      <dgm:prSet presAssocID="{5D6B95AB-AD4F-4376-A6DA-349DC2D6C302}" presName="connTx" presStyleLbl="parChTrans1D2" presStyleIdx="5" presStyleCnt="6"/>
      <dgm:spPr/>
      <dgm:t>
        <a:bodyPr/>
        <a:lstStyle/>
        <a:p>
          <a:endParaRPr lang="en-US"/>
        </a:p>
      </dgm:t>
    </dgm:pt>
    <dgm:pt modelId="{B9BD4217-3C4D-4F7F-B660-B836DCECA09F}" type="pres">
      <dgm:prSet presAssocID="{689E847F-D57D-4BAE-8AE7-6292AF5C013B}" presName="root2" presStyleCnt="0"/>
      <dgm:spPr/>
    </dgm:pt>
    <dgm:pt modelId="{3A6818F9-BA55-4B37-8343-B7105A5E1DB9}" type="pres">
      <dgm:prSet presAssocID="{689E847F-D57D-4BAE-8AE7-6292AF5C013B}" presName="LevelTwoTextNode" presStyleLbl="node2" presStyleIdx="5" presStyleCnt="6" custScaleX="472184">
        <dgm:presLayoutVars>
          <dgm:chPref val="3"/>
        </dgm:presLayoutVars>
      </dgm:prSet>
      <dgm:spPr/>
      <dgm:t>
        <a:bodyPr/>
        <a:lstStyle/>
        <a:p>
          <a:endParaRPr lang="en-US"/>
        </a:p>
      </dgm:t>
    </dgm:pt>
    <dgm:pt modelId="{9357A48D-E609-405A-A04B-23A0C1F2BE44}" type="pres">
      <dgm:prSet presAssocID="{689E847F-D57D-4BAE-8AE7-6292AF5C013B}" presName="level3hierChild" presStyleCnt="0"/>
      <dgm:spPr/>
    </dgm:pt>
  </dgm:ptLst>
  <dgm:cxnLst>
    <dgm:cxn modelId="{46445C2D-ACAB-42E3-99BC-8AF4C002487B}" srcId="{425319F8-EF0B-435B-84C8-CB447C2DF9C6}" destId="{D9193116-5248-4E54-812E-B99FBE64A5CC}" srcOrd="2" destOrd="0" parTransId="{48FF020F-BC8C-4F50-92E8-086718DE75B5}" sibTransId="{2D7F3773-9E84-4072-8472-9D485F77D5E3}"/>
    <dgm:cxn modelId="{83F8154B-CACA-40F6-9A35-3DFB45CCB3B8}" srcId="{425319F8-EF0B-435B-84C8-CB447C2DF9C6}" destId="{3379F423-A2F7-4C23-A2B4-C18AC6AE8529}" srcOrd="0" destOrd="0" parTransId="{D15031A6-EF42-450C-8199-2A7AF54391C5}" sibTransId="{9A41B1B2-F44D-48B0-B227-EEC2E63BAD15}"/>
    <dgm:cxn modelId="{64B099DB-9475-480A-BD6B-54265FE1065E}" srcId="{425319F8-EF0B-435B-84C8-CB447C2DF9C6}" destId="{545D7965-D99F-4886-80B3-6FE2C60E4DA7}" srcOrd="1" destOrd="0" parTransId="{B97D8579-B191-47F1-A307-44187FAB476A}" sibTransId="{BFBF30AF-993C-4393-BABF-20CC90DC459A}"/>
    <dgm:cxn modelId="{BD4875C1-108E-4CE6-B413-8E0CAD965788}" type="presOf" srcId="{545D7965-D99F-4886-80B3-6FE2C60E4DA7}" destId="{459C2AD5-B841-4FBA-B2B8-D529E3F1CBC5}" srcOrd="0" destOrd="0" presId="urn:microsoft.com/office/officeart/2008/layout/HorizontalMultiLevelHierarchy"/>
    <dgm:cxn modelId="{D7F3A2E1-FCAF-4F3F-AF2B-3E5A3C83CCA5}" type="presOf" srcId="{D15031A6-EF42-450C-8199-2A7AF54391C5}" destId="{60F1DC55-18BD-4813-8DFD-7DFFF066A92C}" srcOrd="0" destOrd="0" presId="urn:microsoft.com/office/officeart/2008/layout/HorizontalMultiLevelHierarchy"/>
    <dgm:cxn modelId="{20E13770-CFAA-407D-B728-834C378C9625}" srcId="{35D7827D-E9AB-4F17-95E6-FD18DA9CACB2}" destId="{425319F8-EF0B-435B-84C8-CB447C2DF9C6}" srcOrd="0" destOrd="0" parTransId="{E9551608-88B7-4366-979A-557AAA9FBF4B}" sibTransId="{F4802D32-FB17-4C18-8429-C8D73C4D99CA}"/>
    <dgm:cxn modelId="{9C18C9DB-6E2B-448C-BC0B-774FA214C885}" type="presOf" srcId="{48FF020F-BC8C-4F50-92E8-086718DE75B5}" destId="{2CB349CB-8457-434F-BACD-F76B78F04F8D}" srcOrd="0" destOrd="0" presId="urn:microsoft.com/office/officeart/2008/layout/HorizontalMultiLevelHierarchy"/>
    <dgm:cxn modelId="{697A654D-72A9-4BCD-8012-8383D0C4133E}" type="presOf" srcId="{5D6B95AB-AD4F-4376-A6DA-349DC2D6C302}" destId="{87B98AED-E677-43AB-9AC4-5A312D3F00CD}" srcOrd="0" destOrd="0" presId="urn:microsoft.com/office/officeart/2008/layout/HorizontalMultiLevelHierarchy"/>
    <dgm:cxn modelId="{A073E860-44CA-4FE6-8BA9-1B5F9A52B773}" type="presOf" srcId="{137F0D41-ED8A-4BC8-9CD8-00AA17413252}" destId="{E34ACAD9-0666-4763-A49F-557CA51FF132}" srcOrd="1" destOrd="0" presId="urn:microsoft.com/office/officeart/2008/layout/HorizontalMultiLevelHierarchy"/>
    <dgm:cxn modelId="{F6E70777-C4B7-4C86-B9D2-AD58A49FFE4B}" type="presOf" srcId="{689E847F-D57D-4BAE-8AE7-6292AF5C013B}" destId="{3A6818F9-BA55-4B37-8343-B7105A5E1DB9}" srcOrd="0" destOrd="0" presId="urn:microsoft.com/office/officeart/2008/layout/HorizontalMultiLevelHierarchy"/>
    <dgm:cxn modelId="{62013916-9237-4C0B-9880-8CB8C184358A}" srcId="{425319F8-EF0B-435B-84C8-CB447C2DF9C6}" destId="{689E847F-D57D-4BAE-8AE7-6292AF5C013B}" srcOrd="5" destOrd="0" parTransId="{5D6B95AB-AD4F-4376-A6DA-349DC2D6C302}" sibTransId="{A93DCEBA-4F1B-4C56-8070-3B88B6456EF9}"/>
    <dgm:cxn modelId="{447D3AA5-B458-4596-9F19-0D8728FD6D01}" type="presOf" srcId="{B97D8579-B191-47F1-A307-44187FAB476A}" destId="{18960C32-952A-4581-B7D2-237092EDA639}" srcOrd="1" destOrd="0" presId="urn:microsoft.com/office/officeart/2008/layout/HorizontalMultiLevelHierarchy"/>
    <dgm:cxn modelId="{7BBD58FC-C785-4790-B537-8043045E4A14}" type="presOf" srcId="{F802057A-0406-42E8-8657-BCAAB21457D8}" destId="{EC401692-3F53-406B-BA56-B9D494BDB31B}" srcOrd="1" destOrd="0" presId="urn:microsoft.com/office/officeart/2008/layout/HorizontalMultiLevelHierarchy"/>
    <dgm:cxn modelId="{46AC3370-45D7-4820-B52F-D968CA9E3E36}" srcId="{425319F8-EF0B-435B-84C8-CB447C2DF9C6}" destId="{5395E004-3549-4BED-917A-DD8E48D0F3D0}" srcOrd="3" destOrd="0" parTransId="{137F0D41-ED8A-4BC8-9CD8-00AA17413252}" sibTransId="{38DEB9A0-A323-4940-8C0B-A6EDA0841C56}"/>
    <dgm:cxn modelId="{7D297058-C2F4-4C84-AEE1-2919C86B914B}" type="presOf" srcId="{D9193116-5248-4E54-812E-B99FBE64A5CC}" destId="{49469467-71A0-4812-9113-9E8A47D7E26B}" srcOrd="0" destOrd="0" presId="urn:microsoft.com/office/officeart/2008/layout/HorizontalMultiLevelHierarchy"/>
    <dgm:cxn modelId="{4185E812-13E0-40F7-B2BB-27200110565C}" type="presOf" srcId="{B97D8579-B191-47F1-A307-44187FAB476A}" destId="{013AB4FA-6891-4264-A69F-1ECADA576DC0}" srcOrd="0" destOrd="0" presId="urn:microsoft.com/office/officeart/2008/layout/HorizontalMultiLevelHierarchy"/>
    <dgm:cxn modelId="{E15AB1BA-6A50-40DD-AD62-B4A89821E46C}" type="presOf" srcId="{5395E004-3549-4BED-917A-DD8E48D0F3D0}" destId="{911C3C21-4397-4F54-AD24-23C954A1D514}" srcOrd="0" destOrd="0" presId="urn:microsoft.com/office/officeart/2008/layout/HorizontalMultiLevelHierarchy"/>
    <dgm:cxn modelId="{CA5D0DF2-3416-4FB2-9AFF-F44ACEEFD5CE}" type="presOf" srcId="{35D7827D-E9AB-4F17-95E6-FD18DA9CACB2}" destId="{A38B8517-5C2A-44E6-BCC4-3D9963F0FF75}" srcOrd="0" destOrd="0" presId="urn:microsoft.com/office/officeart/2008/layout/HorizontalMultiLevelHierarchy"/>
    <dgm:cxn modelId="{E498D05F-6763-4CB5-8A00-7317B94D542E}" type="presOf" srcId="{D15031A6-EF42-450C-8199-2A7AF54391C5}" destId="{606ADF62-EEE5-4C1D-87D8-5575D61DEF53}" srcOrd="1" destOrd="0" presId="urn:microsoft.com/office/officeart/2008/layout/HorizontalMultiLevelHierarchy"/>
    <dgm:cxn modelId="{1E31D35E-D50F-4E79-A008-E5EE243F01A1}" type="presOf" srcId="{5D6B95AB-AD4F-4376-A6DA-349DC2D6C302}" destId="{6CBF6216-A742-4BE4-B188-2118C3DF414F}" srcOrd="1" destOrd="0" presId="urn:microsoft.com/office/officeart/2008/layout/HorizontalMultiLevelHierarchy"/>
    <dgm:cxn modelId="{1FF62A93-AC2C-4EE0-A180-91ED03B0618D}" type="presOf" srcId="{425319F8-EF0B-435B-84C8-CB447C2DF9C6}" destId="{B1784190-83D8-4C5F-AAA6-73433947F322}" srcOrd="0" destOrd="0" presId="urn:microsoft.com/office/officeart/2008/layout/HorizontalMultiLevelHierarchy"/>
    <dgm:cxn modelId="{86578D94-A676-4C5E-B321-856EB15CAF6E}" type="presOf" srcId="{F802057A-0406-42E8-8657-BCAAB21457D8}" destId="{06345E0D-8831-4005-9494-1CDA686A35D8}" srcOrd="0" destOrd="0" presId="urn:microsoft.com/office/officeart/2008/layout/HorizontalMultiLevelHierarchy"/>
    <dgm:cxn modelId="{A5A4069E-7AE9-4D34-AE9F-0227620ACC1C}" type="presOf" srcId="{48FF020F-BC8C-4F50-92E8-086718DE75B5}" destId="{519D090D-6EA0-48F0-94C1-04DFA4B14991}" srcOrd="1" destOrd="0" presId="urn:microsoft.com/office/officeart/2008/layout/HorizontalMultiLevelHierarchy"/>
    <dgm:cxn modelId="{299CF78E-E42A-4A07-9FF8-42EA3F719D24}" type="presOf" srcId="{3379F423-A2F7-4C23-A2B4-C18AC6AE8529}" destId="{8883640F-49E8-4EA2-A2B8-FCF1F59D2E9E}" srcOrd="0" destOrd="0" presId="urn:microsoft.com/office/officeart/2008/layout/HorizontalMultiLevelHierarchy"/>
    <dgm:cxn modelId="{82DF69D0-F633-4141-9159-C9F35DCAE912}" srcId="{425319F8-EF0B-435B-84C8-CB447C2DF9C6}" destId="{7927D54B-C388-4F01-A29F-CFE4F0A38AC8}" srcOrd="4" destOrd="0" parTransId="{F802057A-0406-42E8-8657-BCAAB21457D8}" sibTransId="{2E3CF795-FCBD-4B1A-93C3-92BE02629028}"/>
    <dgm:cxn modelId="{DD242AC5-4D8D-4DFD-95FE-B9A1405C781F}" type="presOf" srcId="{7927D54B-C388-4F01-A29F-CFE4F0A38AC8}" destId="{C5BBD859-D4D8-4E3E-A53A-3E1253AAB0B6}" srcOrd="0" destOrd="0" presId="urn:microsoft.com/office/officeart/2008/layout/HorizontalMultiLevelHierarchy"/>
    <dgm:cxn modelId="{B28CCA5D-B722-4785-8BF9-06933BA3093C}" type="presOf" srcId="{137F0D41-ED8A-4BC8-9CD8-00AA17413252}" destId="{143FC33E-E9A8-4574-89F5-290DE691FD0B}" srcOrd="0" destOrd="0" presId="urn:microsoft.com/office/officeart/2008/layout/HorizontalMultiLevelHierarchy"/>
    <dgm:cxn modelId="{C821C6A3-E47E-4B94-A475-0EB0776454F0}" type="presParOf" srcId="{A38B8517-5C2A-44E6-BCC4-3D9963F0FF75}" destId="{58C03698-FDBF-494D-8184-02B0DECE92B6}" srcOrd="0" destOrd="0" presId="urn:microsoft.com/office/officeart/2008/layout/HorizontalMultiLevelHierarchy"/>
    <dgm:cxn modelId="{217F2D34-00E1-4CEE-A626-D6BBB3E0572B}" type="presParOf" srcId="{58C03698-FDBF-494D-8184-02B0DECE92B6}" destId="{B1784190-83D8-4C5F-AAA6-73433947F322}" srcOrd="0" destOrd="0" presId="urn:microsoft.com/office/officeart/2008/layout/HorizontalMultiLevelHierarchy"/>
    <dgm:cxn modelId="{0086469B-6FD5-4F50-9DCE-5C75C51A61E0}" type="presParOf" srcId="{58C03698-FDBF-494D-8184-02B0DECE92B6}" destId="{C2FA1844-AD09-480C-BCFE-C32E3611B518}" srcOrd="1" destOrd="0" presId="urn:microsoft.com/office/officeart/2008/layout/HorizontalMultiLevelHierarchy"/>
    <dgm:cxn modelId="{424EBA22-0BC1-4840-89A3-AF9611C77D5E}" type="presParOf" srcId="{C2FA1844-AD09-480C-BCFE-C32E3611B518}" destId="{60F1DC55-18BD-4813-8DFD-7DFFF066A92C}" srcOrd="0" destOrd="0" presId="urn:microsoft.com/office/officeart/2008/layout/HorizontalMultiLevelHierarchy"/>
    <dgm:cxn modelId="{848E978A-6738-42F9-BB0A-4601520396A2}" type="presParOf" srcId="{60F1DC55-18BD-4813-8DFD-7DFFF066A92C}" destId="{606ADF62-EEE5-4C1D-87D8-5575D61DEF53}" srcOrd="0" destOrd="0" presId="urn:microsoft.com/office/officeart/2008/layout/HorizontalMultiLevelHierarchy"/>
    <dgm:cxn modelId="{93966F5B-2297-47EA-93B8-9BC730B9EC15}" type="presParOf" srcId="{C2FA1844-AD09-480C-BCFE-C32E3611B518}" destId="{A2E621B4-ED9A-486F-B0DD-DBB51D6352BA}" srcOrd="1" destOrd="0" presId="urn:microsoft.com/office/officeart/2008/layout/HorizontalMultiLevelHierarchy"/>
    <dgm:cxn modelId="{4096A9E1-CC99-4C87-93AD-82B031E8A5A3}" type="presParOf" srcId="{A2E621B4-ED9A-486F-B0DD-DBB51D6352BA}" destId="{8883640F-49E8-4EA2-A2B8-FCF1F59D2E9E}" srcOrd="0" destOrd="0" presId="urn:microsoft.com/office/officeart/2008/layout/HorizontalMultiLevelHierarchy"/>
    <dgm:cxn modelId="{F82B9C03-B448-4490-ADD1-27174B6AEAAC}" type="presParOf" srcId="{A2E621B4-ED9A-486F-B0DD-DBB51D6352BA}" destId="{36A55887-6894-45BC-80F6-EA13FF0805F8}" srcOrd="1" destOrd="0" presId="urn:microsoft.com/office/officeart/2008/layout/HorizontalMultiLevelHierarchy"/>
    <dgm:cxn modelId="{66F69909-C86C-4B8E-9B1C-7EA9A26800D2}" type="presParOf" srcId="{C2FA1844-AD09-480C-BCFE-C32E3611B518}" destId="{013AB4FA-6891-4264-A69F-1ECADA576DC0}" srcOrd="2" destOrd="0" presId="urn:microsoft.com/office/officeart/2008/layout/HorizontalMultiLevelHierarchy"/>
    <dgm:cxn modelId="{76F374CB-2375-4BFE-9C1C-D91B8AC6B558}" type="presParOf" srcId="{013AB4FA-6891-4264-A69F-1ECADA576DC0}" destId="{18960C32-952A-4581-B7D2-237092EDA639}" srcOrd="0" destOrd="0" presId="urn:microsoft.com/office/officeart/2008/layout/HorizontalMultiLevelHierarchy"/>
    <dgm:cxn modelId="{23DDD976-941E-478C-92CA-A48FAC3089CC}" type="presParOf" srcId="{C2FA1844-AD09-480C-BCFE-C32E3611B518}" destId="{73A8EE93-DD34-4C51-8D68-033EF52A9075}" srcOrd="3" destOrd="0" presId="urn:microsoft.com/office/officeart/2008/layout/HorizontalMultiLevelHierarchy"/>
    <dgm:cxn modelId="{A65120E7-43F2-4AA4-B9B5-93ECA2916826}" type="presParOf" srcId="{73A8EE93-DD34-4C51-8D68-033EF52A9075}" destId="{459C2AD5-B841-4FBA-B2B8-D529E3F1CBC5}" srcOrd="0" destOrd="0" presId="urn:microsoft.com/office/officeart/2008/layout/HorizontalMultiLevelHierarchy"/>
    <dgm:cxn modelId="{1328DA44-A419-40EA-874C-43AEE1E64729}" type="presParOf" srcId="{73A8EE93-DD34-4C51-8D68-033EF52A9075}" destId="{CF7F339D-D464-42E0-B5DB-247A86570CCB}" srcOrd="1" destOrd="0" presId="urn:microsoft.com/office/officeart/2008/layout/HorizontalMultiLevelHierarchy"/>
    <dgm:cxn modelId="{1998628C-FB17-45B5-A74E-51C39067177D}" type="presParOf" srcId="{C2FA1844-AD09-480C-BCFE-C32E3611B518}" destId="{2CB349CB-8457-434F-BACD-F76B78F04F8D}" srcOrd="4" destOrd="0" presId="urn:microsoft.com/office/officeart/2008/layout/HorizontalMultiLevelHierarchy"/>
    <dgm:cxn modelId="{591072A4-FC69-470C-A005-9FF340151936}" type="presParOf" srcId="{2CB349CB-8457-434F-BACD-F76B78F04F8D}" destId="{519D090D-6EA0-48F0-94C1-04DFA4B14991}" srcOrd="0" destOrd="0" presId="urn:microsoft.com/office/officeart/2008/layout/HorizontalMultiLevelHierarchy"/>
    <dgm:cxn modelId="{E64BB875-CAA3-4CF3-A533-B93F510C483C}" type="presParOf" srcId="{C2FA1844-AD09-480C-BCFE-C32E3611B518}" destId="{DB8B0C5F-A7CA-4101-A34E-C528AFE5E710}" srcOrd="5" destOrd="0" presId="urn:microsoft.com/office/officeart/2008/layout/HorizontalMultiLevelHierarchy"/>
    <dgm:cxn modelId="{1ACEBA9E-D35B-4169-B6D5-6F17EAAE490F}" type="presParOf" srcId="{DB8B0C5F-A7CA-4101-A34E-C528AFE5E710}" destId="{49469467-71A0-4812-9113-9E8A47D7E26B}" srcOrd="0" destOrd="0" presId="urn:microsoft.com/office/officeart/2008/layout/HorizontalMultiLevelHierarchy"/>
    <dgm:cxn modelId="{DEBB3AE9-A9EE-4D7A-9874-29E645BAAE27}" type="presParOf" srcId="{DB8B0C5F-A7CA-4101-A34E-C528AFE5E710}" destId="{E4ADBC7A-23E9-4C28-94A9-2D63CB8173E7}" srcOrd="1" destOrd="0" presId="urn:microsoft.com/office/officeart/2008/layout/HorizontalMultiLevelHierarchy"/>
    <dgm:cxn modelId="{18583154-D690-4CEC-AA15-920912A38679}" type="presParOf" srcId="{C2FA1844-AD09-480C-BCFE-C32E3611B518}" destId="{143FC33E-E9A8-4574-89F5-290DE691FD0B}" srcOrd="6" destOrd="0" presId="urn:microsoft.com/office/officeart/2008/layout/HorizontalMultiLevelHierarchy"/>
    <dgm:cxn modelId="{BF6A4A60-8C45-4A08-A28F-CA03A0DF680B}" type="presParOf" srcId="{143FC33E-E9A8-4574-89F5-290DE691FD0B}" destId="{E34ACAD9-0666-4763-A49F-557CA51FF132}" srcOrd="0" destOrd="0" presId="urn:microsoft.com/office/officeart/2008/layout/HorizontalMultiLevelHierarchy"/>
    <dgm:cxn modelId="{6676D888-18A2-4FD5-822D-7CAD80DEBB7F}" type="presParOf" srcId="{C2FA1844-AD09-480C-BCFE-C32E3611B518}" destId="{5B8A40DE-10A8-43A8-B778-94FD2800A442}" srcOrd="7" destOrd="0" presId="urn:microsoft.com/office/officeart/2008/layout/HorizontalMultiLevelHierarchy"/>
    <dgm:cxn modelId="{D2E2EB09-2E22-4ABF-A918-925E6B8BBF67}" type="presParOf" srcId="{5B8A40DE-10A8-43A8-B778-94FD2800A442}" destId="{911C3C21-4397-4F54-AD24-23C954A1D514}" srcOrd="0" destOrd="0" presId="urn:microsoft.com/office/officeart/2008/layout/HorizontalMultiLevelHierarchy"/>
    <dgm:cxn modelId="{51A98426-80F8-4C56-B612-1FE3041DE4A2}" type="presParOf" srcId="{5B8A40DE-10A8-43A8-B778-94FD2800A442}" destId="{3E12E64B-E6FC-43FB-B431-D9B3F6C90227}" srcOrd="1" destOrd="0" presId="urn:microsoft.com/office/officeart/2008/layout/HorizontalMultiLevelHierarchy"/>
    <dgm:cxn modelId="{AB6D6D55-E318-411A-920B-44EF5A8D86BE}" type="presParOf" srcId="{C2FA1844-AD09-480C-BCFE-C32E3611B518}" destId="{06345E0D-8831-4005-9494-1CDA686A35D8}" srcOrd="8" destOrd="0" presId="urn:microsoft.com/office/officeart/2008/layout/HorizontalMultiLevelHierarchy"/>
    <dgm:cxn modelId="{9DD1E8AF-A71C-4B20-BF37-89181758DEE2}" type="presParOf" srcId="{06345E0D-8831-4005-9494-1CDA686A35D8}" destId="{EC401692-3F53-406B-BA56-B9D494BDB31B}" srcOrd="0" destOrd="0" presId="urn:microsoft.com/office/officeart/2008/layout/HorizontalMultiLevelHierarchy"/>
    <dgm:cxn modelId="{0A28AFFC-B28D-4639-AAD9-3E8D8D731851}" type="presParOf" srcId="{C2FA1844-AD09-480C-BCFE-C32E3611B518}" destId="{DBC454EE-34C8-4E50-84C7-BA2F9D70AEE4}" srcOrd="9" destOrd="0" presId="urn:microsoft.com/office/officeart/2008/layout/HorizontalMultiLevelHierarchy"/>
    <dgm:cxn modelId="{3282E842-5B8F-4F0C-A6B6-A9FC2EFF9F69}" type="presParOf" srcId="{DBC454EE-34C8-4E50-84C7-BA2F9D70AEE4}" destId="{C5BBD859-D4D8-4E3E-A53A-3E1253AAB0B6}" srcOrd="0" destOrd="0" presId="urn:microsoft.com/office/officeart/2008/layout/HorizontalMultiLevelHierarchy"/>
    <dgm:cxn modelId="{85DDF159-DFE7-4519-81FD-1D7C09AFCD8A}" type="presParOf" srcId="{DBC454EE-34C8-4E50-84C7-BA2F9D70AEE4}" destId="{0A877F16-CEE6-4BD5-8C49-421A4C122409}" srcOrd="1" destOrd="0" presId="urn:microsoft.com/office/officeart/2008/layout/HorizontalMultiLevelHierarchy"/>
    <dgm:cxn modelId="{F7C063B1-5496-470A-9C0F-D4C3EF5C0027}" type="presParOf" srcId="{C2FA1844-AD09-480C-BCFE-C32E3611B518}" destId="{87B98AED-E677-43AB-9AC4-5A312D3F00CD}" srcOrd="10" destOrd="0" presId="urn:microsoft.com/office/officeart/2008/layout/HorizontalMultiLevelHierarchy"/>
    <dgm:cxn modelId="{557AB5A1-25CF-4B7E-8E8E-DA3DBFD554E9}" type="presParOf" srcId="{87B98AED-E677-43AB-9AC4-5A312D3F00CD}" destId="{6CBF6216-A742-4BE4-B188-2118C3DF414F}" srcOrd="0" destOrd="0" presId="urn:microsoft.com/office/officeart/2008/layout/HorizontalMultiLevelHierarchy"/>
    <dgm:cxn modelId="{EA9CACBE-154C-44AF-B987-27CBA3E735A0}" type="presParOf" srcId="{C2FA1844-AD09-480C-BCFE-C32E3611B518}" destId="{B9BD4217-3C4D-4F7F-B660-B836DCECA09F}" srcOrd="11" destOrd="0" presId="urn:microsoft.com/office/officeart/2008/layout/HorizontalMultiLevelHierarchy"/>
    <dgm:cxn modelId="{3B1F5CF2-8510-46A5-B2AB-6EE2D766C64D}" type="presParOf" srcId="{B9BD4217-3C4D-4F7F-B660-B836DCECA09F}" destId="{3A6818F9-BA55-4B37-8343-B7105A5E1DB9}" srcOrd="0" destOrd="0" presId="urn:microsoft.com/office/officeart/2008/layout/HorizontalMultiLevelHierarchy"/>
    <dgm:cxn modelId="{A8130EF2-6CAD-4C33-B7F6-8A278F40C1F7}" type="presParOf" srcId="{B9BD4217-3C4D-4F7F-B660-B836DCECA09F}" destId="{9357A48D-E609-405A-A04B-23A0C1F2BE4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014FCB-CB26-4917-B1F0-13CA47F87E5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C31961C-4CDC-4F6F-80C4-546A2CF75640}">
      <dgm:prSet phldrT="[Text]" custT="1"/>
      <dgm:spPr>
        <a:solidFill>
          <a:srgbClr val="FFFF00"/>
        </a:solidFill>
        <a:ln>
          <a:solidFill>
            <a:schemeClr val="accent1">
              <a:lumMod val="50000"/>
            </a:schemeClr>
          </a:solidFill>
        </a:ln>
      </dgm:spPr>
      <dgm:t>
        <a:bodyPr/>
        <a:lstStyle/>
        <a:p>
          <a:pPr algn="ctr"/>
          <a:r>
            <a:rPr lang="en-US" sz="2000" b="1" dirty="0">
              <a:solidFill>
                <a:schemeClr val="tx1"/>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DỄ DẠY – DỄ HỌC</a:t>
          </a:r>
        </a:p>
      </dgm:t>
    </dgm:pt>
    <dgm:pt modelId="{04CE3625-3593-4A0C-AE08-5B0978A860C6}" type="parTrans" cxnId="{60409F3B-2174-4B2A-8F6D-516A154A690D}">
      <dgm:prSet/>
      <dgm:spPr/>
      <dgm:t>
        <a:bodyPr/>
        <a:lstStyle/>
        <a:p>
          <a:endParaRPr lang="en-US" sz="2000">
            <a:solidFill>
              <a:schemeClr val="tx1"/>
            </a:solidFill>
            <a:latin typeface="+mn-lt"/>
          </a:endParaRPr>
        </a:p>
      </dgm:t>
    </dgm:pt>
    <dgm:pt modelId="{E1E149E8-9861-4441-AB11-6CA626A87FE9}" type="sibTrans" cxnId="{60409F3B-2174-4B2A-8F6D-516A154A690D}">
      <dgm:prSet/>
      <dgm:spPr/>
      <dgm:t>
        <a:bodyPr/>
        <a:lstStyle/>
        <a:p>
          <a:endParaRPr lang="en-US" sz="2000">
            <a:solidFill>
              <a:schemeClr val="tx1"/>
            </a:solidFill>
            <a:latin typeface="+mn-lt"/>
          </a:endParaRPr>
        </a:p>
      </dgm:t>
    </dgm:pt>
    <dgm:pt modelId="{5B58D64C-46E0-4256-A5A6-75219C180C7D}">
      <dgm:prSet phldrT="[Text]" custT="1"/>
      <dgm:spPr>
        <a:solidFill>
          <a:schemeClr val="accent1">
            <a:lumMod val="40000"/>
            <a:lumOff val="60000"/>
          </a:schemeClr>
        </a:solidFill>
        <a:ln>
          <a:solidFill>
            <a:schemeClr val="accent1">
              <a:lumMod val="50000"/>
            </a:schemeClr>
          </a:solidFill>
        </a:ln>
      </dgm:spPr>
      <dgm:t>
        <a:bodyPr/>
        <a:lstStyle/>
        <a:p>
          <a:pPr algn="l"/>
          <a:r>
            <a:rPr lang="en-US" sz="2000" dirty="0" err="1">
              <a:solidFill>
                <a:schemeClr val="tx1"/>
              </a:solidFill>
              <a:latin typeface="Arial" panose="020B0604020202020204" pitchFamily="34" charset="0"/>
              <a:cs typeface="Arial" panose="020B0604020202020204" pitchFamily="34" charset="0"/>
            </a:rPr>
            <a:t>Tinh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giản</a:t>
          </a:r>
          <a:r>
            <a:rPr lang="en-US" sz="2000" dirty="0">
              <a:solidFill>
                <a:schemeClr val="tx1"/>
              </a:solidFill>
              <a:latin typeface="Arial" panose="020B0604020202020204" pitchFamily="34" charset="0"/>
              <a:cs typeface="Arial" panose="020B0604020202020204" pitchFamily="34" charset="0"/>
            </a:rPr>
            <a:t> ở </a:t>
          </a:r>
          <a:r>
            <a:rPr lang="en-US" sz="2000" dirty="0" err="1">
              <a:solidFill>
                <a:schemeClr val="tx1"/>
              </a:solidFill>
              <a:latin typeface="Arial" panose="020B0604020202020204" pitchFamily="34" charset="0"/>
              <a:cs typeface="Arial" panose="020B0604020202020204" pitchFamily="34" charset="0"/>
            </a:rPr>
            <a:t>mức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độ</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hợp</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lí</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phổ</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thông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hoá</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kiến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thức</a:t>
          </a:r>
          <a:r>
            <a:rPr lang="en-US" sz="2000" dirty="0">
              <a:solidFill>
                <a:schemeClr val="tx1"/>
              </a:solidFill>
              <a:latin typeface="Arial" panose="020B0604020202020204" pitchFamily="34" charset="0"/>
              <a:cs typeface="Arial" panose="020B0604020202020204" pitchFamily="34" charset="0"/>
            </a:rPr>
            <a:t>, c</a:t>
          </a:r>
          <a:r>
            <a:rPr lang="vi-VN" sz="2000" dirty="0">
              <a:solidFill>
                <a:schemeClr val="tx1"/>
              </a:solidFill>
              <a:latin typeface="+mn-lt"/>
              <a:cs typeface="Arial" panose="020B0604020202020204" pitchFamily="34" charset="0"/>
            </a:rPr>
            <a:t>ác đơn vị kiến thức đưa ra vừa phải</a:t>
          </a:r>
          <a:r>
            <a:rPr lang="en-US" sz="2000" dirty="0">
              <a:solidFill>
                <a:schemeClr val="tx1"/>
              </a:solidFill>
              <a:latin typeface="+mn-lt"/>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dễ</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hiểu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dễ</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nhớ</a:t>
          </a:r>
          <a:endParaRPr lang="en-US" sz="2000" dirty="0">
            <a:solidFill>
              <a:schemeClr val="tx1"/>
            </a:solidFill>
            <a:latin typeface="Arial" panose="020B0604020202020204" pitchFamily="34" charset="0"/>
            <a:cs typeface="Arial" panose="020B0604020202020204" pitchFamily="34" charset="0"/>
          </a:endParaRPr>
        </a:p>
      </dgm:t>
    </dgm:pt>
    <dgm:pt modelId="{6191D133-C744-4EEE-AB98-1D4C83667246}" type="parTrans" cxnId="{8E78484F-8CB7-4778-B9D9-DC8913928B35}">
      <dgm:prSet custT="1"/>
      <dgm:spPr/>
      <dgm:t>
        <a:bodyPr/>
        <a:lstStyle/>
        <a:p>
          <a:endParaRPr lang="en-US" sz="2000">
            <a:solidFill>
              <a:schemeClr val="tx1"/>
            </a:solidFill>
            <a:latin typeface="+mn-lt"/>
          </a:endParaRPr>
        </a:p>
      </dgm:t>
    </dgm:pt>
    <dgm:pt modelId="{437ACACF-E36F-4200-A85F-313CEBD06C82}" type="sibTrans" cxnId="{8E78484F-8CB7-4778-B9D9-DC8913928B35}">
      <dgm:prSet/>
      <dgm:spPr/>
      <dgm:t>
        <a:bodyPr/>
        <a:lstStyle/>
        <a:p>
          <a:endParaRPr lang="en-US" sz="2000">
            <a:solidFill>
              <a:schemeClr val="tx1"/>
            </a:solidFill>
            <a:latin typeface="+mn-lt"/>
          </a:endParaRPr>
        </a:p>
      </dgm:t>
    </dgm:pt>
    <dgm:pt modelId="{FBC8A2D2-C6B8-40E5-8A70-8A4301A378B0}">
      <dgm:prSet phldrT="[Text]" custT="1"/>
      <dgm:spPr>
        <a:solidFill>
          <a:schemeClr val="accent1">
            <a:lumMod val="40000"/>
            <a:lumOff val="60000"/>
          </a:schemeClr>
        </a:solidFill>
        <a:ln>
          <a:solidFill>
            <a:schemeClr val="accent1">
              <a:lumMod val="50000"/>
            </a:schemeClr>
          </a:solidFill>
        </a:ln>
      </dgm:spPr>
      <dgm:t>
        <a:bodyPr/>
        <a:lstStyle/>
        <a:p>
          <a:pPr algn="l"/>
          <a:r>
            <a:rPr lang="en-US" sz="2000" dirty="0">
              <a:solidFill>
                <a:schemeClr val="tx1"/>
              </a:solidFill>
              <a:latin typeface="Arial" panose="020B0604020202020204" pitchFamily="34" charset="0"/>
              <a:cs typeface="Arial" panose="020B0604020202020204" pitchFamily="34" charset="0"/>
            </a:rPr>
            <a:t>G</a:t>
          </a:r>
          <a:r>
            <a:rPr lang="vi-VN" sz="2000" dirty="0">
              <a:solidFill>
                <a:schemeClr val="tx1"/>
              </a:solidFill>
              <a:latin typeface="Arial" panose="020B0604020202020204" pitchFamily="34" charset="0"/>
              <a:cs typeface="Arial" panose="020B0604020202020204" pitchFamily="34" charset="0"/>
            </a:rPr>
            <a:t>iúp </a:t>
          </a:r>
          <a:r>
            <a:rPr lang="vi-VN" sz="2000" dirty="0">
              <a:solidFill>
                <a:schemeClr val="tx1"/>
              </a:solidFill>
              <a:latin typeface="+mn-lt"/>
            </a:rPr>
            <a:t>người học vận dụng để giải quyết những</a:t>
          </a:r>
          <a:r>
            <a:rPr lang="en-US" sz="2000" dirty="0">
              <a:solidFill>
                <a:schemeClr val="tx1"/>
              </a:solidFill>
              <a:latin typeface="+mn-lt"/>
            </a:rPr>
            <a:t> </a:t>
          </a:r>
          <a:r>
            <a:rPr lang="en-US" sz="2000" dirty="0" err="1">
              <a:solidFill>
                <a:schemeClr val="tx1"/>
              </a:solidFill>
              <a:latin typeface="Arial" panose="020B0604020202020204" pitchFamily="34" charset="0"/>
              <a:cs typeface="Arial" panose="020B0604020202020204" pitchFamily="34" charset="0"/>
            </a:rPr>
            <a:t>vấn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đề</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của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cuộc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sống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tăng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cường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các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hoạt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động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nhóm</a:t>
          </a:r>
          <a:endParaRPr lang="en-US" sz="2000" dirty="0">
            <a:solidFill>
              <a:schemeClr val="tx1"/>
            </a:solidFill>
            <a:latin typeface="Arial" panose="020B0604020202020204" pitchFamily="34" charset="0"/>
            <a:cs typeface="Arial" panose="020B0604020202020204" pitchFamily="34" charset="0"/>
          </a:endParaRPr>
        </a:p>
      </dgm:t>
    </dgm:pt>
    <dgm:pt modelId="{1492E823-453E-4907-886B-8FFA02E49A10}" type="parTrans" cxnId="{1436B40F-D30B-4DF3-92ED-7716630F973C}">
      <dgm:prSet custT="1"/>
      <dgm:spPr/>
      <dgm:t>
        <a:bodyPr/>
        <a:lstStyle/>
        <a:p>
          <a:endParaRPr lang="en-US" sz="2000">
            <a:solidFill>
              <a:schemeClr val="tx1"/>
            </a:solidFill>
            <a:latin typeface="+mn-lt"/>
          </a:endParaRPr>
        </a:p>
      </dgm:t>
    </dgm:pt>
    <dgm:pt modelId="{BB1E46BC-BB9F-4C47-8F32-6A2BFBBE03E4}" type="sibTrans" cxnId="{1436B40F-D30B-4DF3-92ED-7716630F973C}">
      <dgm:prSet/>
      <dgm:spPr/>
      <dgm:t>
        <a:bodyPr/>
        <a:lstStyle/>
        <a:p>
          <a:endParaRPr lang="en-US" sz="2000">
            <a:solidFill>
              <a:schemeClr val="tx1"/>
            </a:solidFill>
            <a:latin typeface="+mn-lt"/>
          </a:endParaRPr>
        </a:p>
      </dgm:t>
    </dgm:pt>
    <dgm:pt modelId="{E628AF78-AE66-4EB6-A47E-B295B6D7C8E8}">
      <dgm:prSet phldrT="[Text]" custT="1"/>
      <dgm:spPr>
        <a:solidFill>
          <a:schemeClr val="accent1">
            <a:lumMod val="40000"/>
            <a:lumOff val="60000"/>
          </a:schemeClr>
        </a:solidFill>
        <a:ln>
          <a:solidFill>
            <a:schemeClr val="accent1">
              <a:lumMod val="50000"/>
            </a:schemeClr>
          </a:solidFill>
        </a:ln>
      </dgm:spPr>
      <dgm:t>
        <a:bodyPr/>
        <a:lstStyle/>
        <a:p>
          <a:pPr algn="l"/>
          <a:r>
            <a:rPr lang="en-US" sz="2000" dirty="0" err="1">
              <a:solidFill>
                <a:schemeClr val="tx1"/>
              </a:solidFill>
              <a:latin typeface="Arial" panose="020B0604020202020204" pitchFamily="34" charset="0"/>
              <a:cs typeface="Arial" panose="020B0604020202020204" pitchFamily="34" charset="0"/>
            </a:rPr>
            <a:t>Viết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theo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hướng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mở</a:t>
          </a:r>
          <a:endParaRPr lang="en-US" sz="2000" dirty="0">
            <a:solidFill>
              <a:schemeClr val="tx1"/>
            </a:solidFill>
            <a:latin typeface="Arial" panose="020B0604020202020204" pitchFamily="34" charset="0"/>
            <a:cs typeface="Arial" panose="020B0604020202020204" pitchFamily="34" charset="0"/>
          </a:endParaRPr>
        </a:p>
      </dgm:t>
    </dgm:pt>
    <dgm:pt modelId="{FEE3F7E3-B4C0-4ECF-A0E5-F74201073F37}" type="parTrans" cxnId="{3FC3306D-ADE6-43E6-B8F9-FBC3F6877559}">
      <dgm:prSet custT="1"/>
      <dgm:spPr/>
      <dgm:t>
        <a:bodyPr/>
        <a:lstStyle/>
        <a:p>
          <a:endParaRPr lang="en-US" sz="2000">
            <a:solidFill>
              <a:schemeClr val="tx1"/>
            </a:solidFill>
            <a:latin typeface="+mn-lt"/>
          </a:endParaRPr>
        </a:p>
      </dgm:t>
    </dgm:pt>
    <dgm:pt modelId="{10F676DF-C080-464D-96ED-976CA0A219DB}" type="sibTrans" cxnId="{3FC3306D-ADE6-43E6-B8F9-FBC3F6877559}">
      <dgm:prSet/>
      <dgm:spPr/>
      <dgm:t>
        <a:bodyPr/>
        <a:lstStyle/>
        <a:p>
          <a:endParaRPr lang="en-US" sz="2000">
            <a:solidFill>
              <a:schemeClr val="tx1"/>
            </a:solidFill>
            <a:latin typeface="+mn-lt"/>
          </a:endParaRPr>
        </a:p>
      </dgm:t>
    </dgm:pt>
    <dgm:pt modelId="{7C979CB5-49F8-4A32-801F-2C3F5B1ED74A}">
      <dgm:prSet phldrT="[Text]" custT="1"/>
      <dgm:spPr>
        <a:solidFill>
          <a:schemeClr val="accent1">
            <a:lumMod val="40000"/>
            <a:lumOff val="60000"/>
          </a:schemeClr>
        </a:solidFill>
        <a:ln>
          <a:solidFill>
            <a:schemeClr val="accent1">
              <a:lumMod val="50000"/>
            </a:schemeClr>
          </a:solidFill>
        </a:ln>
      </dgm:spPr>
      <dgm:t>
        <a:bodyPr/>
        <a:lstStyle/>
        <a:p>
          <a:pPr algn="l"/>
          <a:r>
            <a:rPr lang="en-US" sz="2000" dirty="0">
              <a:solidFill>
                <a:schemeClr val="tx1"/>
              </a:solidFill>
              <a:latin typeface="+mn-lt"/>
              <a:cs typeface="Arial" panose="020B0604020202020204" pitchFamily="34" charset="0"/>
            </a:rPr>
            <a:t>S</a:t>
          </a:r>
          <a:r>
            <a:rPr lang="vi-VN" sz="2000" dirty="0">
              <a:solidFill>
                <a:schemeClr val="tx1"/>
              </a:solidFill>
              <a:latin typeface="Arial (Body)"/>
              <a:cs typeface="Arial" panose="020B0604020202020204" pitchFamily="34" charset="0"/>
            </a:rPr>
            <a:t>ử dụng nhiều </a:t>
          </a:r>
          <a:r>
            <a:rPr lang="en-US" sz="2000" dirty="0" err="1">
              <a:solidFill>
                <a:schemeClr val="tx1"/>
              </a:solidFill>
              <a:latin typeface="Arial (Body)"/>
              <a:cs typeface="Arial" panose="020B0604020202020204" pitchFamily="34" charset="0"/>
            </a:rPr>
            <a:t>bản</a:t>
          </a:r>
          <a:r>
            <a:rPr lang="en-US" sz="2000" dirty="0">
              <a:solidFill>
                <a:schemeClr val="tx1"/>
              </a:solidFill>
              <a:latin typeface="Arial (Body)"/>
              <a:cs typeface="Arial" panose="020B0604020202020204" pitchFamily="34" charset="0"/>
            </a:rPr>
            <a:t> </a:t>
          </a:r>
          <a:r>
            <a:rPr lang="en-US" sz="2000" dirty="0" err="1">
              <a:solidFill>
                <a:schemeClr val="tx1"/>
              </a:solidFill>
              <a:latin typeface="Arial (Body)"/>
              <a:cs typeface="Arial" panose="020B0604020202020204" pitchFamily="34" charset="0"/>
            </a:rPr>
            <a:t>đồ</a:t>
          </a:r>
          <a:r>
            <a:rPr lang="en-US" sz="2000" dirty="0">
              <a:solidFill>
                <a:schemeClr val="tx1"/>
              </a:solidFill>
              <a:latin typeface="Arial (Body)"/>
              <a:cs typeface="Arial" panose="020B0604020202020204" pitchFamily="34" charset="0"/>
            </a:rPr>
            <a:t>, </a:t>
          </a:r>
          <a:r>
            <a:rPr lang="en-US" sz="2000" dirty="0" err="1">
              <a:solidFill>
                <a:schemeClr val="tx1"/>
              </a:solidFill>
              <a:latin typeface="Arial (Body)"/>
              <a:cs typeface="Arial" panose="020B0604020202020204" pitchFamily="34" charset="0"/>
            </a:rPr>
            <a:t>sơ</a:t>
          </a:r>
          <a:r>
            <a:rPr lang="en-US" sz="2000" dirty="0">
              <a:solidFill>
                <a:schemeClr val="tx1"/>
              </a:solidFill>
              <a:latin typeface="Arial (Body)"/>
              <a:cs typeface="Arial" panose="020B0604020202020204" pitchFamily="34" charset="0"/>
            </a:rPr>
            <a:t> </a:t>
          </a:r>
          <a:r>
            <a:rPr lang="en-US" sz="2000" dirty="0" err="1">
              <a:solidFill>
                <a:schemeClr val="tx1"/>
              </a:solidFill>
              <a:latin typeface="Arial (Body)"/>
              <a:cs typeface="Arial" panose="020B0604020202020204" pitchFamily="34" charset="0"/>
            </a:rPr>
            <a:t>đồ</a:t>
          </a:r>
          <a:r>
            <a:rPr lang="en-US" sz="2000" dirty="0">
              <a:solidFill>
                <a:schemeClr val="tx1"/>
              </a:solidFill>
              <a:latin typeface="Arial (Body)"/>
              <a:cs typeface="Arial" panose="020B0604020202020204" pitchFamily="34" charset="0"/>
            </a:rPr>
            <a:t>, </a:t>
          </a:r>
          <a:r>
            <a:rPr lang="en-US" sz="2000" dirty="0" err="1">
              <a:solidFill>
                <a:schemeClr val="tx1"/>
              </a:solidFill>
              <a:latin typeface="Arial (Body)"/>
              <a:cs typeface="Arial" panose="020B0604020202020204" pitchFamily="34" charset="0"/>
            </a:rPr>
            <a:t>biểu</a:t>
          </a:r>
          <a:r>
            <a:rPr lang="en-US" sz="2000" dirty="0">
              <a:solidFill>
                <a:schemeClr val="tx1"/>
              </a:solidFill>
              <a:latin typeface="Arial (Body)"/>
              <a:cs typeface="Arial" panose="020B0604020202020204" pitchFamily="34" charset="0"/>
            </a:rPr>
            <a:t> </a:t>
          </a:r>
          <a:r>
            <a:rPr lang="en-US" sz="2000" dirty="0" err="1">
              <a:solidFill>
                <a:schemeClr val="tx1"/>
              </a:solidFill>
              <a:latin typeface="Arial (Body)"/>
              <a:cs typeface="Arial" panose="020B0604020202020204" pitchFamily="34" charset="0"/>
            </a:rPr>
            <a:t>đồ</a:t>
          </a:r>
          <a:r>
            <a:rPr lang="en-US" sz="2000" dirty="0">
              <a:solidFill>
                <a:schemeClr val="tx1"/>
              </a:solidFill>
              <a:latin typeface="Arial (Body)"/>
              <a:cs typeface="Arial" panose="020B0604020202020204" pitchFamily="34" charset="0"/>
            </a:rPr>
            <a:t>, </a:t>
          </a:r>
          <a:r>
            <a:rPr lang="vi-VN" sz="2000" dirty="0">
              <a:solidFill>
                <a:schemeClr val="tx1"/>
              </a:solidFill>
              <a:latin typeface="Arial (Body)"/>
              <a:cs typeface="Arial" panose="020B0604020202020204" pitchFamily="34" charset="0"/>
            </a:rPr>
            <a:t>hình ảnh</a:t>
          </a:r>
          <a:r>
            <a:rPr lang="en-US" sz="2000" dirty="0">
              <a:solidFill>
                <a:schemeClr val="tx1"/>
              </a:solidFill>
              <a:latin typeface="Arial (Body)"/>
              <a:cs typeface="Arial" panose="020B0604020202020204" pitchFamily="34" charset="0"/>
            </a:rPr>
            <a:t>,… </a:t>
          </a:r>
        </a:p>
      </dgm:t>
    </dgm:pt>
    <dgm:pt modelId="{37A89FB0-F039-41D8-B9CD-2CABE71132DB}" type="parTrans" cxnId="{D0D92A5A-366D-4DAF-952D-0C350DF0B13D}">
      <dgm:prSet/>
      <dgm:spPr/>
      <dgm:t>
        <a:bodyPr/>
        <a:lstStyle/>
        <a:p>
          <a:endParaRPr lang="en-US"/>
        </a:p>
      </dgm:t>
    </dgm:pt>
    <dgm:pt modelId="{CCFC52C4-5736-4069-A46F-E427856479C3}" type="sibTrans" cxnId="{D0D92A5A-366D-4DAF-952D-0C350DF0B13D}">
      <dgm:prSet/>
      <dgm:spPr/>
      <dgm:t>
        <a:bodyPr/>
        <a:lstStyle/>
        <a:p>
          <a:endParaRPr lang="en-US"/>
        </a:p>
      </dgm:t>
    </dgm:pt>
    <dgm:pt modelId="{06353A3E-CD28-4FA3-9CEF-3F217E60C048}" type="pres">
      <dgm:prSet presAssocID="{96014FCB-CB26-4917-B1F0-13CA47F87E5E}" presName="diagram" presStyleCnt="0">
        <dgm:presLayoutVars>
          <dgm:chMax val="1"/>
          <dgm:dir/>
          <dgm:animLvl val="ctr"/>
          <dgm:resizeHandles val="exact"/>
        </dgm:presLayoutVars>
      </dgm:prSet>
      <dgm:spPr/>
      <dgm:t>
        <a:bodyPr/>
        <a:lstStyle/>
        <a:p>
          <a:endParaRPr lang="en-US"/>
        </a:p>
      </dgm:t>
    </dgm:pt>
    <dgm:pt modelId="{3C854139-6E30-4D2A-A107-EB4C8B9C5759}" type="pres">
      <dgm:prSet presAssocID="{96014FCB-CB26-4917-B1F0-13CA47F87E5E}" presName="matrix" presStyleCnt="0"/>
      <dgm:spPr/>
    </dgm:pt>
    <dgm:pt modelId="{54862745-67BD-4D1A-BEA0-8543E2F5AE99}" type="pres">
      <dgm:prSet presAssocID="{96014FCB-CB26-4917-B1F0-13CA47F87E5E}" presName="tile1" presStyleLbl="node1" presStyleIdx="0" presStyleCnt="4" custLinFactNeighborX="-232"/>
      <dgm:spPr/>
      <dgm:t>
        <a:bodyPr/>
        <a:lstStyle/>
        <a:p>
          <a:endParaRPr lang="en-US"/>
        </a:p>
      </dgm:t>
    </dgm:pt>
    <dgm:pt modelId="{C30673F6-98E7-4C53-9EE2-1A90786CD42D}" type="pres">
      <dgm:prSet presAssocID="{96014FCB-CB26-4917-B1F0-13CA47F87E5E}" presName="tile1text" presStyleLbl="node1" presStyleIdx="0" presStyleCnt="4">
        <dgm:presLayoutVars>
          <dgm:chMax val="0"/>
          <dgm:chPref val="0"/>
          <dgm:bulletEnabled val="1"/>
        </dgm:presLayoutVars>
      </dgm:prSet>
      <dgm:spPr/>
      <dgm:t>
        <a:bodyPr/>
        <a:lstStyle/>
        <a:p>
          <a:endParaRPr lang="en-US"/>
        </a:p>
      </dgm:t>
    </dgm:pt>
    <dgm:pt modelId="{4B99E67B-5BD9-430E-B16A-C327A0CEF407}" type="pres">
      <dgm:prSet presAssocID="{96014FCB-CB26-4917-B1F0-13CA47F87E5E}" presName="tile2" presStyleLbl="node1" presStyleIdx="1" presStyleCnt="4"/>
      <dgm:spPr/>
      <dgm:t>
        <a:bodyPr/>
        <a:lstStyle/>
        <a:p>
          <a:endParaRPr lang="en-US"/>
        </a:p>
      </dgm:t>
    </dgm:pt>
    <dgm:pt modelId="{CC94A8EF-E0E2-443A-ABCC-7ED2F6C6D876}" type="pres">
      <dgm:prSet presAssocID="{96014FCB-CB26-4917-B1F0-13CA47F87E5E}" presName="tile2text" presStyleLbl="node1" presStyleIdx="1" presStyleCnt="4">
        <dgm:presLayoutVars>
          <dgm:chMax val="0"/>
          <dgm:chPref val="0"/>
          <dgm:bulletEnabled val="1"/>
        </dgm:presLayoutVars>
      </dgm:prSet>
      <dgm:spPr/>
      <dgm:t>
        <a:bodyPr/>
        <a:lstStyle/>
        <a:p>
          <a:endParaRPr lang="en-US"/>
        </a:p>
      </dgm:t>
    </dgm:pt>
    <dgm:pt modelId="{9D8FE5AA-4776-473E-86B1-FB851F860971}" type="pres">
      <dgm:prSet presAssocID="{96014FCB-CB26-4917-B1F0-13CA47F87E5E}" presName="tile3" presStyleLbl="node1" presStyleIdx="2" presStyleCnt="4"/>
      <dgm:spPr/>
      <dgm:t>
        <a:bodyPr/>
        <a:lstStyle/>
        <a:p>
          <a:endParaRPr lang="en-US"/>
        </a:p>
      </dgm:t>
    </dgm:pt>
    <dgm:pt modelId="{C8225E63-1068-49BD-94E7-AF4FEC84DBE6}" type="pres">
      <dgm:prSet presAssocID="{96014FCB-CB26-4917-B1F0-13CA47F87E5E}" presName="tile3text" presStyleLbl="node1" presStyleIdx="2" presStyleCnt="4">
        <dgm:presLayoutVars>
          <dgm:chMax val="0"/>
          <dgm:chPref val="0"/>
          <dgm:bulletEnabled val="1"/>
        </dgm:presLayoutVars>
      </dgm:prSet>
      <dgm:spPr/>
      <dgm:t>
        <a:bodyPr/>
        <a:lstStyle/>
        <a:p>
          <a:endParaRPr lang="en-US"/>
        </a:p>
      </dgm:t>
    </dgm:pt>
    <dgm:pt modelId="{E9A715A9-765C-4E94-91DE-5928ACCD0BCC}" type="pres">
      <dgm:prSet presAssocID="{96014FCB-CB26-4917-B1F0-13CA47F87E5E}" presName="tile4" presStyleLbl="node1" presStyleIdx="3" presStyleCnt="4"/>
      <dgm:spPr/>
      <dgm:t>
        <a:bodyPr/>
        <a:lstStyle/>
        <a:p>
          <a:endParaRPr lang="en-US"/>
        </a:p>
      </dgm:t>
    </dgm:pt>
    <dgm:pt modelId="{9709C242-CBB2-4960-BB00-5E4E3B1159A6}" type="pres">
      <dgm:prSet presAssocID="{96014FCB-CB26-4917-B1F0-13CA47F87E5E}" presName="tile4text" presStyleLbl="node1" presStyleIdx="3" presStyleCnt="4">
        <dgm:presLayoutVars>
          <dgm:chMax val="0"/>
          <dgm:chPref val="0"/>
          <dgm:bulletEnabled val="1"/>
        </dgm:presLayoutVars>
      </dgm:prSet>
      <dgm:spPr/>
      <dgm:t>
        <a:bodyPr/>
        <a:lstStyle/>
        <a:p>
          <a:endParaRPr lang="en-US"/>
        </a:p>
      </dgm:t>
    </dgm:pt>
    <dgm:pt modelId="{3D11BDC0-5DE8-40B8-B172-61933AD0C816}" type="pres">
      <dgm:prSet presAssocID="{96014FCB-CB26-4917-B1F0-13CA47F87E5E}" presName="centerTile" presStyleLbl="fgShp" presStyleIdx="0" presStyleCnt="1" custScaleX="134508">
        <dgm:presLayoutVars>
          <dgm:chMax val="0"/>
          <dgm:chPref val="0"/>
        </dgm:presLayoutVars>
      </dgm:prSet>
      <dgm:spPr/>
      <dgm:t>
        <a:bodyPr/>
        <a:lstStyle/>
        <a:p>
          <a:endParaRPr lang="en-US"/>
        </a:p>
      </dgm:t>
    </dgm:pt>
  </dgm:ptLst>
  <dgm:cxnLst>
    <dgm:cxn modelId="{60409F3B-2174-4B2A-8F6D-516A154A690D}" srcId="{96014FCB-CB26-4917-B1F0-13CA47F87E5E}" destId="{DC31961C-4CDC-4F6F-80C4-546A2CF75640}" srcOrd="0" destOrd="0" parTransId="{04CE3625-3593-4A0C-AE08-5B0978A860C6}" sibTransId="{E1E149E8-9861-4441-AB11-6CA626A87FE9}"/>
    <dgm:cxn modelId="{0103BBA3-ABB8-46B3-A44F-B8BD51AB21CC}" type="presOf" srcId="{DC31961C-4CDC-4F6F-80C4-546A2CF75640}" destId="{3D11BDC0-5DE8-40B8-B172-61933AD0C816}" srcOrd="0" destOrd="0" presId="urn:microsoft.com/office/officeart/2005/8/layout/matrix1"/>
    <dgm:cxn modelId="{A4F61DB5-A5B9-4923-9508-52E5F232280F}" type="presOf" srcId="{E628AF78-AE66-4EB6-A47E-B295B6D7C8E8}" destId="{9709C242-CBB2-4960-BB00-5E4E3B1159A6}" srcOrd="1" destOrd="0" presId="urn:microsoft.com/office/officeart/2005/8/layout/matrix1"/>
    <dgm:cxn modelId="{8DA2FFE2-BEF0-4814-8D2C-CA5014C0FFD9}" type="presOf" srcId="{7C979CB5-49F8-4A32-801F-2C3F5B1ED74A}" destId="{CC94A8EF-E0E2-443A-ABCC-7ED2F6C6D876}" srcOrd="1" destOrd="0" presId="urn:microsoft.com/office/officeart/2005/8/layout/matrix1"/>
    <dgm:cxn modelId="{8E78484F-8CB7-4778-B9D9-DC8913928B35}" srcId="{DC31961C-4CDC-4F6F-80C4-546A2CF75640}" destId="{5B58D64C-46E0-4256-A5A6-75219C180C7D}" srcOrd="0" destOrd="0" parTransId="{6191D133-C744-4EEE-AB98-1D4C83667246}" sibTransId="{437ACACF-E36F-4200-A85F-313CEBD06C82}"/>
    <dgm:cxn modelId="{1436B40F-D30B-4DF3-92ED-7716630F973C}" srcId="{DC31961C-4CDC-4F6F-80C4-546A2CF75640}" destId="{FBC8A2D2-C6B8-40E5-8A70-8A4301A378B0}" srcOrd="2" destOrd="0" parTransId="{1492E823-453E-4907-886B-8FFA02E49A10}" sibTransId="{BB1E46BC-BB9F-4C47-8F32-6A2BFBBE03E4}"/>
    <dgm:cxn modelId="{0115FE3A-13E4-40EE-9985-53367D3EC116}" type="presOf" srcId="{FBC8A2D2-C6B8-40E5-8A70-8A4301A378B0}" destId="{9D8FE5AA-4776-473E-86B1-FB851F860971}" srcOrd="0" destOrd="0" presId="urn:microsoft.com/office/officeart/2005/8/layout/matrix1"/>
    <dgm:cxn modelId="{DEDD39CB-CD7A-4DFC-82D8-D212B101BC3C}" type="presOf" srcId="{96014FCB-CB26-4917-B1F0-13CA47F87E5E}" destId="{06353A3E-CD28-4FA3-9CEF-3F217E60C048}" srcOrd="0" destOrd="0" presId="urn:microsoft.com/office/officeart/2005/8/layout/matrix1"/>
    <dgm:cxn modelId="{D0D92A5A-366D-4DAF-952D-0C350DF0B13D}" srcId="{DC31961C-4CDC-4F6F-80C4-546A2CF75640}" destId="{7C979CB5-49F8-4A32-801F-2C3F5B1ED74A}" srcOrd="1" destOrd="0" parTransId="{37A89FB0-F039-41D8-B9CD-2CABE71132DB}" sibTransId="{CCFC52C4-5736-4069-A46F-E427856479C3}"/>
    <dgm:cxn modelId="{3FC3306D-ADE6-43E6-B8F9-FBC3F6877559}" srcId="{DC31961C-4CDC-4F6F-80C4-546A2CF75640}" destId="{E628AF78-AE66-4EB6-A47E-B295B6D7C8E8}" srcOrd="3" destOrd="0" parTransId="{FEE3F7E3-B4C0-4ECF-A0E5-F74201073F37}" sibTransId="{10F676DF-C080-464D-96ED-976CA0A219DB}"/>
    <dgm:cxn modelId="{D82556ED-9A74-4B15-AFD4-56C8CF772BCC}" type="presOf" srcId="{E628AF78-AE66-4EB6-A47E-B295B6D7C8E8}" destId="{E9A715A9-765C-4E94-91DE-5928ACCD0BCC}" srcOrd="0" destOrd="0" presId="urn:microsoft.com/office/officeart/2005/8/layout/matrix1"/>
    <dgm:cxn modelId="{7BF6279C-FA6C-454A-A6A5-1A4840D08DB6}" type="presOf" srcId="{5B58D64C-46E0-4256-A5A6-75219C180C7D}" destId="{C30673F6-98E7-4C53-9EE2-1A90786CD42D}" srcOrd="1" destOrd="0" presId="urn:microsoft.com/office/officeart/2005/8/layout/matrix1"/>
    <dgm:cxn modelId="{0A387B09-7CB0-40B8-A7B9-D46452A8C68D}" type="presOf" srcId="{7C979CB5-49F8-4A32-801F-2C3F5B1ED74A}" destId="{4B99E67B-5BD9-430E-B16A-C327A0CEF407}" srcOrd="0" destOrd="0" presId="urn:microsoft.com/office/officeart/2005/8/layout/matrix1"/>
    <dgm:cxn modelId="{89C06028-8A45-40B5-B460-1088B54C8FC4}" type="presOf" srcId="{5B58D64C-46E0-4256-A5A6-75219C180C7D}" destId="{54862745-67BD-4D1A-BEA0-8543E2F5AE99}" srcOrd="0" destOrd="0" presId="urn:microsoft.com/office/officeart/2005/8/layout/matrix1"/>
    <dgm:cxn modelId="{07938DD9-8980-4C88-AAE8-ED322C49ADA9}" type="presOf" srcId="{FBC8A2D2-C6B8-40E5-8A70-8A4301A378B0}" destId="{C8225E63-1068-49BD-94E7-AF4FEC84DBE6}" srcOrd="1" destOrd="0" presId="urn:microsoft.com/office/officeart/2005/8/layout/matrix1"/>
    <dgm:cxn modelId="{FAA0E2F9-8C9F-49EC-B5BD-4474AB372AE6}" type="presParOf" srcId="{06353A3E-CD28-4FA3-9CEF-3F217E60C048}" destId="{3C854139-6E30-4D2A-A107-EB4C8B9C5759}" srcOrd="0" destOrd="0" presId="urn:microsoft.com/office/officeart/2005/8/layout/matrix1"/>
    <dgm:cxn modelId="{F27AE0C4-FD2F-44B7-AE79-54AFA05196E9}" type="presParOf" srcId="{3C854139-6E30-4D2A-A107-EB4C8B9C5759}" destId="{54862745-67BD-4D1A-BEA0-8543E2F5AE99}" srcOrd="0" destOrd="0" presId="urn:microsoft.com/office/officeart/2005/8/layout/matrix1"/>
    <dgm:cxn modelId="{5B922994-7B6E-40BF-A425-E8EACB2E8DCD}" type="presParOf" srcId="{3C854139-6E30-4D2A-A107-EB4C8B9C5759}" destId="{C30673F6-98E7-4C53-9EE2-1A90786CD42D}" srcOrd="1" destOrd="0" presId="urn:microsoft.com/office/officeart/2005/8/layout/matrix1"/>
    <dgm:cxn modelId="{AB1E0CED-1DBD-43CA-A80B-AEFA39D57B38}" type="presParOf" srcId="{3C854139-6E30-4D2A-A107-EB4C8B9C5759}" destId="{4B99E67B-5BD9-430E-B16A-C327A0CEF407}" srcOrd="2" destOrd="0" presId="urn:microsoft.com/office/officeart/2005/8/layout/matrix1"/>
    <dgm:cxn modelId="{BF8496A1-C496-45A5-A08F-3D35E4E80533}" type="presParOf" srcId="{3C854139-6E30-4D2A-A107-EB4C8B9C5759}" destId="{CC94A8EF-E0E2-443A-ABCC-7ED2F6C6D876}" srcOrd="3" destOrd="0" presId="urn:microsoft.com/office/officeart/2005/8/layout/matrix1"/>
    <dgm:cxn modelId="{49549533-68A7-4764-AC56-7CDD59B71EE3}" type="presParOf" srcId="{3C854139-6E30-4D2A-A107-EB4C8B9C5759}" destId="{9D8FE5AA-4776-473E-86B1-FB851F860971}" srcOrd="4" destOrd="0" presId="urn:microsoft.com/office/officeart/2005/8/layout/matrix1"/>
    <dgm:cxn modelId="{5406CD54-0FF6-4C76-BE4E-800E5E44F6E7}" type="presParOf" srcId="{3C854139-6E30-4D2A-A107-EB4C8B9C5759}" destId="{C8225E63-1068-49BD-94E7-AF4FEC84DBE6}" srcOrd="5" destOrd="0" presId="urn:microsoft.com/office/officeart/2005/8/layout/matrix1"/>
    <dgm:cxn modelId="{58682A0A-F484-4E0C-A3BC-C1D10226132B}" type="presParOf" srcId="{3C854139-6E30-4D2A-A107-EB4C8B9C5759}" destId="{E9A715A9-765C-4E94-91DE-5928ACCD0BCC}" srcOrd="6" destOrd="0" presId="urn:microsoft.com/office/officeart/2005/8/layout/matrix1"/>
    <dgm:cxn modelId="{8AFAF78F-A103-479A-98BC-0C2465A288F3}" type="presParOf" srcId="{3C854139-6E30-4D2A-A107-EB4C8B9C5759}" destId="{9709C242-CBB2-4960-BB00-5E4E3B1159A6}" srcOrd="7" destOrd="0" presId="urn:microsoft.com/office/officeart/2005/8/layout/matrix1"/>
    <dgm:cxn modelId="{12248FA7-89B5-46E3-B688-A17434D06702}" type="presParOf" srcId="{06353A3E-CD28-4FA3-9CEF-3F217E60C048}" destId="{3D11BDC0-5DE8-40B8-B172-61933AD0C81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86A080-DD1A-449D-8673-8BFF3AA80D05}" type="doc">
      <dgm:prSet loTypeId="urn:microsoft.com/office/officeart/2005/8/layout/hList6" loCatId="list" qsTypeId="urn:microsoft.com/office/officeart/2005/8/quickstyle/3d1" qsCatId="3D" csTypeId="urn:microsoft.com/office/officeart/2005/8/colors/accent1_5" csCatId="accent1" phldr="1"/>
      <dgm:spPr/>
      <dgm:t>
        <a:bodyPr/>
        <a:lstStyle/>
        <a:p>
          <a:endParaRPr lang="en-US"/>
        </a:p>
      </dgm:t>
    </dgm:pt>
    <dgm:pt modelId="{FE64ACD9-4B3E-4C05-9A35-83DF77E1A332}">
      <dgm:prSet phldrT="[Text]" custT="1"/>
      <dgm:spPr/>
      <dgm:t>
        <a:bodyPr/>
        <a:lstStyle/>
        <a:p>
          <a:r>
            <a:rPr lang="en-US" sz="2400" b="1" dirty="0" err="1">
              <a:solidFill>
                <a:schemeClr val="tx1">
                  <a:lumMod val="95000"/>
                  <a:lumOff val="5000"/>
                </a:schemeClr>
              </a:solidFill>
              <a:effectLst/>
            </a:rPr>
            <a:t>Lời</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nói</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đầu</a:t>
          </a:r>
          <a:endParaRPr lang="en-US" sz="2400" b="1" dirty="0">
            <a:solidFill>
              <a:schemeClr val="tx1">
                <a:lumMod val="95000"/>
                <a:lumOff val="5000"/>
              </a:schemeClr>
            </a:solidFill>
            <a:effectLst/>
          </a:endParaRPr>
        </a:p>
      </dgm:t>
    </dgm:pt>
    <dgm:pt modelId="{E4294B41-F60E-4717-8DF1-A96264BE38E4}" type="parTrans" cxnId="{2A5B9EC7-700C-468A-A821-3EC9981B25E2}">
      <dgm:prSet/>
      <dgm:spPr/>
      <dgm:t>
        <a:bodyPr/>
        <a:lstStyle/>
        <a:p>
          <a:endParaRPr lang="en-US" sz="2400" b="1">
            <a:solidFill>
              <a:schemeClr val="tx1">
                <a:lumMod val="95000"/>
                <a:lumOff val="5000"/>
              </a:schemeClr>
            </a:solidFill>
            <a:effectLst/>
          </a:endParaRPr>
        </a:p>
      </dgm:t>
    </dgm:pt>
    <dgm:pt modelId="{39162ED7-2D7F-4A32-A0E7-22986A965757}" type="sibTrans" cxnId="{2A5B9EC7-700C-468A-A821-3EC9981B25E2}">
      <dgm:prSet/>
      <dgm:spPr/>
      <dgm:t>
        <a:bodyPr/>
        <a:lstStyle/>
        <a:p>
          <a:endParaRPr lang="en-US" sz="2400" b="1">
            <a:solidFill>
              <a:schemeClr val="tx1">
                <a:lumMod val="95000"/>
                <a:lumOff val="5000"/>
              </a:schemeClr>
            </a:solidFill>
            <a:effectLst/>
          </a:endParaRPr>
        </a:p>
      </dgm:t>
    </dgm:pt>
    <dgm:pt modelId="{61A49AE2-0FF5-42DF-AD7E-229ADA0727F1}">
      <dgm:prSet phldrT="[Text]" custT="1"/>
      <dgm:spPr/>
      <dgm:t>
        <a:bodyPr/>
        <a:lstStyle/>
        <a:p>
          <a:r>
            <a:rPr lang="en-US" sz="2400" b="1" dirty="0" err="1">
              <a:solidFill>
                <a:schemeClr val="tx1">
                  <a:lumMod val="95000"/>
                  <a:lumOff val="5000"/>
                </a:schemeClr>
              </a:solidFill>
              <a:effectLst/>
            </a:rPr>
            <a:t>Hướng</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dẫn</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sử</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dụng</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sách</a:t>
          </a:r>
          <a:endParaRPr lang="en-US" sz="2400" b="1" dirty="0">
            <a:solidFill>
              <a:schemeClr val="tx1">
                <a:lumMod val="95000"/>
                <a:lumOff val="5000"/>
              </a:schemeClr>
            </a:solidFill>
            <a:effectLst/>
          </a:endParaRPr>
        </a:p>
      </dgm:t>
    </dgm:pt>
    <dgm:pt modelId="{A92D1578-B82E-4E43-BDD1-3AAEBE3BF36F}" type="parTrans" cxnId="{D7405EA3-40FB-4C69-BBF8-6D6F4DA993D2}">
      <dgm:prSet/>
      <dgm:spPr/>
      <dgm:t>
        <a:bodyPr/>
        <a:lstStyle/>
        <a:p>
          <a:endParaRPr lang="en-US" sz="2400" b="1">
            <a:solidFill>
              <a:schemeClr val="tx1">
                <a:lumMod val="95000"/>
                <a:lumOff val="5000"/>
              </a:schemeClr>
            </a:solidFill>
            <a:effectLst/>
          </a:endParaRPr>
        </a:p>
      </dgm:t>
    </dgm:pt>
    <dgm:pt modelId="{705F9BDD-F974-4374-81EE-3F58C918E9C5}" type="sibTrans" cxnId="{D7405EA3-40FB-4C69-BBF8-6D6F4DA993D2}">
      <dgm:prSet/>
      <dgm:spPr/>
      <dgm:t>
        <a:bodyPr/>
        <a:lstStyle/>
        <a:p>
          <a:endParaRPr lang="en-US" sz="2400" b="1">
            <a:solidFill>
              <a:schemeClr val="tx1">
                <a:lumMod val="95000"/>
                <a:lumOff val="5000"/>
              </a:schemeClr>
            </a:solidFill>
            <a:effectLst/>
          </a:endParaRPr>
        </a:p>
      </dgm:t>
    </dgm:pt>
    <dgm:pt modelId="{E02E08F3-7DCA-4111-96EB-57B736FCC074}">
      <dgm:prSet phldrT="[Text]" custT="1"/>
      <dgm:spPr/>
      <dgm:t>
        <a:bodyPr/>
        <a:lstStyle/>
        <a:p>
          <a:r>
            <a:rPr lang="en-US" sz="2400" b="1" dirty="0">
              <a:solidFill>
                <a:schemeClr val="tx1">
                  <a:lumMod val="95000"/>
                  <a:lumOff val="5000"/>
                </a:schemeClr>
              </a:solidFill>
              <a:effectLst/>
            </a:rPr>
            <a:t>Hai </a:t>
          </a:r>
          <a:r>
            <a:rPr lang="en-US" sz="2400" b="1" dirty="0" err="1">
              <a:solidFill>
                <a:schemeClr val="tx1">
                  <a:lumMod val="95000"/>
                  <a:lumOff val="5000"/>
                </a:schemeClr>
              </a:solidFill>
              <a:effectLst/>
            </a:rPr>
            <a:t>phần</a:t>
          </a:r>
          <a:endParaRPr lang="en-US" sz="2400" b="1" dirty="0">
            <a:solidFill>
              <a:schemeClr val="tx1">
                <a:lumMod val="95000"/>
                <a:lumOff val="5000"/>
              </a:schemeClr>
            </a:solidFill>
            <a:effectLst/>
          </a:endParaRPr>
        </a:p>
      </dgm:t>
    </dgm:pt>
    <dgm:pt modelId="{A806A1C5-6597-4805-A4E9-AC512DCC1A53}" type="parTrans" cxnId="{177656A2-2FC9-4219-8028-64A9D1C22EED}">
      <dgm:prSet/>
      <dgm:spPr/>
      <dgm:t>
        <a:bodyPr/>
        <a:lstStyle/>
        <a:p>
          <a:endParaRPr lang="en-US" sz="2400" b="1">
            <a:solidFill>
              <a:schemeClr val="tx1">
                <a:lumMod val="95000"/>
                <a:lumOff val="5000"/>
              </a:schemeClr>
            </a:solidFill>
            <a:effectLst/>
          </a:endParaRPr>
        </a:p>
      </dgm:t>
    </dgm:pt>
    <dgm:pt modelId="{130CC074-FBF4-42E0-A6A0-F812AC1ED495}" type="sibTrans" cxnId="{177656A2-2FC9-4219-8028-64A9D1C22EED}">
      <dgm:prSet/>
      <dgm:spPr/>
      <dgm:t>
        <a:bodyPr/>
        <a:lstStyle/>
        <a:p>
          <a:endParaRPr lang="en-US" sz="2400" b="1">
            <a:solidFill>
              <a:schemeClr val="tx1">
                <a:lumMod val="95000"/>
                <a:lumOff val="5000"/>
              </a:schemeClr>
            </a:solidFill>
            <a:effectLst/>
          </a:endParaRPr>
        </a:p>
      </dgm:t>
    </dgm:pt>
    <dgm:pt modelId="{A49E4A1A-591B-46F7-A7B7-F22F2127039D}">
      <dgm:prSet phldrT="[Text]" custT="1"/>
      <dgm:spPr/>
      <dgm:t>
        <a:bodyPr/>
        <a:lstStyle/>
        <a:p>
          <a:r>
            <a:rPr lang="en-US" sz="2400" b="1" dirty="0" err="1">
              <a:solidFill>
                <a:schemeClr val="tx1">
                  <a:lumMod val="95000"/>
                  <a:lumOff val="5000"/>
                </a:schemeClr>
              </a:solidFill>
              <a:effectLst/>
            </a:rPr>
            <a:t>Bảng</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giải</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thích</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thuật</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ngữ</a:t>
          </a:r>
          <a:endParaRPr lang="en-US" sz="2400" b="1" dirty="0">
            <a:solidFill>
              <a:schemeClr val="tx1">
                <a:lumMod val="95000"/>
                <a:lumOff val="5000"/>
              </a:schemeClr>
            </a:solidFill>
            <a:effectLst/>
          </a:endParaRPr>
        </a:p>
      </dgm:t>
    </dgm:pt>
    <dgm:pt modelId="{1D21749C-9775-4FFB-8E56-0DBF052A3AE5}" type="parTrans" cxnId="{8B859120-9F8F-4B16-AA65-FEF9F26DF5C9}">
      <dgm:prSet/>
      <dgm:spPr/>
      <dgm:t>
        <a:bodyPr/>
        <a:lstStyle/>
        <a:p>
          <a:endParaRPr lang="en-US" sz="2400" b="1">
            <a:solidFill>
              <a:schemeClr val="tx1">
                <a:lumMod val="95000"/>
                <a:lumOff val="5000"/>
              </a:schemeClr>
            </a:solidFill>
            <a:effectLst/>
          </a:endParaRPr>
        </a:p>
      </dgm:t>
    </dgm:pt>
    <dgm:pt modelId="{2F9A48B2-9416-4DB1-A07C-D019CCC5B356}" type="sibTrans" cxnId="{8B859120-9F8F-4B16-AA65-FEF9F26DF5C9}">
      <dgm:prSet/>
      <dgm:spPr/>
      <dgm:t>
        <a:bodyPr/>
        <a:lstStyle/>
        <a:p>
          <a:endParaRPr lang="en-US" sz="2400" b="1">
            <a:solidFill>
              <a:schemeClr val="tx1">
                <a:lumMod val="95000"/>
                <a:lumOff val="5000"/>
              </a:schemeClr>
            </a:solidFill>
            <a:effectLst/>
          </a:endParaRPr>
        </a:p>
      </dgm:t>
    </dgm:pt>
    <dgm:pt modelId="{4B15F4E0-710E-4A69-8524-A10B42A4CE84}">
      <dgm:prSet phldrT="[Text]" custT="1"/>
      <dgm:spPr/>
      <dgm:t>
        <a:bodyPr/>
        <a:lstStyle/>
        <a:p>
          <a:r>
            <a:rPr lang="en-US" sz="2400" b="1">
              <a:solidFill>
                <a:schemeClr val="tx1">
                  <a:lumMod val="95000"/>
                  <a:lumOff val="5000"/>
                </a:schemeClr>
              </a:solidFill>
              <a:effectLst/>
            </a:rPr>
            <a:t>Bảng phiên âm</a:t>
          </a:r>
        </a:p>
      </dgm:t>
    </dgm:pt>
    <dgm:pt modelId="{D5A54C7F-2667-4D34-9558-1CAABA8890CC}" type="parTrans" cxnId="{91A88E15-E80E-43CB-BD04-5A60CC2279E8}">
      <dgm:prSet/>
      <dgm:spPr/>
      <dgm:t>
        <a:bodyPr/>
        <a:lstStyle/>
        <a:p>
          <a:endParaRPr lang="en-US" sz="2400" b="1">
            <a:solidFill>
              <a:schemeClr val="tx1">
                <a:lumMod val="95000"/>
                <a:lumOff val="5000"/>
              </a:schemeClr>
            </a:solidFill>
            <a:effectLst/>
          </a:endParaRPr>
        </a:p>
      </dgm:t>
    </dgm:pt>
    <dgm:pt modelId="{9834D10C-41DC-43A6-A246-86F9529DDB7F}" type="sibTrans" cxnId="{91A88E15-E80E-43CB-BD04-5A60CC2279E8}">
      <dgm:prSet/>
      <dgm:spPr/>
      <dgm:t>
        <a:bodyPr/>
        <a:lstStyle/>
        <a:p>
          <a:endParaRPr lang="en-US" sz="2400" b="1">
            <a:solidFill>
              <a:schemeClr val="tx1">
                <a:lumMod val="95000"/>
                <a:lumOff val="5000"/>
              </a:schemeClr>
            </a:solidFill>
            <a:effectLst/>
          </a:endParaRPr>
        </a:p>
      </dgm:t>
    </dgm:pt>
    <dgm:pt modelId="{9781E386-CA60-45D3-ACD5-38404D774598}">
      <dgm:prSet phldrT="[Text]" custT="1"/>
      <dgm:spPr/>
      <dgm:t>
        <a:bodyPr/>
        <a:lstStyle/>
        <a:p>
          <a:r>
            <a:rPr lang="en-US" sz="2400" b="1" dirty="0">
              <a:solidFill>
                <a:schemeClr val="tx1">
                  <a:lumMod val="95000"/>
                  <a:lumOff val="5000"/>
                </a:schemeClr>
              </a:solidFill>
              <a:effectLst/>
            </a:rPr>
            <a:t>31 </a:t>
          </a:r>
          <a:r>
            <a:rPr lang="en-US" sz="2400" b="1" dirty="0" err="1">
              <a:solidFill>
                <a:schemeClr val="tx1">
                  <a:lumMod val="95000"/>
                  <a:lumOff val="5000"/>
                </a:schemeClr>
              </a:solidFill>
              <a:effectLst/>
            </a:rPr>
            <a:t>bài</a:t>
          </a:r>
          <a:r>
            <a:rPr lang="en-US" sz="2400" b="1" dirty="0">
              <a:solidFill>
                <a:schemeClr val="tx1">
                  <a:lumMod val="95000"/>
                  <a:lumOff val="5000"/>
                </a:schemeClr>
              </a:solidFill>
              <a:effectLst/>
            </a:rPr>
            <a:t> </a:t>
          </a:r>
          <a:r>
            <a:rPr lang="en-US" sz="2400" b="1" dirty="0" err="1">
              <a:solidFill>
                <a:schemeClr val="tx1">
                  <a:lumMod val="95000"/>
                  <a:lumOff val="5000"/>
                </a:schemeClr>
              </a:solidFill>
              <a:effectLst/>
            </a:rPr>
            <a:t>học</a:t>
          </a:r>
          <a:endParaRPr lang="en-US" sz="2400" b="1" dirty="0">
            <a:solidFill>
              <a:schemeClr val="tx1">
                <a:lumMod val="95000"/>
                <a:lumOff val="5000"/>
              </a:schemeClr>
            </a:solidFill>
            <a:effectLst/>
          </a:endParaRPr>
        </a:p>
      </dgm:t>
    </dgm:pt>
    <dgm:pt modelId="{0C2CFA3F-08BF-462A-807E-3C35173E5B65}" type="parTrans" cxnId="{97C7B5FF-8AB6-4FA6-97C1-523F28C7480B}">
      <dgm:prSet/>
      <dgm:spPr/>
      <dgm:t>
        <a:bodyPr/>
        <a:lstStyle/>
        <a:p>
          <a:endParaRPr lang="en-US" sz="2400">
            <a:solidFill>
              <a:schemeClr val="tx1">
                <a:lumMod val="95000"/>
                <a:lumOff val="5000"/>
              </a:schemeClr>
            </a:solidFill>
          </a:endParaRPr>
        </a:p>
      </dgm:t>
    </dgm:pt>
    <dgm:pt modelId="{59F0BA9B-2702-445F-BA69-47A4AF6E5AC7}" type="sibTrans" cxnId="{97C7B5FF-8AB6-4FA6-97C1-523F28C7480B}">
      <dgm:prSet/>
      <dgm:spPr/>
      <dgm:t>
        <a:bodyPr/>
        <a:lstStyle/>
        <a:p>
          <a:endParaRPr lang="en-US" sz="2400">
            <a:solidFill>
              <a:schemeClr val="tx1">
                <a:lumMod val="95000"/>
                <a:lumOff val="5000"/>
              </a:schemeClr>
            </a:solidFill>
          </a:endParaRPr>
        </a:p>
      </dgm:t>
    </dgm:pt>
    <dgm:pt modelId="{435FE380-AAD0-4572-A9E5-E5CFEDE4030A}">
      <dgm:prSet custT="1"/>
      <dgm:spPr/>
      <dgm:t>
        <a:bodyPr/>
        <a:lstStyle/>
        <a:p>
          <a:r>
            <a:rPr lang="en-US" sz="2400" b="1" dirty="0" err="1">
              <a:solidFill>
                <a:schemeClr val="tx1"/>
              </a:solidFill>
            </a:rPr>
            <a:t>Mục</a:t>
          </a:r>
          <a:r>
            <a:rPr lang="en-US" sz="2400" b="1" dirty="0">
              <a:solidFill>
                <a:schemeClr val="tx1"/>
              </a:solidFill>
            </a:rPr>
            <a:t> </a:t>
          </a:r>
          <a:r>
            <a:rPr lang="en-US" sz="2400" b="1" dirty="0" err="1">
              <a:solidFill>
                <a:schemeClr val="tx1"/>
              </a:solidFill>
            </a:rPr>
            <a:t>lục</a:t>
          </a:r>
          <a:endParaRPr lang="en-US" sz="2400" b="1" dirty="0">
            <a:solidFill>
              <a:schemeClr val="tx1"/>
            </a:solidFill>
          </a:endParaRPr>
        </a:p>
      </dgm:t>
    </dgm:pt>
    <dgm:pt modelId="{F17FEFFA-49C9-407B-AC24-397D366B0B8B}" type="parTrans" cxnId="{B6DB1178-EE71-4324-8916-19436726778C}">
      <dgm:prSet/>
      <dgm:spPr/>
      <dgm:t>
        <a:bodyPr/>
        <a:lstStyle/>
        <a:p>
          <a:endParaRPr lang="en-US"/>
        </a:p>
      </dgm:t>
    </dgm:pt>
    <dgm:pt modelId="{82C320CF-16C5-4CD2-985A-01C4BF851A34}" type="sibTrans" cxnId="{B6DB1178-EE71-4324-8916-19436726778C}">
      <dgm:prSet/>
      <dgm:spPr/>
      <dgm:t>
        <a:bodyPr/>
        <a:lstStyle/>
        <a:p>
          <a:endParaRPr lang="en-US"/>
        </a:p>
      </dgm:t>
    </dgm:pt>
    <dgm:pt modelId="{695B46E8-661B-45C0-87DC-224E2C421B5C}" type="pres">
      <dgm:prSet presAssocID="{EA86A080-DD1A-449D-8673-8BFF3AA80D05}" presName="Name0" presStyleCnt="0">
        <dgm:presLayoutVars>
          <dgm:dir/>
          <dgm:resizeHandles val="exact"/>
        </dgm:presLayoutVars>
      </dgm:prSet>
      <dgm:spPr/>
      <dgm:t>
        <a:bodyPr/>
        <a:lstStyle/>
        <a:p>
          <a:endParaRPr lang="en-US"/>
        </a:p>
      </dgm:t>
    </dgm:pt>
    <dgm:pt modelId="{5F0A4F8A-FA2D-4DBF-9441-E263F4F01A15}" type="pres">
      <dgm:prSet presAssocID="{FE64ACD9-4B3E-4C05-9A35-83DF77E1A332}" presName="node" presStyleLbl="node1" presStyleIdx="0" presStyleCnt="7">
        <dgm:presLayoutVars>
          <dgm:bulletEnabled val="1"/>
        </dgm:presLayoutVars>
      </dgm:prSet>
      <dgm:spPr/>
      <dgm:t>
        <a:bodyPr/>
        <a:lstStyle/>
        <a:p>
          <a:endParaRPr lang="en-US"/>
        </a:p>
      </dgm:t>
    </dgm:pt>
    <dgm:pt modelId="{3C72497A-7AA5-4228-8E19-CF46057B709C}" type="pres">
      <dgm:prSet presAssocID="{39162ED7-2D7F-4A32-A0E7-22986A965757}" presName="sibTrans" presStyleCnt="0"/>
      <dgm:spPr/>
    </dgm:pt>
    <dgm:pt modelId="{5B633C3D-0072-4E30-96B5-D494D729EC62}" type="pres">
      <dgm:prSet presAssocID="{435FE380-AAD0-4572-A9E5-E5CFEDE4030A}" presName="node" presStyleLbl="node1" presStyleIdx="1" presStyleCnt="7">
        <dgm:presLayoutVars>
          <dgm:bulletEnabled val="1"/>
        </dgm:presLayoutVars>
      </dgm:prSet>
      <dgm:spPr/>
      <dgm:t>
        <a:bodyPr/>
        <a:lstStyle/>
        <a:p>
          <a:endParaRPr lang="en-US"/>
        </a:p>
      </dgm:t>
    </dgm:pt>
    <dgm:pt modelId="{F83B9763-DE59-434B-B351-8344185DED56}" type="pres">
      <dgm:prSet presAssocID="{82C320CF-16C5-4CD2-985A-01C4BF851A34}" presName="sibTrans" presStyleCnt="0"/>
      <dgm:spPr/>
    </dgm:pt>
    <dgm:pt modelId="{2E55B81C-11E5-4D36-A623-1133AA17CAFB}" type="pres">
      <dgm:prSet presAssocID="{61A49AE2-0FF5-42DF-AD7E-229ADA0727F1}" presName="node" presStyleLbl="node1" presStyleIdx="2" presStyleCnt="7">
        <dgm:presLayoutVars>
          <dgm:bulletEnabled val="1"/>
        </dgm:presLayoutVars>
      </dgm:prSet>
      <dgm:spPr/>
      <dgm:t>
        <a:bodyPr/>
        <a:lstStyle/>
        <a:p>
          <a:endParaRPr lang="en-US"/>
        </a:p>
      </dgm:t>
    </dgm:pt>
    <dgm:pt modelId="{24DA6A9C-7E44-4E49-9648-1E8A0D797EEE}" type="pres">
      <dgm:prSet presAssocID="{705F9BDD-F974-4374-81EE-3F58C918E9C5}" presName="sibTrans" presStyleCnt="0"/>
      <dgm:spPr/>
    </dgm:pt>
    <dgm:pt modelId="{1B49CB8A-19FE-4392-AD6D-807FF9B08892}" type="pres">
      <dgm:prSet presAssocID="{E02E08F3-7DCA-4111-96EB-57B736FCC074}" presName="node" presStyleLbl="node1" presStyleIdx="3" presStyleCnt="7">
        <dgm:presLayoutVars>
          <dgm:bulletEnabled val="1"/>
        </dgm:presLayoutVars>
      </dgm:prSet>
      <dgm:spPr/>
      <dgm:t>
        <a:bodyPr/>
        <a:lstStyle/>
        <a:p>
          <a:endParaRPr lang="en-US"/>
        </a:p>
      </dgm:t>
    </dgm:pt>
    <dgm:pt modelId="{2B35A680-10F7-4DEC-B706-E305046C0ECE}" type="pres">
      <dgm:prSet presAssocID="{130CC074-FBF4-42E0-A6A0-F812AC1ED495}" presName="sibTrans" presStyleCnt="0"/>
      <dgm:spPr/>
    </dgm:pt>
    <dgm:pt modelId="{80678F3C-10E5-48DC-B975-F52E83C3F9AC}" type="pres">
      <dgm:prSet presAssocID="{9781E386-CA60-45D3-ACD5-38404D774598}" presName="node" presStyleLbl="node1" presStyleIdx="4" presStyleCnt="7">
        <dgm:presLayoutVars>
          <dgm:bulletEnabled val="1"/>
        </dgm:presLayoutVars>
      </dgm:prSet>
      <dgm:spPr/>
      <dgm:t>
        <a:bodyPr/>
        <a:lstStyle/>
        <a:p>
          <a:endParaRPr lang="en-US"/>
        </a:p>
      </dgm:t>
    </dgm:pt>
    <dgm:pt modelId="{56F23F74-3340-42C0-A135-05943DD54436}" type="pres">
      <dgm:prSet presAssocID="{59F0BA9B-2702-445F-BA69-47A4AF6E5AC7}" presName="sibTrans" presStyleCnt="0"/>
      <dgm:spPr/>
    </dgm:pt>
    <dgm:pt modelId="{9B0365FC-845E-42D9-A356-6A714D09B74F}" type="pres">
      <dgm:prSet presAssocID="{A49E4A1A-591B-46F7-A7B7-F22F2127039D}" presName="node" presStyleLbl="node1" presStyleIdx="5" presStyleCnt="7">
        <dgm:presLayoutVars>
          <dgm:bulletEnabled val="1"/>
        </dgm:presLayoutVars>
      </dgm:prSet>
      <dgm:spPr/>
      <dgm:t>
        <a:bodyPr/>
        <a:lstStyle/>
        <a:p>
          <a:endParaRPr lang="en-US"/>
        </a:p>
      </dgm:t>
    </dgm:pt>
    <dgm:pt modelId="{4064B008-888A-4C47-831B-3C2C2A8E4C2A}" type="pres">
      <dgm:prSet presAssocID="{2F9A48B2-9416-4DB1-A07C-D019CCC5B356}" presName="sibTrans" presStyleCnt="0"/>
      <dgm:spPr/>
    </dgm:pt>
    <dgm:pt modelId="{1DA91A07-9D2A-420E-AC3D-72E6124426DA}" type="pres">
      <dgm:prSet presAssocID="{4B15F4E0-710E-4A69-8524-A10B42A4CE84}" presName="node" presStyleLbl="node1" presStyleIdx="6" presStyleCnt="7">
        <dgm:presLayoutVars>
          <dgm:bulletEnabled val="1"/>
        </dgm:presLayoutVars>
      </dgm:prSet>
      <dgm:spPr/>
      <dgm:t>
        <a:bodyPr/>
        <a:lstStyle/>
        <a:p>
          <a:endParaRPr lang="en-US"/>
        </a:p>
      </dgm:t>
    </dgm:pt>
  </dgm:ptLst>
  <dgm:cxnLst>
    <dgm:cxn modelId="{373BF251-3A3F-4C76-BFC6-88946CE70BA9}" type="presOf" srcId="{435FE380-AAD0-4572-A9E5-E5CFEDE4030A}" destId="{5B633C3D-0072-4E30-96B5-D494D729EC62}" srcOrd="0" destOrd="0" presId="urn:microsoft.com/office/officeart/2005/8/layout/hList6"/>
    <dgm:cxn modelId="{94770639-A335-4ACC-902C-F46544FC9967}" type="presOf" srcId="{E02E08F3-7DCA-4111-96EB-57B736FCC074}" destId="{1B49CB8A-19FE-4392-AD6D-807FF9B08892}" srcOrd="0" destOrd="0" presId="urn:microsoft.com/office/officeart/2005/8/layout/hList6"/>
    <dgm:cxn modelId="{97C7B5FF-8AB6-4FA6-97C1-523F28C7480B}" srcId="{EA86A080-DD1A-449D-8673-8BFF3AA80D05}" destId="{9781E386-CA60-45D3-ACD5-38404D774598}" srcOrd="4" destOrd="0" parTransId="{0C2CFA3F-08BF-462A-807E-3C35173E5B65}" sibTransId="{59F0BA9B-2702-445F-BA69-47A4AF6E5AC7}"/>
    <dgm:cxn modelId="{2A5B9EC7-700C-468A-A821-3EC9981B25E2}" srcId="{EA86A080-DD1A-449D-8673-8BFF3AA80D05}" destId="{FE64ACD9-4B3E-4C05-9A35-83DF77E1A332}" srcOrd="0" destOrd="0" parTransId="{E4294B41-F60E-4717-8DF1-A96264BE38E4}" sibTransId="{39162ED7-2D7F-4A32-A0E7-22986A965757}"/>
    <dgm:cxn modelId="{8B859120-9F8F-4B16-AA65-FEF9F26DF5C9}" srcId="{EA86A080-DD1A-449D-8673-8BFF3AA80D05}" destId="{A49E4A1A-591B-46F7-A7B7-F22F2127039D}" srcOrd="5" destOrd="0" parTransId="{1D21749C-9775-4FFB-8E56-0DBF052A3AE5}" sibTransId="{2F9A48B2-9416-4DB1-A07C-D019CCC5B356}"/>
    <dgm:cxn modelId="{177656A2-2FC9-4219-8028-64A9D1C22EED}" srcId="{EA86A080-DD1A-449D-8673-8BFF3AA80D05}" destId="{E02E08F3-7DCA-4111-96EB-57B736FCC074}" srcOrd="3" destOrd="0" parTransId="{A806A1C5-6597-4805-A4E9-AC512DCC1A53}" sibTransId="{130CC074-FBF4-42E0-A6A0-F812AC1ED495}"/>
    <dgm:cxn modelId="{258E3337-F1DC-4188-AB37-9C8EBD3B83E7}" type="presOf" srcId="{EA86A080-DD1A-449D-8673-8BFF3AA80D05}" destId="{695B46E8-661B-45C0-87DC-224E2C421B5C}" srcOrd="0" destOrd="0" presId="urn:microsoft.com/office/officeart/2005/8/layout/hList6"/>
    <dgm:cxn modelId="{237E5987-1F71-4CC5-8BA5-71C7BE771EFC}" type="presOf" srcId="{9781E386-CA60-45D3-ACD5-38404D774598}" destId="{80678F3C-10E5-48DC-B975-F52E83C3F9AC}" srcOrd="0" destOrd="0" presId="urn:microsoft.com/office/officeart/2005/8/layout/hList6"/>
    <dgm:cxn modelId="{91A88E15-E80E-43CB-BD04-5A60CC2279E8}" srcId="{EA86A080-DD1A-449D-8673-8BFF3AA80D05}" destId="{4B15F4E0-710E-4A69-8524-A10B42A4CE84}" srcOrd="6" destOrd="0" parTransId="{D5A54C7F-2667-4D34-9558-1CAABA8890CC}" sibTransId="{9834D10C-41DC-43A6-A246-86F9529DDB7F}"/>
    <dgm:cxn modelId="{0E87E3E9-8932-4528-B70D-F375AD58B345}" type="presOf" srcId="{4B15F4E0-710E-4A69-8524-A10B42A4CE84}" destId="{1DA91A07-9D2A-420E-AC3D-72E6124426DA}" srcOrd="0" destOrd="0" presId="urn:microsoft.com/office/officeart/2005/8/layout/hList6"/>
    <dgm:cxn modelId="{1C499F41-9E76-4DCF-BA88-8DF0D6E401DB}" type="presOf" srcId="{61A49AE2-0FF5-42DF-AD7E-229ADA0727F1}" destId="{2E55B81C-11E5-4D36-A623-1133AA17CAFB}" srcOrd="0" destOrd="0" presId="urn:microsoft.com/office/officeart/2005/8/layout/hList6"/>
    <dgm:cxn modelId="{D7405EA3-40FB-4C69-BBF8-6D6F4DA993D2}" srcId="{EA86A080-DD1A-449D-8673-8BFF3AA80D05}" destId="{61A49AE2-0FF5-42DF-AD7E-229ADA0727F1}" srcOrd="2" destOrd="0" parTransId="{A92D1578-B82E-4E43-BDD1-3AAEBE3BF36F}" sibTransId="{705F9BDD-F974-4374-81EE-3F58C918E9C5}"/>
    <dgm:cxn modelId="{57BAF2A8-24D9-45EE-A83F-2FFFDA1A34CF}" type="presOf" srcId="{A49E4A1A-591B-46F7-A7B7-F22F2127039D}" destId="{9B0365FC-845E-42D9-A356-6A714D09B74F}" srcOrd="0" destOrd="0" presId="urn:microsoft.com/office/officeart/2005/8/layout/hList6"/>
    <dgm:cxn modelId="{B6DB1178-EE71-4324-8916-19436726778C}" srcId="{EA86A080-DD1A-449D-8673-8BFF3AA80D05}" destId="{435FE380-AAD0-4572-A9E5-E5CFEDE4030A}" srcOrd="1" destOrd="0" parTransId="{F17FEFFA-49C9-407B-AC24-397D366B0B8B}" sibTransId="{82C320CF-16C5-4CD2-985A-01C4BF851A34}"/>
    <dgm:cxn modelId="{5EC242B3-71FF-40FC-8B08-92995E101256}" type="presOf" srcId="{FE64ACD9-4B3E-4C05-9A35-83DF77E1A332}" destId="{5F0A4F8A-FA2D-4DBF-9441-E263F4F01A15}" srcOrd="0" destOrd="0" presId="urn:microsoft.com/office/officeart/2005/8/layout/hList6"/>
    <dgm:cxn modelId="{3AD18749-C931-4D2F-AF98-DAB20B27335E}" type="presParOf" srcId="{695B46E8-661B-45C0-87DC-224E2C421B5C}" destId="{5F0A4F8A-FA2D-4DBF-9441-E263F4F01A15}" srcOrd="0" destOrd="0" presId="urn:microsoft.com/office/officeart/2005/8/layout/hList6"/>
    <dgm:cxn modelId="{EA9EB363-9F15-4BD7-BBF4-A246AE2D3A9C}" type="presParOf" srcId="{695B46E8-661B-45C0-87DC-224E2C421B5C}" destId="{3C72497A-7AA5-4228-8E19-CF46057B709C}" srcOrd="1" destOrd="0" presId="urn:microsoft.com/office/officeart/2005/8/layout/hList6"/>
    <dgm:cxn modelId="{B1A07F1D-6E1E-4500-B190-D0686301C616}" type="presParOf" srcId="{695B46E8-661B-45C0-87DC-224E2C421B5C}" destId="{5B633C3D-0072-4E30-96B5-D494D729EC62}" srcOrd="2" destOrd="0" presId="urn:microsoft.com/office/officeart/2005/8/layout/hList6"/>
    <dgm:cxn modelId="{F12B1FDA-C56A-4CFE-BEDA-4EE2EFD48633}" type="presParOf" srcId="{695B46E8-661B-45C0-87DC-224E2C421B5C}" destId="{F83B9763-DE59-434B-B351-8344185DED56}" srcOrd="3" destOrd="0" presId="urn:microsoft.com/office/officeart/2005/8/layout/hList6"/>
    <dgm:cxn modelId="{C864AAA3-F9F9-422D-BB9C-CEE5CEDFEB94}" type="presParOf" srcId="{695B46E8-661B-45C0-87DC-224E2C421B5C}" destId="{2E55B81C-11E5-4D36-A623-1133AA17CAFB}" srcOrd="4" destOrd="0" presId="urn:microsoft.com/office/officeart/2005/8/layout/hList6"/>
    <dgm:cxn modelId="{D24054C3-D1EF-429A-96CD-F66819FF8877}" type="presParOf" srcId="{695B46E8-661B-45C0-87DC-224E2C421B5C}" destId="{24DA6A9C-7E44-4E49-9648-1E8A0D797EEE}" srcOrd="5" destOrd="0" presId="urn:microsoft.com/office/officeart/2005/8/layout/hList6"/>
    <dgm:cxn modelId="{BB016BC2-710F-42BA-9B91-815AC85CB7AE}" type="presParOf" srcId="{695B46E8-661B-45C0-87DC-224E2C421B5C}" destId="{1B49CB8A-19FE-4392-AD6D-807FF9B08892}" srcOrd="6" destOrd="0" presId="urn:microsoft.com/office/officeart/2005/8/layout/hList6"/>
    <dgm:cxn modelId="{2211A82F-CBAE-45EF-8B03-0D9045727681}" type="presParOf" srcId="{695B46E8-661B-45C0-87DC-224E2C421B5C}" destId="{2B35A680-10F7-4DEC-B706-E305046C0ECE}" srcOrd="7" destOrd="0" presId="urn:microsoft.com/office/officeart/2005/8/layout/hList6"/>
    <dgm:cxn modelId="{662A878B-09DF-48A2-AC27-1C0108B6F153}" type="presParOf" srcId="{695B46E8-661B-45C0-87DC-224E2C421B5C}" destId="{80678F3C-10E5-48DC-B975-F52E83C3F9AC}" srcOrd="8" destOrd="0" presId="urn:microsoft.com/office/officeart/2005/8/layout/hList6"/>
    <dgm:cxn modelId="{DEDF6AD4-86C7-4702-BFAB-A58709C71E80}" type="presParOf" srcId="{695B46E8-661B-45C0-87DC-224E2C421B5C}" destId="{56F23F74-3340-42C0-A135-05943DD54436}" srcOrd="9" destOrd="0" presId="urn:microsoft.com/office/officeart/2005/8/layout/hList6"/>
    <dgm:cxn modelId="{324798B1-7FC8-4DE2-B8A4-5B80B88C1423}" type="presParOf" srcId="{695B46E8-661B-45C0-87DC-224E2C421B5C}" destId="{9B0365FC-845E-42D9-A356-6A714D09B74F}" srcOrd="10" destOrd="0" presId="urn:microsoft.com/office/officeart/2005/8/layout/hList6"/>
    <dgm:cxn modelId="{1C1D1406-E4B2-4340-844C-20A29C051099}" type="presParOf" srcId="{695B46E8-661B-45C0-87DC-224E2C421B5C}" destId="{4064B008-888A-4C47-831B-3C2C2A8E4C2A}" srcOrd="11" destOrd="0" presId="urn:microsoft.com/office/officeart/2005/8/layout/hList6"/>
    <dgm:cxn modelId="{3628013C-CFEE-405A-BDA2-4867406C0A39}" type="presParOf" srcId="{695B46E8-661B-45C0-87DC-224E2C421B5C}" destId="{1DA91A07-9D2A-420E-AC3D-72E6124426DA}" srcOrd="12"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0F26D4-628A-4389-A625-546C446695A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50037A5-2CA3-41B8-839C-E6876EFC3C6B}">
      <dgm:prSet phldrT="[Text]"/>
      <dgm:spPr/>
      <dgm:t>
        <a:bodyPr/>
        <a:lstStyle/>
        <a:p>
          <a:r>
            <a:rPr lang="en-US" err="1"/>
            <a:t>Biết</a:t>
          </a:r>
          <a:endParaRPr lang="en-US"/>
        </a:p>
      </dgm:t>
    </dgm:pt>
    <dgm:pt modelId="{1BCB8CC8-6BA3-43B1-8DD6-C73AFF05B29F}" type="parTrans" cxnId="{169112CA-6BDC-4ABA-9424-3DE30DCDD8C9}">
      <dgm:prSet/>
      <dgm:spPr/>
      <dgm:t>
        <a:bodyPr/>
        <a:lstStyle/>
        <a:p>
          <a:endParaRPr lang="en-US"/>
        </a:p>
      </dgm:t>
    </dgm:pt>
    <dgm:pt modelId="{17F2A540-B41A-482B-ABA8-273350EA347F}" type="sibTrans" cxnId="{169112CA-6BDC-4ABA-9424-3DE30DCDD8C9}">
      <dgm:prSet/>
      <dgm:spPr/>
      <dgm:t>
        <a:bodyPr/>
        <a:lstStyle/>
        <a:p>
          <a:endParaRPr lang="en-US"/>
        </a:p>
      </dgm:t>
    </dgm:pt>
    <dgm:pt modelId="{0E094616-B477-44EA-9427-5EBA579C669C}">
      <dgm:prSet phldrT="[Text]"/>
      <dgm:spPr/>
      <dgm:t>
        <a:bodyPr/>
        <a:lstStyle/>
        <a:p>
          <a:r>
            <a:rPr lang="en-US" err="1"/>
            <a:t>Hiểu</a:t>
          </a:r>
          <a:endParaRPr lang="en-US"/>
        </a:p>
      </dgm:t>
    </dgm:pt>
    <dgm:pt modelId="{6B1052BA-7C36-4402-A9DA-531539716264}" type="parTrans" cxnId="{087B8A34-A235-4517-B9FE-8071203DAF09}">
      <dgm:prSet/>
      <dgm:spPr/>
      <dgm:t>
        <a:bodyPr/>
        <a:lstStyle/>
        <a:p>
          <a:endParaRPr lang="en-US"/>
        </a:p>
      </dgm:t>
    </dgm:pt>
    <dgm:pt modelId="{CAF57C91-7F99-484D-BD59-09464533A80A}" type="sibTrans" cxnId="{087B8A34-A235-4517-B9FE-8071203DAF09}">
      <dgm:prSet/>
      <dgm:spPr/>
      <dgm:t>
        <a:bodyPr/>
        <a:lstStyle/>
        <a:p>
          <a:endParaRPr lang="en-US"/>
        </a:p>
      </dgm:t>
    </dgm:pt>
    <dgm:pt modelId="{618FE773-A5E9-443E-A9AC-75CA4520A330}">
      <dgm:prSet phldrT="[Text]"/>
      <dgm:spPr/>
      <dgm:t>
        <a:bodyPr/>
        <a:lstStyle/>
        <a:p>
          <a:r>
            <a:rPr lang="en-US" err="1"/>
            <a:t>Vận</a:t>
          </a:r>
          <a:r>
            <a:rPr lang="en-US"/>
            <a:t> </a:t>
          </a:r>
          <a:r>
            <a:rPr lang="en-US" err="1"/>
            <a:t>dụng</a:t>
          </a:r>
          <a:endParaRPr lang="en-US"/>
        </a:p>
      </dgm:t>
    </dgm:pt>
    <dgm:pt modelId="{B78F45D9-91CD-4ECB-8D27-0CA28357F3BE}" type="parTrans" cxnId="{0105AC89-1E83-4468-BAC7-EA142E0A0CAA}">
      <dgm:prSet/>
      <dgm:spPr/>
      <dgm:t>
        <a:bodyPr/>
        <a:lstStyle/>
        <a:p>
          <a:endParaRPr lang="en-US"/>
        </a:p>
      </dgm:t>
    </dgm:pt>
    <dgm:pt modelId="{B121DD10-A0C7-49F5-9EB6-B62DE923593D}" type="sibTrans" cxnId="{0105AC89-1E83-4468-BAC7-EA142E0A0CAA}">
      <dgm:prSet/>
      <dgm:spPr/>
      <dgm:t>
        <a:bodyPr/>
        <a:lstStyle/>
        <a:p>
          <a:endParaRPr lang="en-US"/>
        </a:p>
      </dgm:t>
    </dgm:pt>
    <dgm:pt modelId="{F2F45B75-C759-407C-B68B-DDA986DF73A8}">
      <dgm:prSet phldrT="[Text]"/>
      <dgm:spPr/>
      <dgm:t>
        <a:bodyPr/>
        <a:lstStyle/>
        <a:p>
          <a:r>
            <a:rPr lang="en-US" err="1"/>
            <a:t>Vận</a:t>
          </a:r>
          <a:r>
            <a:rPr lang="en-US"/>
            <a:t> </a:t>
          </a:r>
          <a:r>
            <a:rPr lang="en-US" err="1"/>
            <a:t>dụng</a:t>
          </a:r>
          <a:r>
            <a:rPr lang="en-US"/>
            <a:t> </a:t>
          </a:r>
          <a:r>
            <a:rPr lang="en-US" err="1"/>
            <a:t>cao</a:t>
          </a:r>
          <a:endParaRPr lang="en-US"/>
        </a:p>
      </dgm:t>
    </dgm:pt>
    <dgm:pt modelId="{80A9B76D-8AA7-45FF-B966-6FF523A500B9}" type="parTrans" cxnId="{B2149489-018D-4C97-AC11-FA413380C047}">
      <dgm:prSet/>
      <dgm:spPr/>
      <dgm:t>
        <a:bodyPr/>
        <a:lstStyle/>
        <a:p>
          <a:endParaRPr lang="en-US"/>
        </a:p>
      </dgm:t>
    </dgm:pt>
    <dgm:pt modelId="{A59EA955-9B8D-4F9C-A424-4A4CAFF9DABD}" type="sibTrans" cxnId="{B2149489-018D-4C97-AC11-FA413380C047}">
      <dgm:prSet/>
      <dgm:spPr/>
      <dgm:t>
        <a:bodyPr/>
        <a:lstStyle/>
        <a:p>
          <a:endParaRPr lang="en-US"/>
        </a:p>
      </dgm:t>
    </dgm:pt>
    <dgm:pt modelId="{C1699438-CDC2-4765-B5BB-19D1A85F2291}" type="pres">
      <dgm:prSet presAssocID="{D50F26D4-628A-4389-A625-546C446695AA}" presName="rootnode" presStyleCnt="0">
        <dgm:presLayoutVars>
          <dgm:chMax/>
          <dgm:chPref/>
          <dgm:dir/>
          <dgm:animLvl val="lvl"/>
        </dgm:presLayoutVars>
      </dgm:prSet>
      <dgm:spPr/>
      <dgm:t>
        <a:bodyPr/>
        <a:lstStyle/>
        <a:p>
          <a:endParaRPr lang="en-US"/>
        </a:p>
      </dgm:t>
    </dgm:pt>
    <dgm:pt modelId="{3F2F14B0-C221-4817-9BAC-24F58D30531C}" type="pres">
      <dgm:prSet presAssocID="{E50037A5-2CA3-41B8-839C-E6876EFC3C6B}" presName="composite" presStyleCnt="0"/>
      <dgm:spPr/>
    </dgm:pt>
    <dgm:pt modelId="{9D3ECAF2-A14E-47B0-BE64-E901D08C9333}" type="pres">
      <dgm:prSet presAssocID="{E50037A5-2CA3-41B8-839C-E6876EFC3C6B}" presName="LShape" presStyleLbl="alignNode1" presStyleIdx="0" presStyleCnt="7"/>
      <dgm:spPr/>
    </dgm:pt>
    <dgm:pt modelId="{D110BB53-F6BF-4B41-9F47-C28C3ACD4241}" type="pres">
      <dgm:prSet presAssocID="{E50037A5-2CA3-41B8-839C-E6876EFC3C6B}" presName="ParentText" presStyleLbl="revTx" presStyleIdx="0" presStyleCnt="4">
        <dgm:presLayoutVars>
          <dgm:chMax val="0"/>
          <dgm:chPref val="0"/>
          <dgm:bulletEnabled val="1"/>
        </dgm:presLayoutVars>
      </dgm:prSet>
      <dgm:spPr/>
      <dgm:t>
        <a:bodyPr/>
        <a:lstStyle/>
        <a:p>
          <a:endParaRPr lang="en-US"/>
        </a:p>
      </dgm:t>
    </dgm:pt>
    <dgm:pt modelId="{D2F0F38E-6FD0-4B02-B98A-9E934BAF1047}" type="pres">
      <dgm:prSet presAssocID="{E50037A5-2CA3-41B8-839C-E6876EFC3C6B}" presName="Triangle" presStyleLbl="alignNode1" presStyleIdx="1" presStyleCnt="7"/>
      <dgm:spPr/>
    </dgm:pt>
    <dgm:pt modelId="{A230332D-4CF4-494E-B6E8-34C18F790166}" type="pres">
      <dgm:prSet presAssocID="{17F2A540-B41A-482B-ABA8-273350EA347F}" presName="sibTrans" presStyleCnt="0"/>
      <dgm:spPr/>
    </dgm:pt>
    <dgm:pt modelId="{796F9C25-4484-4473-BA39-5F96D49CBF37}" type="pres">
      <dgm:prSet presAssocID="{17F2A540-B41A-482B-ABA8-273350EA347F}" presName="space" presStyleCnt="0"/>
      <dgm:spPr/>
    </dgm:pt>
    <dgm:pt modelId="{BF6CB25F-B8CB-4DA7-849D-4640F06F0A39}" type="pres">
      <dgm:prSet presAssocID="{0E094616-B477-44EA-9427-5EBA579C669C}" presName="composite" presStyleCnt="0"/>
      <dgm:spPr/>
    </dgm:pt>
    <dgm:pt modelId="{BADD1453-6613-4AA6-A9C9-03D4C012B123}" type="pres">
      <dgm:prSet presAssocID="{0E094616-B477-44EA-9427-5EBA579C669C}" presName="LShape" presStyleLbl="alignNode1" presStyleIdx="2" presStyleCnt="7"/>
      <dgm:spPr/>
    </dgm:pt>
    <dgm:pt modelId="{AC67E86E-1727-4D30-B9B0-2870AECA0250}" type="pres">
      <dgm:prSet presAssocID="{0E094616-B477-44EA-9427-5EBA579C669C}" presName="ParentText" presStyleLbl="revTx" presStyleIdx="1" presStyleCnt="4">
        <dgm:presLayoutVars>
          <dgm:chMax val="0"/>
          <dgm:chPref val="0"/>
          <dgm:bulletEnabled val="1"/>
        </dgm:presLayoutVars>
      </dgm:prSet>
      <dgm:spPr/>
      <dgm:t>
        <a:bodyPr/>
        <a:lstStyle/>
        <a:p>
          <a:endParaRPr lang="en-US"/>
        </a:p>
      </dgm:t>
    </dgm:pt>
    <dgm:pt modelId="{211EA016-B569-441C-9C14-E269530401EC}" type="pres">
      <dgm:prSet presAssocID="{0E094616-B477-44EA-9427-5EBA579C669C}" presName="Triangle" presStyleLbl="alignNode1" presStyleIdx="3" presStyleCnt="7"/>
      <dgm:spPr/>
    </dgm:pt>
    <dgm:pt modelId="{F21A4403-03A4-496D-B0CC-58A152920057}" type="pres">
      <dgm:prSet presAssocID="{CAF57C91-7F99-484D-BD59-09464533A80A}" presName="sibTrans" presStyleCnt="0"/>
      <dgm:spPr/>
    </dgm:pt>
    <dgm:pt modelId="{9E20E7BB-AD1F-4BC7-BD97-77CAFA63BDA2}" type="pres">
      <dgm:prSet presAssocID="{CAF57C91-7F99-484D-BD59-09464533A80A}" presName="space" presStyleCnt="0"/>
      <dgm:spPr/>
    </dgm:pt>
    <dgm:pt modelId="{7D7F4E9C-7FD7-441E-9349-C1F1D42C2BB3}" type="pres">
      <dgm:prSet presAssocID="{618FE773-A5E9-443E-A9AC-75CA4520A330}" presName="composite" presStyleCnt="0"/>
      <dgm:spPr/>
    </dgm:pt>
    <dgm:pt modelId="{64EA337B-0C68-41D3-B7A1-4F8E79D858A8}" type="pres">
      <dgm:prSet presAssocID="{618FE773-A5E9-443E-A9AC-75CA4520A330}" presName="LShape" presStyleLbl="alignNode1" presStyleIdx="4" presStyleCnt="7"/>
      <dgm:spPr/>
    </dgm:pt>
    <dgm:pt modelId="{651663C8-5241-4FBF-82E8-E485763C6E3F}" type="pres">
      <dgm:prSet presAssocID="{618FE773-A5E9-443E-A9AC-75CA4520A330}" presName="ParentText" presStyleLbl="revTx" presStyleIdx="2" presStyleCnt="4">
        <dgm:presLayoutVars>
          <dgm:chMax val="0"/>
          <dgm:chPref val="0"/>
          <dgm:bulletEnabled val="1"/>
        </dgm:presLayoutVars>
      </dgm:prSet>
      <dgm:spPr/>
      <dgm:t>
        <a:bodyPr/>
        <a:lstStyle/>
        <a:p>
          <a:endParaRPr lang="en-US"/>
        </a:p>
      </dgm:t>
    </dgm:pt>
    <dgm:pt modelId="{4F3528D5-F63B-430F-A6A8-155E56FEBDFA}" type="pres">
      <dgm:prSet presAssocID="{618FE773-A5E9-443E-A9AC-75CA4520A330}" presName="Triangle" presStyleLbl="alignNode1" presStyleIdx="5" presStyleCnt="7"/>
      <dgm:spPr/>
    </dgm:pt>
    <dgm:pt modelId="{BD13C90E-B7DC-462F-965D-F5CAC85CF7EA}" type="pres">
      <dgm:prSet presAssocID="{B121DD10-A0C7-49F5-9EB6-B62DE923593D}" presName="sibTrans" presStyleCnt="0"/>
      <dgm:spPr/>
    </dgm:pt>
    <dgm:pt modelId="{FBFE21BE-4935-41E9-8BF4-6CC786D0F1F7}" type="pres">
      <dgm:prSet presAssocID="{B121DD10-A0C7-49F5-9EB6-B62DE923593D}" presName="space" presStyleCnt="0"/>
      <dgm:spPr/>
    </dgm:pt>
    <dgm:pt modelId="{F89B5C5B-729D-467E-832A-70BBEB471770}" type="pres">
      <dgm:prSet presAssocID="{F2F45B75-C759-407C-B68B-DDA986DF73A8}" presName="composite" presStyleCnt="0"/>
      <dgm:spPr/>
    </dgm:pt>
    <dgm:pt modelId="{6B19F35E-A4A5-4380-AEEF-F6999C11E6C0}" type="pres">
      <dgm:prSet presAssocID="{F2F45B75-C759-407C-B68B-DDA986DF73A8}" presName="LShape" presStyleLbl="alignNode1" presStyleIdx="6" presStyleCnt="7"/>
      <dgm:spPr/>
    </dgm:pt>
    <dgm:pt modelId="{0DDD1022-0F95-4FBC-93FD-E158A3DFF2C6}" type="pres">
      <dgm:prSet presAssocID="{F2F45B75-C759-407C-B68B-DDA986DF73A8}" presName="ParentText" presStyleLbl="revTx" presStyleIdx="3" presStyleCnt="4">
        <dgm:presLayoutVars>
          <dgm:chMax val="0"/>
          <dgm:chPref val="0"/>
          <dgm:bulletEnabled val="1"/>
        </dgm:presLayoutVars>
      </dgm:prSet>
      <dgm:spPr/>
      <dgm:t>
        <a:bodyPr/>
        <a:lstStyle/>
        <a:p>
          <a:endParaRPr lang="en-US"/>
        </a:p>
      </dgm:t>
    </dgm:pt>
  </dgm:ptLst>
  <dgm:cxnLst>
    <dgm:cxn modelId="{B2149489-018D-4C97-AC11-FA413380C047}" srcId="{D50F26D4-628A-4389-A625-546C446695AA}" destId="{F2F45B75-C759-407C-B68B-DDA986DF73A8}" srcOrd="3" destOrd="0" parTransId="{80A9B76D-8AA7-45FF-B966-6FF523A500B9}" sibTransId="{A59EA955-9B8D-4F9C-A424-4A4CAFF9DABD}"/>
    <dgm:cxn modelId="{47768470-9ADB-486F-95A2-ED1981C79A58}" type="presOf" srcId="{F2F45B75-C759-407C-B68B-DDA986DF73A8}" destId="{0DDD1022-0F95-4FBC-93FD-E158A3DFF2C6}" srcOrd="0" destOrd="0" presId="urn:microsoft.com/office/officeart/2009/3/layout/StepUpProcess"/>
    <dgm:cxn modelId="{169112CA-6BDC-4ABA-9424-3DE30DCDD8C9}" srcId="{D50F26D4-628A-4389-A625-546C446695AA}" destId="{E50037A5-2CA3-41B8-839C-E6876EFC3C6B}" srcOrd="0" destOrd="0" parTransId="{1BCB8CC8-6BA3-43B1-8DD6-C73AFF05B29F}" sibTransId="{17F2A540-B41A-482B-ABA8-273350EA347F}"/>
    <dgm:cxn modelId="{1FF6F59C-56E1-4B5A-8826-16EDE82B2BE7}" type="presOf" srcId="{D50F26D4-628A-4389-A625-546C446695AA}" destId="{C1699438-CDC2-4765-B5BB-19D1A85F2291}" srcOrd="0" destOrd="0" presId="urn:microsoft.com/office/officeart/2009/3/layout/StepUpProcess"/>
    <dgm:cxn modelId="{17E5A126-A0E3-4A5D-B55F-B17D9ABBA07C}" type="presOf" srcId="{E50037A5-2CA3-41B8-839C-E6876EFC3C6B}" destId="{D110BB53-F6BF-4B41-9F47-C28C3ACD4241}" srcOrd="0" destOrd="0" presId="urn:microsoft.com/office/officeart/2009/3/layout/StepUpProcess"/>
    <dgm:cxn modelId="{0105AC89-1E83-4468-BAC7-EA142E0A0CAA}" srcId="{D50F26D4-628A-4389-A625-546C446695AA}" destId="{618FE773-A5E9-443E-A9AC-75CA4520A330}" srcOrd="2" destOrd="0" parTransId="{B78F45D9-91CD-4ECB-8D27-0CA28357F3BE}" sibTransId="{B121DD10-A0C7-49F5-9EB6-B62DE923593D}"/>
    <dgm:cxn modelId="{CB1345D2-D4D8-46C1-AF20-3338CA369CF6}" type="presOf" srcId="{618FE773-A5E9-443E-A9AC-75CA4520A330}" destId="{651663C8-5241-4FBF-82E8-E485763C6E3F}" srcOrd="0" destOrd="0" presId="urn:microsoft.com/office/officeart/2009/3/layout/StepUpProcess"/>
    <dgm:cxn modelId="{087B8A34-A235-4517-B9FE-8071203DAF09}" srcId="{D50F26D4-628A-4389-A625-546C446695AA}" destId="{0E094616-B477-44EA-9427-5EBA579C669C}" srcOrd="1" destOrd="0" parTransId="{6B1052BA-7C36-4402-A9DA-531539716264}" sibTransId="{CAF57C91-7F99-484D-BD59-09464533A80A}"/>
    <dgm:cxn modelId="{41A072BC-8F95-4C76-8FFE-F14BAEEC3E69}" type="presOf" srcId="{0E094616-B477-44EA-9427-5EBA579C669C}" destId="{AC67E86E-1727-4D30-B9B0-2870AECA0250}" srcOrd="0" destOrd="0" presId="urn:microsoft.com/office/officeart/2009/3/layout/StepUpProcess"/>
    <dgm:cxn modelId="{23B1642E-CF3F-46E1-BAB3-81EAC19BF5AC}" type="presParOf" srcId="{C1699438-CDC2-4765-B5BB-19D1A85F2291}" destId="{3F2F14B0-C221-4817-9BAC-24F58D30531C}" srcOrd="0" destOrd="0" presId="urn:microsoft.com/office/officeart/2009/3/layout/StepUpProcess"/>
    <dgm:cxn modelId="{D75A4BD1-2CF3-4B06-8E17-FD1C13444629}" type="presParOf" srcId="{3F2F14B0-C221-4817-9BAC-24F58D30531C}" destId="{9D3ECAF2-A14E-47B0-BE64-E901D08C9333}" srcOrd="0" destOrd="0" presId="urn:microsoft.com/office/officeart/2009/3/layout/StepUpProcess"/>
    <dgm:cxn modelId="{76393317-1AF2-4976-8645-038D7B364ADA}" type="presParOf" srcId="{3F2F14B0-C221-4817-9BAC-24F58D30531C}" destId="{D110BB53-F6BF-4B41-9F47-C28C3ACD4241}" srcOrd="1" destOrd="0" presId="urn:microsoft.com/office/officeart/2009/3/layout/StepUpProcess"/>
    <dgm:cxn modelId="{0509FF8D-1E65-460A-8DB9-33E4C3D3F35A}" type="presParOf" srcId="{3F2F14B0-C221-4817-9BAC-24F58D30531C}" destId="{D2F0F38E-6FD0-4B02-B98A-9E934BAF1047}" srcOrd="2" destOrd="0" presId="urn:microsoft.com/office/officeart/2009/3/layout/StepUpProcess"/>
    <dgm:cxn modelId="{392ADCBF-8D9F-4653-9DCD-F1A2A7B71B04}" type="presParOf" srcId="{C1699438-CDC2-4765-B5BB-19D1A85F2291}" destId="{A230332D-4CF4-494E-B6E8-34C18F790166}" srcOrd="1" destOrd="0" presId="urn:microsoft.com/office/officeart/2009/3/layout/StepUpProcess"/>
    <dgm:cxn modelId="{8D607DA8-AFA3-4EC2-B9A4-00E5CB750EFE}" type="presParOf" srcId="{A230332D-4CF4-494E-B6E8-34C18F790166}" destId="{796F9C25-4484-4473-BA39-5F96D49CBF37}" srcOrd="0" destOrd="0" presId="urn:microsoft.com/office/officeart/2009/3/layout/StepUpProcess"/>
    <dgm:cxn modelId="{CFA4C52C-95D4-4823-977E-F9465FD669A6}" type="presParOf" srcId="{C1699438-CDC2-4765-B5BB-19D1A85F2291}" destId="{BF6CB25F-B8CB-4DA7-849D-4640F06F0A39}" srcOrd="2" destOrd="0" presId="urn:microsoft.com/office/officeart/2009/3/layout/StepUpProcess"/>
    <dgm:cxn modelId="{82E4D6C9-06A8-4148-AED0-8EDD8F54C629}" type="presParOf" srcId="{BF6CB25F-B8CB-4DA7-849D-4640F06F0A39}" destId="{BADD1453-6613-4AA6-A9C9-03D4C012B123}" srcOrd="0" destOrd="0" presId="urn:microsoft.com/office/officeart/2009/3/layout/StepUpProcess"/>
    <dgm:cxn modelId="{D38A5E83-3A3E-4B3B-BD25-248B69C0656E}" type="presParOf" srcId="{BF6CB25F-B8CB-4DA7-849D-4640F06F0A39}" destId="{AC67E86E-1727-4D30-B9B0-2870AECA0250}" srcOrd="1" destOrd="0" presId="urn:microsoft.com/office/officeart/2009/3/layout/StepUpProcess"/>
    <dgm:cxn modelId="{20096113-553D-4611-A500-774224DDE7BF}" type="presParOf" srcId="{BF6CB25F-B8CB-4DA7-849D-4640F06F0A39}" destId="{211EA016-B569-441C-9C14-E269530401EC}" srcOrd="2" destOrd="0" presId="urn:microsoft.com/office/officeart/2009/3/layout/StepUpProcess"/>
    <dgm:cxn modelId="{D98C684C-DBCC-4F58-A918-571E031BC5E4}" type="presParOf" srcId="{C1699438-CDC2-4765-B5BB-19D1A85F2291}" destId="{F21A4403-03A4-496D-B0CC-58A152920057}" srcOrd="3" destOrd="0" presId="urn:microsoft.com/office/officeart/2009/3/layout/StepUpProcess"/>
    <dgm:cxn modelId="{E942CBBA-F001-4FD6-9F12-771E4154D874}" type="presParOf" srcId="{F21A4403-03A4-496D-B0CC-58A152920057}" destId="{9E20E7BB-AD1F-4BC7-BD97-77CAFA63BDA2}" srcOrd="0" destOrd="0" presId="urn:microsoft.com/office/officeart/2009/3/layout/StepUpProcess"/>
    <dgm:cxn modelId="{70F21CE5-7697-4A21-B6FB-04297B6A4F29}" type="presParOf" srcId="{C1699438-CDC2-4765-B5BB-19D1A85F2291}" destId="{7D7F4E9C-7FD7-441E-9349-C1F1D42C2BB3}" srcOrd="4" destOrd="0" presId="urn:microsoft.com/office/officeart/2009/3/layout/StepUpProcess"/>
    <dgm:cxn modelId="{A7E709D6-9A89-459F-B6A2-77D199283630}" type="presParOf" srcId="{7D7F4E9C-7FD7-441E-9349-C1F1D42C2BB3}" destId="{64EA337B-0C68-41D3-B7A1-4F8E79D858A8}" srcOrd="0" destOrd="0" presId="urn:microsoft.com/office/officeart/2009/3/layout/StepUpProcess"/>
    <dgm:cxn modelId="{29F9D07D-0184-436A-87BB-14723927B4FF}" type="presParOf" srcId="{7D7F4E9C-7FD7-441E-9349-C1F1D42C2BB3}" destId="{651663C8-5241-4FBF-82E8-E485763C6E3F}" srcOrd="1" destOrd="0" presId="urn:microsoft.com/office/officeart/2009/3/layout/StepUpProcess"/>
    <dgm:cxn modelId="{6CB83032-842B-4774-B0BF-EF99C9A17E92}" type="presParOf" srcId="{7D7F4E9C-7FD7-441E-9349-C1F1D42C2BB3}" destId="{4F3528D5-F63B-430F-A6A8-155E56FEBDFA}" srcOrd="2" destOrd="0" presId="urn:microsoft.com/office/officeart/2009/3/layout/StepUpProcess"/>
    <dgm:cxn modelId="{B307A8D8-CDD6-409D-A5EC-2981CEE0E133}" type="presParOf" srcId="{C1699438-CDC2-4765-B5BB-19D1A85F2291}" destId="{BD13C90E-B7DC-462F-965D-F5CAC85CF7EA}" srcOrd="5" destOrd="0" presId="urn:microsoft.com/office/officeart/2009/3/layout/StepUpProcess"/>
    <dgm:cxn modelId="{A450117C-7145-453C-B269-FDDE36F33FDC}" type="presParOf" srcId="{BD13C90E-B7DC-462F-965D-F5CAC85CF7EA}" destId="{FBFE21BE-4935-41E9-8BF4-6CC786D0F1F7}" srcOrd="0" destOrd="0" presId="urn:microsoft.com/office/officeart/2009/3/layout/StepUpProcess"/>
    <dgm:cxn modelId="{367E60C0-F897-43D9-9355-61F31419E26E}" type="presParOf" srcId="{C1699438-CDC2-4765-B5BB-19D1A85F2291}" destId="{F89B5C5B-729D-467E-832A-70BBEB471770}" srcOrd="6" destOrd="0" presId="urn:microsoft.com/office/officeart/2009/3/layout/StepUpProcess"/>
    <dgm:cxn modelId="{A0400E6C-9335-422C-948C-35FEDDDADACF}" type="presParOf" srcId="{F89B5C5B-729D-467E-832A-70BBEB471770}" destId="{6B19F35E-A4A5-4380-AEEF-F6999C11E6C0}" srcOrd="0" destOrd="0" presId="urn:microsoft.com/office/officeart/2009/3/layout/StepUpProcess"/>
    <dgm:cxn modelId="{73328210-9B90-475E-89F6-37C714DCF53A}" type="presParOf" srcId="{F89B5C5B-729D-467E-832A-70BBEB471770}" destId="{0DDD1022-0F95-4FBC-93FD-E158A3DFF2C6}" srcOrd="1" destOrd="0" presId="urn:microsoft.com/office/officeart/2009/3/layout/StepUpProcess"/>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6E1D71-F164-4AE8-A315-36C6763175E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97DC4AC-9220-413F-A36F-16CB3BF99998}">
      <dgm:prSet phldrT="[Text]" custT="1"/>
      <dgm:spPr>
        <a:solidFill>
          <a:schemeClr val="accent4">
            <a:lumMod val="60000"/>
            <a:lumOff val="40000"/>
          </a:schemeClr>
        </a:solidFill>
      </dgm:spPr>
      <dgm:t>
        <a:bodyPr/>
        <a:lstStyle/>
        <a:p>
          <a:pPr algn="ctr">
            <a:lnSpc>
              <a:spcPct val="100000"/>
            </a:lnSpc>
            <a:spcBef>
              <a:spcPts val="0"/>
            </a:spcBef>
            <a:spcAft>
              <a:spcPts val="0"/>
            </a:spcAft>
          </a:pPr>
          <a:r>
            <a:rPr lang="en-US" sz="3000" b="1" dirty="0" err="1">
              <a:solidFill>
                <a:srgbClr val="FF0000"/>
              </a:solidFill>
              <a:effectLst>
                <a:outerShdw blurRad="38100" dist="38100" dir="2700000" algn="tl">
                  <a:srgbClr val="000000">
                    <a:alpha val="43137"/>
                  </a:srgbClr>
                </a:outerShdw>
              </a:effectLst>
            </a:rPr>
            <a:t>Với</a:t>
          </a:r>
          <a:r>
            <a:rPr lang="en-US" sz="3000" b="1" dirty="0">
              <a:solidFill>
                <a:srgbClr val="FF0000"/>
              </a:solidFill>
              <a:effectLst>
                <a:outerShdw blurRad="38100" dist="38100" dir="2700000" algn="tl">
                  <a:srgbClr val="000000">
                    <a:alpha val="43137"/>
                  </a:srgbClr>
                </a:outerShdw>
              </a:effectLst>
            </a:rPr>
            <a:t> GV</a:t>
          </a:r>
        </a:p>
      </dgm:t>
    </dgm:pt>
    <dgm:pt modelId="{DD18199A-21F4-4E0E-B44B-4C30E9CDE986}" type="parTrans" cxnId="{F40DE767-1603-4844-B840-8C7F0DBE50C3}">
      <dgm:prSet/>
      <dgm:spPr/>
      <dgm:t>
        <a:bodyPr/>
        <a:lstStyle/>
        <a:p>
          <a:pPr algn="ctr">
            <a:lnSpc>
              <a:spcPct val="100000"/>
            </a:lnSpc>
            <a:spcBef>
              <a:spcPts val="0"/>
            </a:spcBef>
            <a:spcAft>
              <a:spcPts val="0"/>
            </a:spcAft>
          </a:pPr>
          <a:endParaRPr lang="en-US" sz="2200">
            <a:solidFill>
              <a:schemeClr val="tx1"/>
            </a:solidFill>
          </a:endParaRPr>
        </a:p>
      </dgm:t>
    </dgm:pt>
    <dgm:pt modelId="{2B1DC030-9162-4138-BF92-2B22A72C0186}" type="sibTrans" cxnId="{F40DE767-1603-4844-B840-8C7F0DBE50C3}">
      <dgm:prSet/>
      <dgm:spPr/>
      <dgm:t>
        <a:bodyPr/>
        <a:lstStyle/>
        <a:p>
          <a:pPr algn="ctr">
            <a:lnSpc>
              <a:spcPct val="100000"/>
            </a:lnSpc>
            <a:spcBef>
              <a:spcPts val="0"/>
            </a:spcBef>
            <a:spcAft>
              <a:spcPts val="0"/>
            </a:spcAft>
          </a:pPr>
          <a:endParaRPr lang="en-US" sz="2200">
            <a:solidFill>
              <a:schemeClr val="tx1"/>
            </a:solidFill>
          </a:endParaRPr>
        </a:p>
      </dgm:t>
    </dgm:pt>
    <dgm:pt modelId="{341CB78A-CD35-4B99-B51C-3F2B1290BB2E}">
      <dgm:prSet phldrT="[Text]" custT="1"/>
      <dgm:spPr>
        <a:solidFill>
          <a:schemeClr val="accent1">
            <a:lumMod val="20000"/>
            <a:lumOff val="80000"/>
          </a:schemeClr>
        </a:solidFill>
      </dgm:spPr>
      <dgm:t>
        <a:bodyPr/>
        <a:lstStyle/>
        <a:p>
          <a:pPr algn="ctr">
            <a:lnSpc>
              <a:spcPct val="100000"/>
            </a:lnSpc>
            <a:spcBef>
              <a:spcPts val="0"/>
            </a:spcBef>
            <a:spcAft>
              <a:spcPts val="0"/>
            </a:spcAft>
          </a:pPr>
          <a:endParaRPr lang="en-US" sz="2200" b="1" dirty="0">
            <a:solidFill>
              <a:schemeClr val="tx1"/>
            </a:solidFill>
          </a:endParaRPr>
        </a:p>
        <a:p>
          <a:pPr algn="ctr">
            <a:lnSpc>
              <a:spcPct val="100000"/>
            </a:lnSpc>
            <a:spcBef>
              <a:spcPts val="0"/>
            </a:spcBef>
            <a:spcAft>
              <a:spcPts val="0"/>
            </a:spcAft>
          </a:pPr>
          <a:r>
            <a:rPr lang="en-US" sz="2200" b="1" dirty="0" err="1">
              <a:solidFill>
                <a:schemeClr val="tx1"/>
              </a:solidFill>
            </a:rPr>
            <a:t>Kế</a:t>
          </a:r>
          <a:r>
            <a:rPr lang="en-US" sz="2200" b="1" dirty="0">
              <a:solidFill>
                <a:schemeClr val="tx1"/>
              </a:solidFill>
            </a:rPr>
            <a:t> </a:t>
          </a:r>
          <a:r>
            <a:rPr lang="en-US" sz="2200" b="1" dirty="0" err="1">
              <a:solidFill>
                <a:schemeClr val="tx1"/>
              </a:solidFill>
            </a:rPr>
            <a:t>hoạch</a:t>
          </a:r>
          <a:r>
            <a:rPr lang="en-US" sz="2200" b="1" dirty="0">
              <a:solidFill>
                <a:schemeClr val="tx1"/>
              </a:solidFill>
            </a:rPr>
            <a:t> </a:t>
          </a:r>
          <a:r>
            <a:rPr lang="en-US" sz="2200" b="1" dirty="0" err="1">
              <a:solidFill>
                <a:schemeClr val="tx1"/>
              </a:solidFill>
            </a:rPr>
            <a:t>dạy</a:t>
          </a:r>
          <a:r>
            <a:rPr lang="en-US" sz="2200" b="1" dirty="0">
              <a:solidFill>
                <a:schemeClr val="tx1"/>
              </a:solidFill>
            </a:rPr>
            <a:t> </a:t>
          </a:r>
          <a:r>
            <a:rPr lang="en-US" sz="2200" b="1" dirty="0" err="1">
              <a:solidFill>
                <a:schemeClr val="tx1"/>
              </a:solidFill>
            </a:rPr>
            <a:t>học</a:t>
          </a:r>
          <a:endParaRPr lang="en-US" sz="2200" b="1" dirty="0">
            <a:solidFill>
              <a:schemeClr val="tx1"/>
            </a:solidFill>
          </a:endParaRPr>
        </a:p>
        <a:p>
          <a:pPr algn="ctr">
            <a:lnSpc>
              <a:spcPct val="100000"/>
            </a:lnSpc>
            <a:spcBef>
              <a:spcPts val="0"/>
            </a:spcBef>
            <a:spcAft>
              <a:spcPts val="0"/>
            </a:spcAft>
          </a:pPr>
          <a:r>
            <a:rPr lang="en-US" sz="2200" dirty="0" err="1">
              <a:solidFill>
                <a:schemeClr val="tx1"/>
              </a:solidFill>
            </a:rPr>
            <a:t>Thuận</a:t>
          </a:r>
          <a:r>
            <a:rPr lang="en-US" sz="2200" dirty="0">
              <a:solidFill>
                <a:schemeClr val="tx1"/>
              </a:solidFill>
            </a:rPr>
            <a:t> </a:t>
          </a:r>
          <a:r>
            <a:rPr lang="en-US" sz="2200" dirty="0" err="1">
              <a:solidFill>
                <a:schemeClr val="tx1"/>
              </a:solidFill>
            </a:rPr>
            <a:t>tiện</a:t>
          </a:r>
          <a:r>
            <a:rPr lang="en-US" sz="2200" dirty="0">
              <a:solidFill>
                <a:schemeClr val="tx1"/>
              </a:solidFill>
            </a:rPr>
            <a:t> </a:t>
          </a:r>
          <a:r>
            <a:rPr lang="en-US" sz="2200" dirty="0" err="1">
              <a:solidFill>
                <a:schemeClr val="tx1"/>
              </a:solidFill>
            </a:rPr>
            <a:t>xây</a:t>
          </a:r>
          <a:r>
            <a:rPr lang="en-US" sz="2200" dirty="0">
              <a:solidFill>
                <a:schemeClr val="tx1"/>
              </a:solidFill>
            </a:rPr>
            <a:t> </a:t>
          </a:r>
          <a:r>
            <a:rPr lang="en-US" sz="2200" dirty="0" err="1">
              <a:solidFill>
                <a:schemeClr val="tx1"/>
              </a:solidFill>
            </a:rPr>
            <a:t>dựng</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thực</a:t>
          </a:r>
          <a:r>
            <a:rPr lang="en-US" sz="2200" dirty="0">
              <a:solidFill>
                <a:schemeClr val="tx1"/>
              </a:solidFill>
            </a:rPr>
            <a:t> </a:t>
          </a:r>
          <a:r>
            <a:rPr lang="en-US" sz="2200" dirty="0" err="1">
              <a:solidFill>
                <a:schemeClr val="tx1"/>
              </a:solidFill>
            </a:rPr>
            <a:t>thi</a:t>
          </a:r>
          <a:r>
            <a:rPr lang="en-US" sz="2200" dirty="0">
              <a:solidFill>
                <a:schemeClr val="tx1"/>
              </a:solidFill>
            </a:rPr>
            <a:t> </a:t>
          </a:r>
          <a:r>
            <a:rPr lang="en-US" sz="2200" dirty="0" err="1">
              <a:solidFill>
                <a:schemeClr val="tx1"/>
              </a:solidFill>
            </a:rPr>
            <a:t>kế</a:t>
          </a:r>
          <a:r>
            <a:rPr lang="en-US" sz="2200" dirty="0">
              <a:solidFill>
                <a:schemeClr val="tx1"/>
              </a:solidFill>
            </a:rPr>
            <a:t> </a:t>
          </a:r>
          <a:r>
            <a:rPr lang="en-US" sz="2200" dirty="0" err="1">
              <a:solidFill>
                <a:schemeClr val="tx1"/>
              </a:solidFill>
            </a:rPr>
            <a:t>hoạch</a:t>
          </a:r>
          <a:r>
            <a:rPr lang="en-US" sz="2200" dirty="0">
              <a:solidFill>
                <a:schemeClr val="tx1"/>
              </a:solidFill>
            </a:rPr>
            <a:t> </a:t>
          </a:r>
          <a:r>
            <a:rPr lang="en-US" sz="2200" dirty="0" err="1">
              <a:solidFill>
                <a:schemeClr val="tx1"/>
              </a:solidFill>
            </a:rPr>
            <a:t>dạy</a:t>
          </a:r>
          <a:r>
            <a:rPr lang="en-US" sz="2200" dirty="0">
              <a:solidFill>
                <a:schemeClr val="tx1"/>
              </a:solidFill>
            </a:rPr>
            <a:t> </a:t>
          </a:r>
          <a:r>
            <a:rPr lang="en-US" sz="2200" dirty="0" err="1">
              <a:solidFill>
                <a:schemeClr val="tx1"/>
              </a:solidFill>
            </a:rPr>
            <a:t>học</a:t>
          </a:r>
          <a:r>
            <a:rPr lang="en-US" sz="2200" dirty="0">
              <a:solidFill>
                <a:schemeClr val="tx1"/>
              </a:solidFill>
            </a:rPr>
            <a:t> </a:t>
          </a:r>
          <a:r>
            <a:rPr lang="en-US" sz="2200" dirty="0" err="1">
              <a:solidFill>
                <a:schemeClr val="tx1"/>
              </a:solidFill>
            </a:rPr>
            <a:t>theo</a:t>
          </a:r>
          <a:r>
            <a:rPr lang="en-US" sz="2200" dirty="0">
              <a:solidFill>
                <a:schemeClr val="tx1"/>
              </a:solidFill>
            </a:rPr>
            <a:t> </a:t>
          </a:r>
          <a:r>
            <a:rPr lang="en-US" sz="2200" dirty="0" err="1">
              <a:solidFill>
                <a:schemeClr val="tx1"/>
              </a:solidFill>
            </a:rPr>
            <a:t>cấu</a:t>
          </a:r>
          <a:r>
            <a:rPr lang="en-US" sz="2200" dirty="0">
              <a:solidFill>
                <a:schemeClr val="tx1"/>
              </a:solidFill>
            </a:rPr>
            <a:t> </a:t>
          </a:r>
          <a:r>
            <a:rPr lang="en-US" sz="2200" dirty="0" err="1">
              <a:solidFill>
                <a:schemeClr val="tx1"/>
              </a:solidFill>
            </a:rPr>
            <a:t>trúc</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nội</a:t>
          </a:r>
          <a:r>
            <a:rPr lang="en-US" sz="2200" dirty="0">
              <a:solidFill>
                <a:schemeClr val="tx1"/>
              </a:solidFill>
            </a:rPr>
            <a:t> dung </a:t>
          </a:r>
          <a:r>
            <a:rPr lang="en-US" sz="2200" dirty="0" err="1">
              <a:solidFill>
                <a:schemeClr val="tx1"/>
              </a:solidFill>
            </a:rPr>
            <a:t>từng</a:t>
          </a:r>
          <a:r>
            <a:rPr lang="en-US" sz="2200" dirty="0">
              <a:solidFill>
                <a:schemeClr val="tx1"/>
              </a:solidFill>
            </a:rPr>
            <a:t> </a:t>
          </a:r>
          <a:r>
            <a:rPr lang="en-US" sz="2200" dirty="0" err="1">
              <a:solidFill>
                <a:schemeClr val="tx1"/>
              </a:solidFill>
            </a:rPr>
            <a:t>chủ</a:t>
          </a:r>
          <a:r>
            <a:rPr lang="en-US" sz="2200" dirty="0">
              <a:solidFill>
                <a:schemeClr val="tx1"/>
              </a:solidFill>
            </a:rPr>
            <a:t> </a:t>
          </a:r>
          <a:r>
            <a:rPr lang="en-US" sz="2200" dirty="0" err="1">
              <a:solidFill>
                <a:schemeClr val="tx1"/>
              </a:solidFill>
            </a:rPr>
            <a:t>đề</a:t>
          </a:r>
          <a:r>
            <a:rPr lang="en-US" sz="2200" dirty="0">
              <a:solidFill>
                <a:schemeClr val="tx1"/>
              </a:solidFill>
            </a:rPr>
            <a:t>, </a:t>
          </a:r>
          <a:r>
            <a:rPr lang="en-US" sz="2200" dirty="0" err="1">
              <a:solidFill>
                <a:schemeClr val="tx1"/>
              </a:solidFill>
            </a:rPr>
            <a:t>bài</a:t>
          </a:r>
          <a:r>
            <a:rPr lang="en-US" sz="2200" dirty="0">
              <a:solidFill>
                <a:schemeClr val="tx1"/>
              </a:solidFill>
            </a:rPr>
            <a:t> </a:t>
          </a:r>
          <a:r>
            <a:rPr lang="en-US" sz="2200" dirty="0" err="1">
              <a:solidFill>
                <a:schemeClr val="tx1"/>
              </a:solidFill>
            </a:rPr>
            <a:t>học</a:t>
          </a:r>
          <a:r>
            <a:rPr lang="en-US" sz="2200" dirty="0">
              <a:solidFill>
                <a:schemeClr val="tx1"/>
              </a:solidFill>
            </a:rPr>
            <a:t>, </a:t>
          </a:r>
          <a:r>
            <a:rPr lang="en-US" sz="2200" dirty="0" err="1">
              <a:solidFill>
                <a:schemeClr val="tx1"/>
              </a:solidFill>
            </a:rPr>
            <a:t>sách</a:t>
          </a:r>
          <a:r>
            <a:rPr lang="en-US" sz="2200" dirty="0">
              <a:solidFill>
                <a:schemeClr val="tx1"/>
              </a:solidFill>
            </a:rPr>
            <a:t>.</a:t>
          </a:r>
        </a:p>
      </dgm:t>
    </dgm:pt>
    <dgm:pt modelId="{78C6CC6A-2146-4E4C-AD1A-3F410F533E07}" type="parTrans" cxnId="{86B2AFBA-8C82-42D7-9604-994723C0862F}">
      <dgm:prSet/>
      <dgm:spPr/>
      <dgm:t>
        <a:bodyPr/>
        <a:lstStyle/>
        <a:p>
          <a:pPr algn="ctr">
            <a:lnSpc>
              <a:spcPct val="100000"/>
            </a:lnSpc>
            <a:spcBef>
              <a:spcPts val="0"/>
            </a:spcBef>
            <a:spcAft>
              <a:spcPts val="0"/>
            </a:spcAft>
          </a:pPr>
          <a:endParaRPr lang="en-US" sz="2200">
            <a:solidFill>
              <a:schemeClr val="tx1"/>
            </a:solidFill>
          </a:endParaRPr>
        </a:p>
      </dgm:t>
    </dgm:pt>
    <dgm:pt modelId="{160876ED-70CA-42E2-AD98-BAD04CEC9F8E}" type="sibTrans" cxnId="{86B2AFBA-8C82-42D7-9604-994723C0862F}">
      <dgm:prSet/>
      <dgm:spPr/>
      <dgm:t>
        <a:bodyPr/>
        <a:lstStyle/>
        <a:p>
          <a:pPr algn="ctr">
            <a:lnSpc>
              <a:spcPct val="100000"/>
            </a:lnSpc>
            <a:spcBef>
              <a:spcPts val="0"/>
            </a:spcBef>
            <a:spcAft>
              <a:spcPts val="0"/>
            </a:spcAft>
          </a:pPr>
          <a:endParaRPr lang="en-US" sz="2200">
            <a:solidFill>
              <a:schemeClr val="tx1"/>
            </a:solidFill>
          </a:endParaRPr>
        </a:p>
      </dgm:t>
    </dgm:pt>
    <dgm:pt modelId="{104810FB-B17A-4FBD-A945-A9E5DB551107}">
      <dgm:prSet phldrT="[Text]" custT="1"/>
      <dgm:spPr>
        <a:solidFill>
          <a:schemeClr val="accent1">
            <a:lumMod val="20000"/>
            <a:lumOff val="80000"/>
          </a:schemeClr>
        </a:solidFill>
      </dgm:spPr>
      <dgm:t>
        <a:bodyPr/>
        <a:lstStyle/>
        <a:p>
          <a:pPr algn="ctr">
            <a:lnSpc>
              <a:spcPct val="100000"/>
            </a:lnSpc>
            <a:spcBef>
              <a:spcPts val="0"/>
            </a:spcBef>
            <a:spcAft>
              <a:spcPts val="0"/>
            </a:spcAft>
          </a:pPr>
          <a:r>
            <a:rPr lang="en-US" sz="2200" b="1" dirty="0" err="1">
              <a:solidFill>
                <a:schemeClr val="tx1"/>
              </a:solidFill>
            </a:rPr>
            <a:t>Tổ</a:t>
          </a:r>
          <a:r>
            <a:rPr lang="en-US" sz="2200" b="1" dirty="0">
              <a:solidFill>
                <a:schemeClr val="tx1"/>
              </a:solidFill>
            </a:rPr>
            <a:t> </a:t>
          </a:r>
          <a:r>
            <a:rPr lang="en-US" sz="2200" b="1" dirty="0" err="1">
              <a:solidFill>
                <a:schemeClr val="tx1"/>
              </a:solidFill>
            </a:rPr>
            <a:t>chức</a:t>
          </a:r>
          <a:r>
            <a:rPr lang="en-US" sz="2200" b="1" dirty="0">
              <a:solidFill>
                <a:schemeClr val="tx1"/>
              </a:solidFill>
            </a:rPr>
            <a:t> </a:t>
          </a:r>
          <a:r>
            <a:rPr lang="en-US" sz="2200" b="1" dirty="0" err="1">
              <a:solidFill>
                <a:schemeClr val="tx1"/>
              </a:solidFill>
            </a:rPr>
            <a:t>dạy</a:t>
          </a:r>
          <a:r>
            <a:rPr lang="en-US" sz="2200" b="1" dirty="0">
              <a:solidFill>
                <a:schemeClr val="tx1"/>
              </a:solidFill>
            </a:rPr>
            <a:t> </a:t>
          </a:r>
          <a:r>
            <a:rPr lang="en-US" sz="2200" b="1" dirty="0" err="1">
              <a:solidFill>
                <a:schemeClr val="tx1"/>
              </a:solidFill>
            </a:rPr>
            <a:t>học</a:t>
          </a:r>
          <a:endParaRPr lang="en-US" sz="2200" b="1" dirty="0">
            <a:solidFill>
              <a:schemeClr val="tx1"/>
            </a:solidFill>
          </a:endParaRPr>
        </a:p>
        <a:p>
          <a:pPr algn="ctr">
            <a:lnSpc>
              <a:spcPct val="100000"/>
            </a:lnSpc>
            <a:spcBef>
              <a:spcPts val="0"/>
            </a:spcBef>
            <a:spcAft>
              <a:spcPts val="0"/>
            </a:spcAft>
          </a:pPr>
          <a:r>
            <a:rPr lang="en-US" sz="2200" dirty="0" err="1">
              <a:solidFill>
                <a:schemeClr val="tx1"/>
              </a:solidFill>
            </a:rPr>
            <a:t>Thuận</a:t>
          </a:r>
          <a:r>
            <a:rPr lang="en-US" sz="2200" dirty="0">
              <a:solidFill>
                <a:schemeClr val="tx1"/>
              </a:solidFill>
            </a:rPr>
            <a:t> </a:t>
          </a:r>
          <a:r>
            <a:rPr lang="en-US" sz="2200" dirty="0" err="1">
              <a:solidFill>
                <a:schemeClr val="tx1"/>
              </a:solidFill>
            </a:rPr>
            <a:t>tiện</a:t>
          </a:r>
          <a:r>
            <a:rPr lang="en-US" sz="2200" dirty="0">
              <a:solidFill>
                <a:schemeClr val="tx1"/>
              </a:solidFill>
            </a:rPr>
            <a:t> </a:t>
          </a:r>
          <a:r>
            <a:rPr lang="en-US" sz="2200" dirty="0" err="1">
              <a:solidFill>
                <a:schemeClr val="tx1"/>
              </a:solidFill>
            </a:rPr>
            <a:t>tổ</a:t>
          </a:r>
          <a:r>
            <a:rPr lang="en-US" sz="2200" dirty="0">
              <a:solidFill>
                <a:schemeClr val="tx1"/>
              </a:solidFill>
            </a:rPr>
            <a:t> </a:t>
          </a:r>
          <a:r>
            <a:rPr lang="en-US" sz="2200" dirty="0" err="1">
              <a:solidFill>
                <a:schemeClr val="tx1"/>
              </a:solidFill>
            </a:rPr>
            <a:t>chức</a:t>
          </a:r>
          <a:r>
            <a:rPr lang="en-US" sz="2200" dirty="0">
              <a:solidFill>
                <a:schemeClr val="tx1"/>
              </a:solidFill>
            </a:rPr>
            <a:t> </a:t>
          </a:r>
          <a:r>
            <a:rPr lang="en-US" sz="2200" dirty="0" err="1">
              <a:solidFill>
                <a:schemeClr val="tx1"/>
              </a:solidFill>
            </a:rPr>
            <a:t>dạy</a:t>
          </a:r>
          <a:r>
            <a:rPr lang="en-US" sz="2200" dirty="0">
              <a:solidFill>
                <a:schemeClr val="tx1"/>
              </a:solidFill>
            </a:rPr>
            <a:t> </a:t>
          </a:r>
          <a:r>
            <a:rPr lang="en-US" sz="2200" dirty="0" err="1">
              <a:solidFill>
                <a:schemeClr val="tx1"/>
              </a:solidFill>
            </a:rPr>
            <a:t>học</a:t>
          </a:r>
          <a:r>
            <a:rPr lang="en-US" sz="2200" dirty="0">
              <a:solidFill>
                <a:schemeClr val="tx1"/>
              </a:solidFill>
            </a:rPr>
            <a:t> </a:t>
          </a:r>
          <a:r>
            <a:rPr lang="en-US" sz="2200" dirty="0" err="1">
              <a:solidFill>
                <a:schemeClr val="tx1"/>
              </a:solidFill>
            </a:rPr>
            <a:t>thông</a:t>
          </a:r>
          <a:r>
            <a:rPr lang="en-US" sz="2200" dirty="0">
              <a:solidFill>
                <a:schemeClr val="tx1"/>
              </a:solidFill>
            </a:rPr>
            <a:t> qua </a:t>
          </a:r>
          <a:r>
            <a:rPr lang="en-US" sz="2200" dirty="0" err="1">
              <a:solidFill>
                <a:schemeClr val="tx1"/>
              </a:solidFill>
            </a:rPr>
            <a:t>chuỗi</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hoạt</a:t>
          </a:r>
          <a:r>
            <a:rPr lang="en-US" sz="2200" dirty="0">
              <a:solidFill>
                <a:schemeClr val="tx1"/>
              </a:solidFill>
            </a:rPr>
            <a:t> </a:t>
          </a:r>
          <a:r>
            <a:rPr lang="en-US" sz="2200" dirty="0" err="1">
              <a:solidFill>
                <a:schemeClr val="tx1"/>
              </a:solidFill>
            </a:rPr>
            <a:t>động</a:t>
          </a:r>
          <a:r>
            <a:rPr lang="en-US" sz="2200" dirty="0">
              <a:solidFill>
                <a:schemeClr val="tx1"/>
              </a:solidFill>
            </a:rPr>
            <a:t> </a:t>
          </a:r>
          <a:r>
            <a:rPr lang="en-US" sz="2200" dirty="0" err="1">
              <a:solidFill>
                <a:schemeClr val="tx1"/>
              </a:solidFill>
            </a:rPr>
            <a:t>được</a:t>
          </a:r>
          <a:r>
            <a:rPr lang="en-US" sz="2200" dirty="0">
              <a:solidFill>
                <a:schemeClr val="tx1"/>
              </a:solidFill>
            </a:rPr>
            <a:t> </a:t>
          </a:r>
          <a:r>
            <a:rPr lang="en-US" sz="2200" dirty="0" err="1">
              <a:solidFill>
                <a:schemeClr val="tx1"/>
              </a:solidFill>
            </a:rPr>
            <a:t>thiết</a:t>
          </a:r>
          <a:r>
            <a:rPr lang="en-US" sz="2200" dirty="0">
              <a:solidFill>
                <a:schemeClr val="tx1"/>
              </a:solidFill>
            </a:rPr>
            <a:t> </a:t>
          </a:r>
          <a:r>
            <a:rPr lang="en-US" sz="2200" dirty="0" err="1">
              <a:solidFill>
                <a:schemeClr val="tx1"/>
              </a:solidFill>
            </a:rPr>
            <a:t>kế</a:t>
          </a:r>
          <a:r>
            <a:rPr lang="en-US" sz="2200" dirty="0">
              <a:solidFill>
                <a:schemeClr val="tx1"/>
              </a:solidFill>
            </a:rPr>
            <a:t> </a:t>
          </a:r>
          <a:r>
            <a:rPr lang="en-US" sz="2200" dirty="0" err="1">
              <a:solidFill>
                <a:schemeClr val="tx1"/>
              </a:solidFill>
            </a:rPr>
            <a:t>trong</a:t>
          </a:r>
          <a:r>
            <a:rPr lang="en-US" sz="2200" dirty="0">
              <a:solidFill>
                <a:schemeClr val="tx1"/>
              </a:solidFill>
            </a:rPr>
            <a:t> </a:t>
          </a:r>
        </a:p>
      </dgm:t>
    </dgm:pt>
    <dgm:pt modelId="{0B58F4FF-3705-42EB-883A-46DB29C39B11}" type="parTrans" cxnId="{0B01F62B-F886-42AE-9DFE-E8450F0BF9F3}">
      <dgm:prSet/>
      <dgm:spPr/>
      <dgm:t>
        <a:bodyPr/>
        <a:lstStyle/>
        <a:p>
          <a:pPr algn="ctr">
            <a:lnSpc>
              <a:spcPct val="100000"/>
            </a:lnSpc>
            <a:spcBef>
              <a:spcPts val="0"/>
            </a:spcBef>
            <a:spcAft>
              <a:spcPts val="0"/>
            </a:spcAft>
          </a:pPr>
          <a:endParaRPr lang="en-US" sz="2200">
            <a:solidFill>
              <a:schemeClr val="tx1"/>
            </a:solidFill>
          </a:endParaRPr>
        </a:p>
      </dgm:t>
    </dgm:pt>
    <dgm:pt modelId="{C4C09E62-A516-43CA-9DF0-CDDE419F2D97}" type="sibTrans" cxnId="{0B01F62B-F886-42AE-9DFE-E8450F0BF9F3}">
      <dgm:prSet/>
      <dgm:spPr/>
      <dgm:t>
        <a:bodyPr/>
        <a:lstStyle/>
        <a:p>
          <a:pPr algn="ctr">
            <a:lnSpc>
              <a:spcPct val="100000"/>
            </a:lnSpc>
            <a:spcBef>
              <a:spcPts val="0"/>
            </a:spcBef>
            <a:spcAft>
              <a:spcPts val="0"/>
            </a:spcAft>
          </a:pPr>
          <a:endParaRPr lang="en-US" sz="2200">
            <a:solidFill>
              <a:schemeClr val="tx1"/>
            </a:solidFill>
          </a:endParaRPr>
        </a:p>
      </dgm:t>
    </dgm:pt>
    <dgm:pt modelId="{C0BDCE15-27FA-4EE4-9D21-58152F5811C1}">
      <dgm:prSet phldrT="[Text]" custT="1"/>
      <dgm:spPr>
        <a:solidFill>
          <a:schemeClr val="accent1">
            <a:lumMod val="20000"/>
            <a:lumOff val="80000"/>
          </a:schemeClr>
        </a:solidFill>
      </dgm:spPr>
      <dgm:t>
        <a:bodyPr/>
        <a:lstStyle/>
        <a:p>
          <a:pPr algn="ctr">
            <a:lnSpc>
              <a:spcPct val="100000"/>
            </a:lnSpc>
            <a:spcBef>
              <a:spcPts val="0"/>
            </a:spcBef>
            <a:spcAft>
              <a:spcPts val="0"/>
            </a:spcAft>
          </a:pPr>
          <a:r>
            <a:rPr lang="en-US" sz="2200" b="1" dirty="0" err="1">
              <a:solidFill>
                <a:schemeClr val="tx1"/>
              </a:solidFill>
            </a:rPr>
            <a:t>Phương</a:t>
          </a:r>
          <a:r>
            <a:rPr lang="en-US" sz="2200" b="1" dirty="0">
              <a:solidFill>
                <a:schemeClr val="tx1"/>
              </a:solidFill>
            </a:rPr>
            <a:t> </a:t>
          </a:r>
          <a:r>
            <a:rPr lang="en-US" sz="2200" b="1" dirty="0" err="1">
              <a:solidFill>
                <a:schemeClr val="tx1"/>
              </a:solidFill>
            </a:rPr>
            <a:t>pháp</a:t>
          </a:r>
          <a:r>
            <a:rPr lang="en-US" sz="2200" b="1" dirty="0">
              <a:solidFill>
                <a:schemeClr val="tx1"/>
              </a:solidFill>
            </a:rPr>
            <a:t> </a:t>
          </a:r>
          <a:r>
            <a:rPr lang="en-US" sz="2200" b="1" dirty="0" err="1">
              <a:solidFill>
                <a:schemeClr val="tx1"/>
              </a:solidFill>
            </a:rPr>
            <a:t>dạy</a:t>
          </a:r>
          <a:r>
            <a:rPr lang="en-US" sz="2200" b="1" dirty="0">
              <a:solidFill>
                <a:schemeClr val="tx1"/>
              </a:solidFill>
            </a:rPr>
            <a:t> </a:t>
          </a:r>
          <a:r>
            <a:rPr lang="en-US" sz="2200" b="1" dirty="0" err="1">
              <a:solidFill>
                <a:schemeClr val="tx1"/>
              </a:solidFill>
            </a:rPr>
            <a:t>học</a:t>
          </a:r>
          <a:endParaRPr lang="en-US" sz="2200" b="1" dirty="0">
            <a:solidFill>
              <a:schemeClr val="tx1"/>
            </a:solidFill>
          </a:endParaRPr>
        </a:p>
        <a:p>
          <a:pPr algn="ctr">
            <a:lnSpc>
              <a:spcPct val="100000"/>
            </a:lnSpc>
            <a:spcBef>
              <a:spcPts val="0"/>
            </a:spcBef>
            <a:spcAft>
              <a:spcPts val="0"/>
            </a:spcAft>
          </a:pPr>
          <a:r>
            <a:rPr lang="en-US" sz="2200" dirty="0" err="1">
              <a:solidFill>
                <a:schemeClr val="tx1"/>
              </a:solidFill>
            </a:rPr>
            <a:t>Thuận</a:t>
          </a:r>
          <a:r>
            <a:rPr lang="en-US" sz="2200" dirty="0">
              <a:solidFill>
                <a:schemeClr val="tx1"/>
              </a:solidFill>
            </a:rPr>
            <a:t> </a:t>
          </a:r>
          <a:r>
            <a:rPr lang="en-US" sz="2200" dirty="0" err="1">
              <a:solidFill>
                <a:schemeClr val="tx1"/>
              </a:solidFill>
            </a:rPr>
            <a:t>lợi</a:t>
          </a:r>
          <a:r>
            <a:rPr lang="en-US" sz="2200" dirty="0">
              <a:solidFill>
                <a:schemeClr val="tx1"/>
              </a:solidFill>
            </a:rPr>
            <a:t> </a:t>
          </a:r>
          <a:r>
            <a:rPr lang="en-US" sz="2200" dirty="0" err="1">
              <a:solidFill>
                <a:schemeClr val="tx1"/>
              </a:solidFill>
            </a:rPr>
            <a:t>cho</a:t>
          </a:r>
          <a:r>
            <a:rPr lang="en-US" sz="2200" dirty="0">
              <a:solidFill>
                <a:schemeClr val="tx1"/>
              </a:solidFill>
            </a:rPr>
            <a:t> </a:t>
          </a:r>
          <a:r>
            <a:rPr lang="en-US" sz="2200" dirty="0" err="1">
              <a:solidFill>
                <a:schemeClr val="tx1"/>
              </a:solidFill>
            </a:rPr>
            <a:t>GV</a:t>
          </a:r>
          <a:r>
            <a:rPr lang="en-US" sz="2200" dirty="0">
              <a:solidFill>
                <a:schemeClr val="tx1"/>
              </a:solidFill>
            </a:rPr>
            <a:t> </a:t>
          </a:r>
          <a:r>
            <a:rPr lang="en-US" sz="2200" dirty="0" err="1">
              <a:solidFill>
                <a:schemeClr val="tx1"/>
              </a:solidFill>
            </a:rPr>
            <a:t>sử</a:t>
          </a:r>
          <a:r>
            <a:rPr lang="en-US" sz="2200" dirty="0">
              <a:solidFill>
                <a:schemeClr val="tx1"/>
              </a:solidFill>
            </a:rPr>
            <a:t> </a:t>
          </a:r>
          <a:r>
            <a:rPr lang="en-US" sz="2200" dirty="0" err="1">
              <a:solidFill>
                <a:schemeClr val="tx1"/>
              </a:solidFill>
            </a:rPr>
            <a:t>dụng</a:t>
          </a:r>
          <a:r>
            <a:rPr lang="en-US" sz="2200" dirty="0">
              <a:solidFill>
                <a:schemeClr val="tx1"/>
              </a:solidFill>
            </a:rPr>
            <a:t> </a:t>
          </a:r>
          <a:r>
            <a:rPr lang="en-US" sz="2200" dirty="0" err="1">
              <a:solidFill>
                <a:schemeClr val="tx1"/>
              </a:solidFill>
            </a:rPr>
            <a:t>đa</a:t>
          </a:r>
          <a:r>
            <a:rPr lang="en-US" sz="2200" dirty="0">
              <a:solidFill>
                <a:schemeClr val="tx1"/>
              </a:solidFill>
            </a:rPr>
            <a:t> </a:t>
          </a:r>
          <a:r>
            <a:rPr lang="en-US" sz="2200" dirty="0" err="1">
              <a:solidFill>
                <a:schemeClr val="tx1"/>
              </a:solidFill>
            </a:rPr>
            <a:t>dạng</a:t>
          </a:r>
          <a:r>
            <a:rPr lang="en-US" sz="2200" dirty="0">
              <a:solidFill>
                <a:schemeClr val="tx1"/>
              </a:solidFill>
            </a:rPr>
            <a:t>, </a:t>
          </a:r>
          <a:r>
            <a:rPr lang="en-US" sz="2200" dirty="0" err="1">
              <a:solidFill>
                <a:schemeClr val="tx1"/>
              </a:solidFill>
            </a:rPr>
            <a:t>linh</a:t>
          </a:r>
          <a:r>
            <a:rPr lang="en-US" sz="2200" dirty="0">
              <a:solidFill>
                <a:schemeClr val="tx1"/>
              </a:solidFill>
            </a:rPr>
            <a:t> </a:t>
          </a:r>
          <a:r>
            <a:rPr lang="en-US" sz="2200" dirty="0" err="1">
              <a:solidFill>
                <a:schemeClr val="tx1"/>
              </a:solidFill>
            </a:rPr>
            <a:t>hoạt</a:t>
          </a:r>
          <a:r>
            <a:rPr lang="en-US" sz="2200" dirty="0">
              <a:solidFill>
                <a:schemeClr val="tx1"/>
              </a:solidFill>
            </a:rPr>
            <a:t>, </a:t>
          </a:r>
          <a:r>
            <a:rPr lang="en-US" sz="2200" dirty="0" err="1">
              <a:solidFill>
                <a:schemeClr val="tx1"/>
              </a:solidFill>
            </a:rPr>
            <a:t>sáng</a:t>
          </a:r>
          <a:r>
            <a:rPr lang="en-US" sz="2200" dirty="0">
              <a:solidFill>
                <a:schemeClr val="tx1"/>
              </a:solidFill>
            </a:rPr>
            <a:t> </a:t>
          </a:r>
          <a:r>
            <a:rPr lang="en-US" sz="2200" dirty="0" err="1">
              <a:solidFill>
                <a:schemeClr val="tx1"/>
              </a:solidFill>
            </a:rPr>
            <a:t>tạo</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phương</a:t>
          </a:r>
          <a:r>
            <a:rPr lang="en-US" sz="2200" dirty="0">
              <a:solidFill>
                <a:schemeClr val="tx1"/>
              </a:solidFill>
            </a:rPr>
            <a:t> </a:t>
          </a:r>
          <a:r>
            <a:rPr lang="en-US" sz="2200" dirty="0" err="1">
              <a:solidFill>
                <a:schemeClr val="tx1"/>
              </a:solidFill>
            </a:rPr>
            <a:t>pháp</a:t>
          </a:r>
          <a:r>
            <a:rPr lang="en-US" sz="2200" dirty="0">
              <a:solidFill>
                <a:schemeClr val="tx1"/>
              </a:solidFill>
            </a:rPr>
            <a:t> </a:t>
          </a:r>
          <a:r>
            <a:rPr lang="en-US" sz="2200" dirty="0" err="1">
              <a:solidFill>
                <a:schemeClr val="tx1"/>
              </a:solidFill>
            </a:rPr>
            <a:t>dạy</a:t>
          </a:r>
          <a:r>
            <a:rPr lang="en-US" sz="2200" dirty="0">
              <a:solidFill>
                <a:schemeClr val="tx1"/>
              </a:solidFill>
            </a:rPr>
            <a:t> </a:t>
          </a:r>
          <a:r>
            <a:rPr lang="en-US" sz="2200" dirty="0" err="1">
              <a:solidFill>
                <a:schemeClr val="tx1"/>
              </a:solidFill>
            </a:rPr>
            <a:t>học</a:t>
          </a:r>
          <a:r>
            <a:rPr lang="en-US" sz="2200" dirty="0">
              <a:solidFill>
                <a:schemeClr val="tx1"/>
              </a:solidFill>
            </a:rPr>
            <a:t> </a:t>
          </a:r>
          <a:r>
            <a:rPr lang="en-US" sz="2200" dirty="0" err="1">
              <a:solidFill>
                <a:schemeClr val="tx1"/>
              </a:solidFill>
            </a:rPr>
            <a:t>phát</a:t>
          </a:r>
          <a:r>
            <a:rPr lang="en-US" sz="2200" dirty="0">
              <a:solidFill>
                <a:schemeClr val="tx1"/>
              </a:solidFill>
            </a:rPr>
            <a:t> </a:t>
          </a:r>
          <a:r>
            <a:rPr lang="en-US" sz="2200" dirty="0" err="1">
              <a:solidFill>
                <a:schemeClr val="tx1"/>
              </a:solidFill>
            </a:rPr>
            <a:t>triển</a:t>
          </a:r>
          <a:r>
            <a:rPr lang="en-US" sz="2200" dirty="0">
              <a:solidFill>
                <a:schemeClr val="tx1"/>
              </a:solidFill>
            </a:rPr>
            <a:t> NL HS.</a:t>
          </a:r>
        </a:p>
      </dgm:t>
    </dgm:pt>
    <dgm:pt modelId="{7A386D8B-F7AE-4A58-BE41-71C4004D8A32}" type="parTrans" cxnId="{96837B93-4316-480F-9E78-C30187AD09FB}">
      <dgm:prSet/>
      <dgm:spPr/>
      <dgm:t>
        <a:bodyPr/>
        <a:lstStyle/>
        <a:p>
          <a:pPr algn="ctr">
            <a:lnSpc>
              <a:spcPct val="100000"/>
            </a:lnSpc>
            <a:spcBef>
              <a:spcPts val="0"/>
            </a:spcBef>
            <a:spcAft>
              <a:spcPts val="0"/>
            </a:spcAft>
          </a:pPr>
          <a:endParaRPr lang="en-US" sz="2200">
            <a:solidFill>
              <a:schemeClr val="tx1"/>
            </a:solidFill>
          </a:endParaRPr>
        </a:p>
      </dgm:t>
    </dgm:pt>
    <dgm:pt modelId="{37E2E932-5EC7-4280-9CEC-2BA33FC1CFD6}" type="sibTrans" cxnId="{96837B93-4316-480F-9E78-C30187AD09FB}">
      <dgm:prSet/>
      <dgm:spPr/>
      <dgm:t>
        <a:bodyPr/>
        <a:lstStyle/>
        <a:p>
          <a:pPr algn="ctr">
            <a:lnSpc>
              <a:spcPct val="100000"/>
            </a:lnSpc>
            <a:spcBef>
              <a:spcPts val="0"/>
            </a:spcBef>
            <a:spcAft>
              <a:spcPts val="0"/>
            </a:spcAft>
          </a:pPr>
          <a:endParaRPr lang="en-US" sz="2200">
            <a:solidFill>
              <a:schemeClr val="tx1"/>
            </a:solidFill>
          </a:endParaRPr>
        </a:p>
      </dgm:t>
    </dgm:pt>
    <dgm:pt modelId="{8D3EFFB2-BE17-4595-8161-09120AB133C8}">
      <dgm:prSet phldrT="[Text]" custT="1"/>
      <dgm:spPr>
        <a:solidFill>
          <a:schemeClr val="accent1">
            <a:lumMod val="20000"/>
            <a:lumOff val="80000"/>
          </a:schemeClr>
        </a:solidFill>
      </dgm:spPr>
      <dgm:t>
        <a:bodyPr/>
        <a:lstStyle/>
        <a:p>
          <a:pPr algn="ctr">
            <a:lnSpc>
              <a:spcPct val="100000"/>
            </a:lnSpc>
            <a:spcBef>
              <a:spcPts val="0"/>
            </a:spcBef>
            <a:spcAft>
              <a:spcPts val="0"/>
            </a:spcAft>
          </a:pPr>
          <a:r>
            <a:rPr lang="en-US" sz="2200" b="1" dirty="0" err="1">
              <a:solidFill>
                <a:schemeClr val="tx1"/>
              </a:solidFill>
            </a:rPr>
            <a:t>Kiểm</a:t>
          </a:r>
          <a:r>
            <a:rPr lang="en-US" sz="2200" b="1" dirty="0">
              <a:solidFill>
                <a:schemeClr val="tx1"/>
              </a:solidFill>
            </a:rPr>
            <a:t> </a:t>
          </a:r>
          <a:r>
            <a:rPr lang="en-US" sz="2200" b="1" dirty="0" err="1">
              <a:solidFill>
                <a:schemeClr val="tx1"/>
              </a:solidFill>
            </a:rPr>
            <a:t>tra</a:t>
          </a:r>
          <a:r>
            <a:rPr lang="en-US" sz="2200" b="1" dirty="0">
              <a:solidFill>
                <a:schemeClr val="tx1"/>
              </a:solidFill>
            </a:rPr>
            <a:t> </a:t>
          </a:r>
          <a:r>
            <a:rPr lang="en-US" sz="2200" b="1" dirty="0" err="1">
              <a:solidFill>
                <a:schemeClr val="tx1"/>
              </a:solidFill>
            </a:rPr>
            <a:t>đánh</a:t>
          </a:r>
          <a:r>
            <a:rPr lang="en-US" sz="2200" b="1" dirty="0">
              <a:solidFill>
                <a:schemeClr val="tx1"/>
              </a:solidFill>
            </a:rPr>
            <a:t> </a:t>
          </a:r>
          <a:r>
            <a:rPr lang="en-US" sz="2200" b="1" dirty="0" err="1">
              <a:solidFill>
                <a:schemeClr val="tx1"/>
              </a:solidFill>
            </a:rPr>
            <a:t>giá</a:t>
          </a:r>
          <a:endParaRPr lang="en-US" sz="2200" b="1" dirty="0">
            <a:solidFill>
              <a:schemeClr val="tx1"/>
            </a:solidFill>
          </a:endParaRPr>
        </a:p>
        <a:p>
          <a:pPr algn="ctr">
            <a:lnSpc>
              <a:spcPct val="100000"/>
            </a:lnSpc>
            <a:spcBef>
              <a:spcPts val="0"/>
            </a:spcBef>
            <a:spcAft>
              <a:spcPts val="0"/>
            </a:spcAft>
          </a:pPr>
          <a:r>
            <a:rPr lang="en-US" sz="2200" dirty="0" err="1">
              <a:solidFill>
                <a:schemeClr val="tx1"/>
              </a:solidFill>
            </a:rPr>
            <a:t>Thực</a:t>
          </a:r>
          <a:r>
            <a:rPr lang="en-US" sz="2200" dirty="0">
              <a:solidFill>
                <a:schemeClr val="tx1"/>
              </a:solidFill>
            </a:rPr>
            <a:t> </a:t>
          </a:r>
          <a:r>
            <a:rPr lang="en-US" sz="2200" dirty="0" err="1">
              <a:solidFill>
                <a:schemeClr val="tx1"/>
              </a:solidFill>
            </a:rPr>
            <a:t>hiện</a:t>
          </a:r>
          <a:r>
            <a:rPr lang="en-US" sz="2200" dirty="0">
              <a:solidFill>
                <a:schemeClr val="tx1"/>
              </a:solidFill>
            </a:rPr>
            <a:t> </a:t>
          </a:r>
          <a:r>
            <a:rPr lang="en-US" sz="2200" dirty="0" err="1">
              <a:solidFill>
                <a:schemeClr val="tx1"/>
              </a:solidFill>
            </a:rPr>
            <a:t>linh</a:t>
          </a:r>
          <a:r>
            <a:rPr lang="en-US" sz="2200" dirty="0">
              <a:solidFill>
                <a:schemeClr val="tx1"/>
              </a:solidFill>
            </a:rPr>
            <a:t> </a:t>
          </a:r>
          <a:r>
            <a:rPr lang="en-US" sz="2200" dirty="0" err="1">
              <a:solidFill>
                <a:schemeClr val="tx1"/>
              </a:solidFill>
            </a:rPr>
            <a:t>hoạt</a:t>
          </a:r>
          <a:r>
            <a:rPr lang="en-US" sz="2200" dirty="0">
              <a:solidFill>
                <a:schemeClr val="tx1"/>
              </a:solidFill>
            </a:rPr>
            <a:t> </a:t>
          </a:r>
          <a:r>
            <a:rPr lang="en-US" sz="2200" dirty="0" err="1">
              <a:solidFill>
                <a:schemeClr val="tx1"/>
              </a:solidFill>
            </a:rPr>
            <a:t>đánh</a:t>
          </a:r>
          <a:r>
            <a:rPr lang="en-US" sz="2200" dirty="0">
              <a:solidFill>
                <a:schemeClr val="tx1"/>
              </a:solidFill>
            </a:rPr>
            <a:t> </a:t>
          </a:r>
          <a:r>
            <a:rPr lang="en-US" sz="2200" dirty="0" err="1">
              <a:solidFill>
                <a:schemeClr val="tx1"/>
              </a:solidFill>
            </a:rPr>
            <a:t>giá</a:t>
          </a:r>
          <a:r>
            <a:rPr lang="en-US" sz="2200" dirty="0">
              <a:solidFill>
                <a:schemeClr val="tx1"/>
              </a:solidFill>
            </a:rPr>
            <a:t> </a:t>
          </a:r>
          <a:r>
            <a:rPr lang="en-US" sz="2200" dirty="0" err="1">
              <a:solidFill>
                <a:schemeClr val="tx1"/>
              </a:solidFill>
            </a:rPr>
            <a:t>thường</a:t>
          </a:r>
          <a:r>
            <a:rPr lang="en-US" sz="2200" dirty="0">
              <a:solidFill>
                <a:schemeClr val="tx1"/>
              </a:solidFill>
            </a:rPr>
            <a:t> </a:t>
          </a:r>
          <a:r>
            <a:rPr lang="en-US" sz="2200" dirty="0" err="1">
              <a:solidFill>
                <a:schemeClr val="tx1"/>
              </a:solidFill>
            </a:rPr>
            <a:t>xuyên</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đánh</a:t>
          </a:r>
          <a:r>
            <a:rPr lang="en-US" sz="2200" dirty="0">
              <a:solidFill>
                <a:schemeClr val="tx1"/>
              </a:solidFill>
            </a:rPr>
            <a:t> </a:t>
          </a:r>
          <a:r>
            <a:rPr lang="en-US" sz="2200" dirty="0" err="1">
              <a:solidFill>
                <a:schemeClr val="tx1"/>
              </a:solidFill>
            </a:rPr>
            <a:t>giá</a:t>
          </a:r>
          <a:r>
            <a:rPr lang="en-US" sz="2200" dirty="0">
              <a:solidFill>
                <a:schemeClr val="tx1"/>
              </a:solidFill>
            </a:rPr>
            <a:t> </a:t>
          </a:r>
          <a:r>
            <a:rPr lang="en-US" sz="2200" dirty="0" err="1">
              <a:solidFill>
                <a:schemeClr val="tx1"/>
              </a:solidFill>
            </a:rPr>
            <a:t>định</a:t>
          </a:r>
          <a:r>
            <a:rPr lang="en-US" sz="2200" dirty="0">
              <a:solidFill>
                <a:schemeClr val="tx1"/>
              </a:solidFill>
            </a:rPr>
            <a:t> </a:t>
          </a:r>
          <a:r>
            <a:rPr lang="en-US" sz="2200" dirty="0" err="1">
              <a:solidFill>
                <a:schemeClr val="tx1"/>
              </a:solidFill>
            </a:rPr>
            <a:t>kì</a:t>
          </a:r>
          <a:endParaRPr lang="en-US" sz="2200" dirty="0">
            <a:solidFill>
              <a:schemeClr val="tx1"/>
            </a:solidFill>
          </a:endParaRPr>
        </a:p>
        <a:p>
          <a:pPr algn="ctr">
            <a:lnSpc>
              <a:spcPct val="100000"/>
            </a:lnSpc>
            <a:spcBef>
              <a:spcPts val="0"/>
            </a:spcBef>
            <a:spcAft>
              <a:spcPts val="0"/>
            </a:spcAft>
          </a:pPr>
          <a:endParaRPr lang="en-US" sz="2200" dirty="0">
            <a:solidFill>
              <a:schemeClr val="tx1"/>
            </a:solidFill>
          </a:endParaRPr>
        </a:p>
      </dgm:t>
    </dgm:pt>
    <dgm:pt modelId="{018C29B4-79B3-4532-A17D-A8967D23C28C}" type="parTrans" cxnId="{9D9AD0A4-D68B-4FBF-A0E4-72925FF51E5A}">
      <dgm:prSet/>
      <dgm:spPr/>
      <dgm:t>
        <a:bodyPr/>
        <a:lstStyle/>
        <a:p>
          <a:pPr algn="ctr">
            <a:lnSpc>
              <a:spcPct val="100000"/>
            </a:lnSpc>
            <a:spcBef>
              <a:spcPts val="0"/>
            </a:spcBef>
            <a:spcAft>
              <a:spcPts val="0"/>
            </a:spcAft>
          </a:pPr>
          <a:endParaRPr lang="en-US" sz="2200">
            <a:solidFill>
              <a:schemeClr val="tx1"/>
            </a:solidFill>
          </a:endParaRPr>
        </a:p>
      </dgm:t>
    </dgm:pt>
    <dgm:pt modelId="{1B66989E-08FE-4990-B995-6117DCE7F4A4}" type="sibTrans" cxnId="{9D9AD0A4-D68B-4FBF-A0E4-72925FF51E5A}">
      <dgm:prSet/>
      <dgm:spPr/>
      <dgm:t>
        <a:bodyPr/>
        <a:lstStyle/>
        <a:p>
          <a:pPr algn="ctr">
            <a:lnSpc>
              <a:spcPct val="100000"/>
            </a:lnSpc>
            <a:spcBef>
              <a:spcPts val="0"/>
            </a:spcBef>
            <a:spcAft>
              <a:spcPts val="0"/>
            </a:spcAft>
          </a:pPr>
          <a:endParaRPr lang="en-US" sz="2200">
            <a:solidFill>
              <a:schemeClr val="tx1"/>
            </a:solidFill>
          </a:endParaRPr>
        </a:p>
      </dgm:t>
    </dgm:pt>
    <dgm:pt modelId="{F09B89A0-8FA2-47F9-B61B-6AE0CB9958F1}" type="pres">
      <dgm:prSet presAssocID="{166E1D71-F164-4AE8-A315-36C6763175E3}" presName="diagram" presStyleCnt="0">
        <dgm:presLayoutVars>
          <dgm:chMax val="1"/>
          <dgm:dir/>
          <dgm:animLvl val="ctr"/>
          <dgm:resizeHandles val="exact"/>
        </dgm:presLayoutVars>
      </dgm:prSet>
      <dgm:spPr/>
      <dgm:t>
        <a:bodyPr/>
        <a:lstStyle/>
        <a:p>
          <a:endParaRPr lang="en-US"/>
        </a:p>
      </dgm:t>
    </dgm:pt>
    <dgm:pt modelId="{AFEF6DB3-3B1D-4812-A214-4C3BF3A53F90}" type="pres">
      <dgm:prSet presAssocID="{166E1D71-F164-4AE8-A315-36C6763175E3}" presName="matrix" presStyleCnt="0"/>
      <dgm:spPr/>
    </dgm:pt>
    <dgm:pt modelId="{1B521EF0-43AA-4AAF-A29B-86C4555296A1}" type="pres">
      <dgm:prSet presAssocID="{166E1D71-F164-4AE8-A315-36C6763175E3}" presName="tile1" presStyleLbl="node1" presStyleIdx="0" presStyleCnt="4"/>
      <dgm:spPr/>
      <dgm:t>
        <a:bodyPr/>
        <a:lstStyle/>
        <a:p>
          <a:endParaRPr lang="en-US"/>
        </a:p>
      </dgm:t>
    </dgm:pt>
    <dgm:pt modelId="{4E406DA9-F389-45CE-9433-85C392A77BC4}" type="pres">
      <dgm:prSet presAssocID="{166E1D71-F164-4AE8-A315-36C6763175E3}" presName="tile1text" presStyleLbl="node1" presStyleIdx="0" presStyleCnt="4">
        <dgm:presLayoutVars>
          <dgm:chMax val="0"/>
          <dgm:chPref val="0"/>
          <dgm:bulletEnabled val="1"/>
        </dgm:presLayoutVars>
      </dgm:prSet>
      <dgm:spPr/>
      <dgm:t>
        <a:bodyPr/>
        <a:lstStyle/>
        <a:p>
          <a:endParaRPr lang="en-US"/>
        </a:p>
      </dgm:t>
    </dgm:pt>
    <dgm:pt modelId="{DBB09891-189D-42DF-9F97-2A53BEA5E47C}" type="pres">
      <dgm:prSet presAssocID="{166E1D71-F164-4AE8-A315-36C6763175E3}" presName="tile2" presStyleLbl="node1" presStyleIdx="1" presStyleCnt="4" custLinFactNeighborX="208" custLinFactNeighborY="694"/>
      <dgm:spPr/>
      <dgm:t>
        <a:bodyPr/>
        <a:lstStyle/>
        <a:p>
          <a:endParaRPr lang="en-US"/>
        </a:p>
      </dgm:t>
    </dgm:pt>
    <dgm:pt modelId="{9A8ADFDB-73BA-4FD3-8E87-5CB5A7D366D5}" type="pres">
      <dgm:prSet presAssocID="{166E1D71-F164-4AE8-A315-36C6763175E3}" presName="tile2text" presStyleLbl="node1" presStyleIdx="1" presStyleCnt="4">
        <dgm:presLayoutVars>
          <dgm:chMax val="0"/>
          <dgm:chPref val="0"/>
          <dgm:bulletEnabled val="1"/>
        </dgm:presLayoutVars>
      </dgm:prSet>
      <dgm:spPr/>
      <dgm:t>
        <a:bodyPr/>
        <a:lstStyle/>
        <a:p>
          <a:endParaRPr lang="en-US"/>
        </a:p>
      </dgm:t>
    </dgm:pt>
    <dgm:pt modelId="{B3C92F8B-E73D-4041-8688-6A49B2C71992}" type="pres">
      <dgm:prSet presAssocID="{166E1D71-F164-4AE8-A315-36C6763175E3}" presName="tile3" presStyleLbl="node1" presStyleIdx="2" presStyleCnt="4"/>
      <dgm:spPr/>
      <dgm:t>
        <a:bodyPr/>
        <a:lstStyle/>
        <a:p>
          <a:endParaRPr lang="en-US"/>
        </a:p>
      </dgm:t>
    </dgm:pt>
    <dgm:pt modelId="{5A766379-C317-4373-9EF5-3C95A6EC53F9}" type="pres">
      <dgm:prSet presAssocID="{166E1D71-F164-4AE8-A315-36C6763175E3}" presName="tile3text" presStyleLbl="node1" presStyleIdx="2" presStyleCnt="4">
        <dgm:presLayoutVars>
          <dgm:chMax val="0"/>
          <dgm:chPref val="0"/>
          <dgm:bulletEnabled val="1"/>
        </dgm:presLayoutVars>
      </dgm:prSet>
      <dgm:spPr/>
      <dgm:t>
        <a:bodyPr/>
        <a:lstStyle/>
        <a:p>
          <a:endParaRPr lang="en-US"/>
        </a:p>
      </dgm:t>
    </dgm:pt>
    <dgm:pt modelId="{42E36D8F-43EA-4A3A-AE1E-FA5FF43FEF5C}" type="pres">
      <dgm:prSet presAssocID="{166E1D71-F164-4AE8-A315-36C6763175E3}" presName="tile4" presStyleLbl="node1" presStyleIdx="3" presStyleCnt="4" custLinFactNeighborX="2703" custLinFactNeighborY="704"/>
      <dgm:spPr/>
      <dgm:t>
        <a:bodyPr/>
        <a:lstStyle/>
        <a:p>
          <a:endParaRPr lang="en-US"/>
        </a:p>
      </dgm:t>
    </dgm:pt>
    <dgm:pt modelId="{4D754B21-7C9E-4194-A837-F8630EAA0277}" type="pres">
      <dgm:prSet presAssocID="{166E1D71-F164-4AE8-A315-36C6763175E3}" presName="tile4text" presStyleLbl="node1" presStyleIdx="3" presStyleCnt="4">
        <dgm:presLayoutVars>
          <dgm:chMax val="0"/>
          <dgm:chPref val="0"/>
          <dgm:bulletEnabled val="1"/>
        </dgm:presLayoutVars>
      </dgm:prSet>
      <dgm:spPr/>
      <dgm:t>
        <a:bodyPr/>
        <a:lstStyle/>
        <a:p>
          <a:endParaRPr lang="en-US"/>
        </a:p>
      </dgm:t>
    </dgm:pt>
    <dgm:pt modelId="{A83F30BB-7204-4990-B5D5-5CA643650014}" type="pres">
      <dgm:prSet presAssocID="{166E1D71-F164-4AE8-A315-36C6763175E3}" presName="centerTile" presStyleLbl="fgShp" presStyleIdx="0" presStyleCnt="1">
        <dgm:presLayoutVars>
          <dgm:chMax val="0"/>
          <dgm:chPref val="0"/>
        </dgm:presLayoutVars>
      </dgm:prSet>
      <dgm:spPr/>
      <dgm:t>
        <a:bodyPr/>
        <a:lstStyle/>
        <a:p>
          <a:endParaRPr lang="en-US"/>
        </a:p>
      </dgm:t>
    </dgm:pt>
  </dgm:ptLst>
  <dgm:cxnLst>
    <dgm:cxn modelId="{AD629184-B1F8-4E34-B279-94307BB75BD7}" type="presOf" srcId="{C0BDCE15-27FA-4EE4-9D21-58152F5811C1}" destId="{B3C92F8B-E73D-4041-8688-6A49B2C71992}" srcOrd="0" destOrd="0" presId="urn:microsoft.com/office/officeart/2005/8/layout/matrix1"/>
    <dgm:cxn modelId="{682D73E5-3AB6-4CB6-A1EC-F8376ADE02A7}" type="presOf" srcId="{341CB78A-CD35-4B99-B51C-3F2B1290BB2E}" destId="{4E406DA9-F389-45CE-9433-85C392A77BC4}" srcOrd="1" destOrd="0" presId="urn:microsoft.com/office/officeart/2005/8/layout/matrix1"/>
    <dgm:cxn modelId="{52D0A0E3-4544-4E94-BF8D-9CD79C341303}" type="presOf" srcId="{104810FB-B17A-4FBD-A945-A9E5DB551107}" destId="{DBB09891-189D-42DF-9F97-2A53BEA5E47C}" srcOrd="0" destOrd="0" presId="urn:microsoft.com/office/officeart/2005/8/layout/matrix1"/>
    <dgm:cxn modelId="{0B01F62B-F886-42AE-9DFE-E8450F0BF9F3}" srcId="{897DC4AC-9220-413F-A36F-16CB3BF99998}" destId="{104810FB-B17A-4FBD-A945-A9E5DB551107}" srcOrd="1" destOrd="0" parTransId="{0B58F4FF-3705-42EB-883A-46DB29C39B11}" sibTransId="{C4C09E62-A516-43CA-9DF0-CDDE419F2D97}"/>
    <dgm:cxn modelId="{96D9AE7F-4070-4F0D-B4B5-28D7A7AD04DF}" type="presOf" srcId="{104810FB-B17A-4FBD-A945-A9E5DB551107}" destId="{9A8ADFDB-73BA-4FD3-8E87-5CB5A7D366D5}" srcOrd="1" destOrd="0" presId="urn:microsoft.com/office/officeart/2005/8/layout/matrix1"/>
    <dgm:cxn modelId="{E76382EB-F631-4957-9F44-2E408C492470}" type="presOf" srcId="{341CB78A-CD35-4B99-B51C-3F2B1290BB2E}" destId="{1B521EF0-43AA-4AAF-A29B-86C4555296A1}" srcOrd="0" destOrd="0" presId="urn:microsoft.com/office/officeart/2005/8/layout/matrix1"/>
    <dgm:cxn modelId="{C22A6EE4-0F20-4193-85D9-ED2E566993DE}" type="presOf" srcId="{C0BDCE15-27FA-4EE4-9D21-58152F5811C1}" destId="{5A766379-C317-4373-9EF5-3C95A6EC53F9}" srcOrd="1" destOrd="0" presId="urn:microsoft.com/office/officeart/2005/8/layout/matrix1"/>
    <dgm:cxn modelId="{F40DE767-1603-4844-B840-8C7F0DBE50C3}" srcId="{166E1D71-F164-4AE8-A315-36C6763175E3}" destId="{897DC4AC-9220-413F-A36F-16CB3BF99998}" srcOrd="0" destOrd="0" parTransId="{DD18199A-21F4-4E0E-B44B-4C30E9CDE986}" sibTransId="{2B1DC030-9162-4138-BF92-2B22A72C0186}"/>
    <dgm:cxn modelId="{9D9AD0A4-D68B-4FBF-A0E4-72925FF51E5A}" srcId="{897DC4AC-9220-413F-A36F-16CB3BF99998}" destId="{8D3EFFB2-BE17-4595-8161-09120AB133C8}" srcOrd="3" destOrd="0" parTransId="{018C29B4-79B3-4532-A17D-A8967D23C28C}" sibTransId="{1B66989E-08FE-4990-B995-6117DCE7F4A4}"/>
    <dgm:cxn modelId="{86B2AFBA-8C82-42D7-9604-994723C0862F}" srcId="{897DC4AC-9220-413F-A36F-16CB3BF99998}" destId="{341CB78A-CD35-4B99-B51C-3F2B1290BB2E}" srcOrd="0" destOrd="0" parTransId="{78C6CC6A-2146-4E4C-AD1A-3F410F533E07}" sibTransId="{160876ED-70CA-42E2-AD98-BAD04CEC9F8E}"/>
    <dgm:cxn modelId="{5B7B9597-3CE8-4BFA-84E5-C514C9727D4F}" type="presOf" srcId="{166E1D71-F164-4AE8-A315-36C6763175E3}" destId="{F09B89A0-8FA2-47F9-B61B-6AE0CB9958F1}" srcOrd="0" destOrd="0" presId="urn:microsoft.com/office/officeart/2005/8/layout/matrix1"/>
    <dgm:cxn modelId="{96975FB6-E61D-4B06-83AC-43D560EB8F97}" type="presOf" srcId="{8D3EFFB2-BE17-4595-8161-09120AB133C8}" destId="{42E36D8F-43EA-4A3A-AE1E-FA5FF43FEF5C}" srcOrd="0" destOrd="0" presId="urn:microsoft.com/office/officeart/2005/8/layout/matrix1"/>
    <dgm:cxn modelId="{96837B93-4316-480F-9E78-C30187AD09FB}" srcId="{897DC4AC-9220-413F-A36F-16CB3BF99998}" destId="{C0BDCE15-27FA-4EE4-9D21-58152F5811C1}" srcOrd="2" destOrd="0" parTransId="{7A386D8B-F7AE-4A58-BE41-71C4004D8A32}" sibTransId="{37E2E932-5EC7-4280-9CEC-2BA33FC1CFD6}"/>
    <dgm:cxn modelId="{1F692929-E62F-44D1-94A9-22EA0FEE2C4C}" type="presOf" srcId="{8D3EFFB2-BE17-4595-8161-09120AB133C8}" destId="{4D754B21-7C9E-4194-A837-F8630EAA0277}" srcOrd="1" destOrd="0" presId="urn:microsoft.com/office/officeart/2005/8/layout/matrix1"/>
    <dgm:cxn modelId="{C2454CCC-9F1F-41F3-BF6E-455E971197BE}" type="presOf" srcId="{897DC4AC-9220-413F-A36F-16CB3BF99998}" destId="{A83F30BB-7204-4990-B5D5-5CA643650014}" srcOrd="0" destOrd="0" presId="urn:microsoft.com/office/officeart/2005/8/layout/matrix1"/>
    <dgm:cxn modelId="{A384233F-7334-4B25-9C9B-48F3CB95CF54}" type="presParOf" srcId="{F09B89A0-8FA2-47F9-B61B-6AE0CB9958F1}" destId="{AFEF6DB3-3B1D-4812-A214-4C3BF3A53F90}" srcOrd="0" destOrd="0" presId="urn:microsoft.com/office/officeart/2005/8/layout/matrix1"/>
    <dgm:cxn modelId="{74B6C9E9-DF66-44F8-A3DF-585BB7E01530}" type="presParOf" srcId="{AFEF6DB3-3B1D-4812-A214-4C3BF3A53F90}" destId="{1B521EF0-43AA-4AAF-A29B-86C4555296A1}" srcOrd="0" destOrd="0" presId="urn:microsoft.com/office/officeart/2005/8/layout/matrix1"/>
    <dgm:cxn modelId="{3341E114-B6DF-49AF-B740-A5B221C3C7A7}" type="presParOf" srcId="{AFEF6DB3-3B1D-4812-A214-4C3BF3A53F90}" destId="{4E406DA9-F389-45CE-9433-85C392A77BC4}" srcOrd="1" destOrd="0" presId="urn:microsoft.com/office/officeart/2005/8/layout/matrix1"/>
    <dgm:cxn modelId="{BEE392E2-A8BC-40B8-B50E-B18EA2178670}" type="presParOf" srcId="{AFEF6DB3-3B1D-4812-A214-4C3BF3A53F90}" destId="{DBB09891-189D-42DF-9F97-2A53BEA5E47C}" srcOrd="2" destOrd="0" presId="urn:microsoft.com/office/officeart/2005/8/layout/matrix1"/>
    <dgm:cxn modelId="{EA7A1739-83D7-43B3-9C8F-68E78A45968E}" type="presParOf" srcId="{AFEF6DB3-3B1D-4812-A214-4C3BF3A53F90}" destId="{9A8ADFDB-73BA-4FD3-8E87-5CB5A7D366D5}" srcOrd="3" destOrd="0" presId="urn:microsoft.com/office/officeart/2005/8/layout/matrix1"/>
    <dgm:cxn modelId="{C7D42DE3-33AC-4594-BFA2-048E20E71DFA}" type="presParOf" srcId="{AFEF6DB3-3B1D-4812-A214-4C3BF3A53F90}" destId="{B3C92F8B-E73D-4041-8688-6A49B2C71992}" srcOrd="4" destOrd="0" presId="urn:microsoft.com/office/officeart/2005/8/layout/matrix1"/>
    <dgm:cxn modelId="{D45CAE6E-53F8-418D-B6AA-5AE79BEB5E11}" type="presParOf" srcId="{AFEF6DB3-3B1D-4812-A214-4C3BF3A53F90}" destId="{5A766379-C317-4373-9EF5-3C95A6EC53F9}" srcOrd="5" destOrd="0" presId="urn:microsoft.com/office/officeart/2005/8/layout/matrix1"/>
    <dgm:cxn modelId="{1498957D-3919-4E11-B285-EC05DEFAC041}" type="presParOf" srcId="{AFEF6DB3-3B1D-4812-A214-4C3BF3A53F90}" destId="{42E36D8F-43EA-4A3A-AE1E-FA5FF43FEF5C}" srcOrd="6" destOrd="0" presId="urn:microsoft.com/office/officeart/2005/8/layout/matrix1"/>
    <dgm:cxn modelId="{997891BE-9D97-48DB-B75E-98C73963E042}" type="presParOf" srcId="{AFEF6DB3-3B1D-4812-A214-4C3BF3A53F90}" destId="{4D754B21-7C9E-4194-A837-F8630EAA0277}" srcOrd="7" destOrd="0" presId="urn:microsoft.com/office/officeart/2005/8/layout/matrix1"/>
    <dgm:cxn modelId="{6EF32018-4510-4676-9CB7-0B80A8D831A5}" type="presParOf" srcId="{F09B89A0-8FA2-47F9-B61B-6AE0CB9958F1}" destId="{A83F30BB-7204-4990-B5D5-5CA643650014}" srcOrd="1" destOrd="0" presId="urn:microsoft.com/office/officeart/2005/8/layout/matrix1"/>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6E1D71-F164-4AE8-A315-36C6763175E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97DC4AC-9220-413F-A36F-16CB3BF99998}">
      <dgm:prSet phldrT="[Text]" custT="1"/>
      <dgm:spPr>
        <a:solidFill>
          <a:schemeClr val="accent4">
            <a:lumMod val="60000"/>
            <a:lumOff val="40000"/>
          </a:schemeClr>
        </a:solidFill>
      </dgm:spPr>
      <dgm:t>
        <a:bodyPr/>
        <a:lstStyle/>
        <a:p>
          <a:pPr algn="ctr">
            <a:lnSpc>
              <a:spcPct val="100000"/>
            </a:lnSpc>
            <a:spcBef>
              <a:spcPts val="0"/>
            </a:spcBef>
            <a:spcAft>
              <a:spcPts val="0"/>
            </a:spcAft>
          </a:pPr>
          <a:r>
            <a:rPr lang="en-US" sz="3000" b="1" dirty="0" err="1">
              <a:solidFill>
                <a:srgbClr val="FF0000"/>
              </a:solidFill>
            </a:rPr>
            <a:t>Với</a:t>
          </a:r>
          <a:r>
            <a:rPr lang="en-US" sz="3000" b="1" dirty="0">
              <a:solidFill>
                <a:srgbClr val="FF0000"/>
              </a:solidFill>
            </a:rPr>
            <a:t> HS</a:t>
          </a:r>
        </a:p>
      </dgm:t>
    </dgm:pt>
    <dgm:pt modelId="{DD18199A-21F4-4E0E-B44B-4C30E9CDE986}" type="parTrans" cxnId="{F40DE767-1603-4844-B840-8C7F0DBE50C3}">
      <dgm:prSet/>
      <dgm:spPr/>
      <dgm:t>
        <a:bodyPr/>
        <a:lstStyle/>
        <a:p>
          <a:pPr algn="ctr">
            <a:lnSpc>
              <a:spcPct val="100000"/>
            </a:lnSpc>
            <a:spcBef>
              <a:spcPts val="0"/>
            </a:spcBef>
            <a:spcAft>
              <a:spcPts val="0"/>
            </a:spcAft>
          </a:pPr>
          <a:endParaRPr lang="en-US" sz="2200">
            <a:solidFill>
              <a:schemeClr val="tx1"/>
            </a:solidFill>
          </a:endParaRPr>
        </a:p>
      </dgm:t>
    </dgm:pt>
    <dgm:pt modelId="{2B1DC030-9162-4138-BF92-2B22A72C0186}" type="sibTrans" cxnId="{F40DE767-1603-4844-B840-8C7F0DBE50C3}">
      <dgm:prSet/>
      <dgm:spPr/>
      <dgm:t>
        <a:bodyPr/>
        <a:lstStyle/>
        <a:p>
          <a:pPr algn="ctr">
            <a:lnSpc>
              <a:spcPct val="100000"/>
            </a:lnSpc>
            <a:spcBef>
              <a:spcPts val="0"/>
            </a:spcBef>
            <a:spcAft>
              <a:spcPts val="0"/>
            </a:spcAft>
          </a:pPr>
          <a:endParaRPr lang="en-US" sz="2200">
            <a:solidFill>
              <a:schemeClr val="tx1"/>
            </a:solidFill>
          </a:endParaRPr>
        </a:p>
      </dgm:t>
    </dgm:pt>
    <dgm:pt modelId="{341CB78A-CD35-4B99-B51C-3F2B1290BB2E}">
      <dgm:prSet phldrT="[Text]" custT="1"/>
      <dgm:spPr>
        <a:solidFill>
          <a:schemeClr val="accent1">
            <a:lumMod val="20000"/>
            <a:lumOff val="80000"/>
          </a:schemeClr>
        </a:solidFill>
      </dgm:spPr>
      <dgm:t>
        <a:bodyPr/>
        <a:lstStyle/>
        <a:p>
          <a:pPr algn="ctr">
            <a:lnSpc>
              <a:spcPct val="100000"/>
            </a:lnSpc>
            <a:spcBef>
              <a:spcPts val="0"/>
            </a:spcBef>
            <a:spcAft>
              <a:spcPts val="0"/>
            </a:spcAft>
          </a:pPr>
          <a:r>
            <a:rPr lang="en-US" sz="2200" b="1" dirty="0" err="1">
              <a:solidFill>
                <a:schemeClr val="tx1"/>
              </a:solidFill>
            </a:rPr>
            <a:t>Hấp</a:t>
          </a:r>
          <a:r>
            <a:rPr lang="en-US" sz="2200" b="1" dirty="0">
              <a:solidFill>
                <a:schemeClr val="tx1"/>
              </a:solidFill>
            </a:rPr>
            <a:t> </a:t>
          </a:r>
          <a:r>
            <a:rPr lang="en-US" sz="2200" b="1" dirty="0" err="1">
              <a:solidFill>
                <a:schemeClr val="tx1"/>
              </a:solidFill>
            </a:rPr>
            <a:t>dẫn</a:t>
          </a:r>
          <a:endParaRPr lang="en-US" sz="2200" b="1" dirty="0">
            <a:solidFill>
              <a:schemeClr val="tx1"/>
            </a:solidFill>
          </a:endParaRPr>
        </a:p>
        <a:p>
          <a:pPr algn="ctr">
            <a:lnSpc>
              <a:spcPct val="100000"/>
            </a:lnSpc>
            <a:spcBef>
              <a:spcPts val="0"/>
            </a:spcBef>
            <a:spcAft>
              <a:spcPts val="0"/>
            </a:spcAft>
          </a:pPr>
          <a:r>
            <a:rPr lang="en-US" sz="2200" dirty="0">
              <a:solidFill>
                <a:schemeClr val="tx1"/>
              </a:solidFill>
            </a:rPr>
            <a:t>Nội dung </a:t>
          </a:r>
          <a:r>
            <a:rPr lang="en-US" sz="2200" dirty="0" err="1">
              <a:solidFill>
                <a:schemeClr val="tx1"/>
              </a:solidFill>
            </a:rPr>
            <a:t>được</a:t>
          </a:r>
          <a:r>
            <a:rPr lang="en-US" sz="2200" dirty="0">
              <a:solidFill>
                <a:schemeClr val="tx1"/>
              </a:solidFill>
            </a:rPr>
            <a:t> </a:t>
          </a:r>
          <a:r>
            <a:rPr lang="en-US" sz="2200" dirty="0" err="1">
              <a:solidFill>
                <a:schemeClr val="tx1"/>
              </a:solidFill>
            </a:rPr>
            <a:t>thể</a:t>
          </a:r>
          <a:r>
            <a:rPr lang="en-US" sz="2200" dirty="0">
              <a:solidFill>
                <a:schemeClr val="tx1"/>
              </a:solidFill>
            </a:rPr>
            <a:t> </a:t>
          </a:r>
          <a:r>
            <a:rPr lang="en-US" sz="2200" dirty="0" err="1">
              <a:solidFill>
                <a:schemeClr val="tx1"/>
              </a:solidFill>
            </a:rPr>
            <a:t>hiện</a:t>
          </a:r>
          <a:r>
            <a:rPr lang="en-US" sz="2200" dirty="0">
              <a:solidFill>
                <a:schemeClr val="tx1"/>
              </a:solidFill>
            </a:rPr>
            <a:t> qua </a:t>
          </a:r>
          <a:r>
            <a:rPr lang="en-US" sz="2200" dirty="0" err="1">
              <a:solidFill>
                <a:schemeClr val="tx1"/>
              </a:solidFill>
            </a:rPr>
            <a:t>kênh</a:t>
          </a:r>
          <a:r>
            <a:rPr lang="en-US" sz="2200" dirty="0">
              <a:solidFill>
                <a:schemeClr val="tx1"/>
              </a:solidFill>
            </a:rPr>
            <a:t> </a:t>
          </a:r>
          <a:r>
            <a:rPr lang="en-US" sz="2200" dirty="0" err="1">
              <a:solidFill>
                <a:schemeClr val="tx1"/>
              </a:solidFill>
            </a:rPr>
            <a:t>chữ</a:t>
          </a:r>
          <a:r>
            <a:rPr lang="en-US" sz="2200" dirty="0">
              <a:solidFill>
                <a:schemeClr val="tx1"/>
              </a:solidFill>
            </a:rPr>
            <a:t>, </a:t>
          </a:r>
          <a:r>
            <a:rPr lang="en-US" sz="2200" dirty="0" err="1">
              <a:solidFill>
                <a:schemeClr val="tx1"/>
              </a:solidFill>
            </a:rPr>
            <a:t>kênh</a:t>
          </a:r>
          <a:r>
            <a:rPr lang="en-US" sz="2200" dirty="0">
              <a:solidFill>
                <a:schemeClr val="tx1"/>
              </a:solidFill>
            </a:rPr>
            <a:t> </a:t>
          </a:r>
          <a:r>
            <a:rPr lang="en-US" sz="2200" dirty="0" err="1">
              <a:solidFill>
                <a:schemeClr val="tx1"/>
              </a:solidFill>
            </a:rPr>
            <a:t>hình</a:t>
          </a:r>
          <a:r>
            <a:rPr lang="en-US" sz="2200" dirty="0">
              <a:solidFill>
                <a:schemeClr val="tx1"/>
              </a:solidFill>
            </a:rPr>
            <a:t>, </a:t>
          </a:r>
          <a:r>
            <a:rPr lang="en-US" sz="2200" dirty="0" err="1">
              <a:solidFill>
                <a:schemeClr val="tx1"/>
              </a:solidFill>
            </a:rPr>
            <a:t>hấp</a:t>
          </a:r>
          <a:r>
            <a:rPr lang="en-US" sz="2200" dirty="0">
              <a:solidFill>
                <a:schemeClr val="tx1"/>
              </a:solidFill>
            </a:rPr>
            <a:t> </a:t>
          </a:r>
          <a:r>
            <a:rPr lang="en-US" sz="2200" dirty="0" err="1">
              <a:solidFill>
                <a:schemeClr val="tx1"/>
              </a:solidFill>
            </a:rPr>
            <a:t>dẫn</a:t>
          </a:r>
          <a:r>
            <a:rPr lang="en-US" sz="2200" dirty="0">
              <a:solidFill>
                <a:schemeClr val="tx1"/>
              </a:solidFill>
            </a:rPr>
            <a:t>, </a:t>
          </a:r>
          <a:r>
            <a:rPr lang="en-US" sz="2200" dirty="0" err="1">
              <a:solidFill>
                <a:schemeClr val="tx1"/>
              </a:solidFill>
            </a:rPr>
            <a:t>gần</a:t>
          </a:r>
          <a:r>
            <a:rPr lang="en-US" sz="2200" dirty="0">
              <a:solidFill>
                <a:schemeClr val="tx1"/>
              </a:solidFill>
            </a:rPr>
            <a:t> </a:t>
          </a:r>
          <a:r>
            <a:rPr lang="en-US" sz="2200" dirty="0" err="1">
              <a:solidFill>
                <a:schemeClr val="tx1"/>
              </a:solidFill>
            </a:rPr>
            <a:t>gũi</a:t>
          </a:r>
          <a:r>
            <a:rPr lang="en-US" sz="2200" dirty="0">
              <a:solidFill>
                <a:schemeClr val="tx1"/>
              </a:solidFill>
            </a:rPr>
            <a:t>, </a:t>
          </a:r>
          <a:r>
            <a:rPr lang="en-US" sz="2200" dirty="0" err="1">
              <a:solidFill>
                <a:schemeClr val="tx1"/>
              </a:solidFill>
            </a:rPr>
            <a:t>tạo</a:t>
          </a:r>
          <a:r>
            <a:rPr lang="en-US" sz="2200" dirty="0">
              <a:solidFill>
                <a:schemeClr val="tx1"/>
              </a:solidFill>
            </a:rPr>
            <a:t> </a:t>
          </a:r>
          <a:r>
            <a:rPr lang="en-US" sz="2200" dirty="0" err="1">
              <a:solidFill>
                <a:schemeClr val="tx1"/>
              </a:solidFill>
            </a:rPr>
            <a:t>hứng</a:t>
          </a:r>
          <a:r>
            <a:rPr lang="en-US" sz="2200" dirty="0">
              <a:solidFill>
                <a:schemeClr val="tx1"/>
              </a:solidFill>
            </a:rPr>
            <a:t> </a:t>
          </a:r>
          <a:r>
            <a:rPr lang="en-US" sz="2200" dirty="0" err="1">
              <a:solidFill>
                <a:schemeClr val="tx1"/>
              </a:solidFill>
            </a:rPr>
            <a:t>thú</a:t>
          </a:r>
          <a:r>
            <a:rPr lang="en-US" sz="2200" dirty="0">
              <a:solidFill>
                <a:schemeClr val="tx1"/>
              </a:solidFill>
            </a:rPr>
            <a:t> </a:t>
          </a:r>
          <a:r>
            <a:rPr lang="en-US" sz="2200" dirty="0" err="1">
              <a:solidFill>
                <a:schemeClr val="tx1"/>
              </a:solidFill>
            </a:rPr>
            <a:t>học</a:t>
          </a:r>
          <a:r>
            <a:rPr lang="en-US" sz="2200" dirty="0">
              <a:solidFill>
                <a:schemeClr val="tx1"/>
              </a:solidFill>
            </a:rPr>
            <a:t> </a:t>
          </a:r>
          <a:r>
            <a:rPr lang="en-US" sz="2200" dirty="0" err="1">
              <a:solidFill>
                <a:schemeClr val="tx1"/>
              </a:solidFill>
            </a:rPr>
            <a:t>tập</a:t>
          </a:r>
          <a:r>
            <a:rPr lang="en-US" sz="2200" dirty="0">
              <a:solidFill>
                <a:schemeClr val="tx1"/>
              </a:solidFill>
            </a:rPr>
            <a:t> </a:t>
          </a:r>
          <a:r>
            <a:rPr lang="en-US" sz="2200" dirty="0" err="1">
              <a:solidFill>
                <a:schemeClr val="tx1"/>
              </a:solidFill>
            </a:rPr>
            <a:t>cho</a:t>
          </a:r>
          <a:r>
            <a:rPr lang="en-US" sz="2200" dirty="0">
              <a:solidFill>
                <a:schemeClr val="tx1"/>
              </a:solidFill>
            </a:rPr>
            <a:t> HS.</a:t>
          </a:r>
        </a:p>
      </dgm:t>
    </dgm:pt>
    <dgm:pt modelId="{78C6CC6A-2146-4E4C-AD1A-3F410F533E07}" type="parTrans" cxnId="{86B2AFBA-8C82-42D7-9604-994723C0862F}">
      <dgm:prSet/>
      <dgm:spPr/>
      <dgm:t>
        <a:bodyPr/>
        <a:lstStyle/>
        <a:p>
          <a:pPr algn="ctr">
            <a:lnSpc>
              <a:spcPct val="100000"/>
            </a:lnSpc>
            <a:spcBef>
              <a:spcPts val="0"/>
            </a:spcBef>
            <a:spcAft>
              <a:spcPts val="0"/>
            </a:spcAft>
          </a:pPr>
          <a:endParaRPr lang="en-US" sz="2200">
            <a:solidFill>
              <a:schemeClr val="tx1"/>
            </a:solidFill>
          </a:endParaRPr>
        </a:p>
      </dgm:t>
    </dgm:pt>
    <dgm:pt modelId="{160876ED-70CA-42E2-AD98-BAD04CEC9F8E}" type="sibTrans" cxnId="{86B2AFBA-8C82-42D7-9604-994723C0862F}">
      <dgm:prSet/>
      <dgm:spPr/>
      <dgm:t>
        <a:bodyPr/>
        <a:lstStyle/>
        <a:p>
          <a:pPr algn="ctr">
            <a:lnSpc>
              <a:spcPct val="100000"/>
            </a:lnSpc>
            <a:spcBef>
              <a:spcPts val="0"/>
            </a:spcBef>
            <a:spcAft>
              <a:spcPts val="0"/>
            </a:spcAft>
          </a:pPr>
          <a:endParaRPr lang="en-US" sz="2200">
            <a:solidFill>
              <a:schemeClr val="tx1"/>
            </a:solidFill>
          </a:endParaRPr>
        </a:p>
      </dgm:t>
    </dgm:pt>
    <dgm:pt modelId="{104810FB-B17A-4FBD-A945-A9E5DB551107}">
      <dgm:prSet phldrT="[Text]" custT="1"/>
      <dgm:spPr>
        <a:solidFill>
          <a:schemeClr val="accent1">
            <a:lumMod val="20000"/>
            <a:lumOff val="80000"/>
          </a:schemeClr>
        </a:solidFill>
      </dgm:spPr>
      <dgm:t>
        <a:bodyPr/>
        <a:lstStyle/>
        <a:p>
          <a:pPr algn="ctr">
            <a:lnSpc>
              <a:spcPct val="100000"/>
            </a:lnSpc>
            <a:spcBef>
              <a:spcPts val="0"/>
            </a:spcBef>
            <a:spcAft>
              <a:spcPts val="0"/>
            </a:spcAft>
          </a:pPr>
          <a:endParaRPr lang="en-US" sz="2200" b="1" dirty="0">
            <a:solidFill>
              <a:schemeClr val="tx1"/>
            </a:solidFill>
          </a:endParaRPr>
        </a:p>
        <a:p>
          <a:pPr algn="ctr">
            <a:lnSpc>
              <a:spcPct val="100000"/>
            </a:lnSpc>
            <a:spcBef>
              <a:spcPts val="0"/>
            </a:spcBef>
            <a:spcAft>
              <a:spcPts val="0"/>
            </a:spcAft>
          </a:pPr>
          <a:r>
            <a:rPr lang="en-US" sz="2200" b="1" dirty="0" err="1">
              <a:solidFill>
                <a:schemeClr val="tx1"/>
              </a:solidFill>
            </a:rPr>
            <a:t>Học</a:t>
          </a:r>
          <a:r>
            <a:rPr lang="en-US" sz="2200" b="1" dirty="0">
              <a:solidFill>
                <a:schemeClr val="tx1"/>
              </a:solidFill>
            </a:rPr>
            <a:t> </a:t>
          </a:r>
          <a:r>
            <a:rPr lang="en-US" sz="2200" b="1" dirty="0" err="1">
              <a:solidFill>
                <a:schemeClr val="tx1"/>
              </a:solidFill>
            </a:rPr>
            <a:t>tập</a:t>
          </a:r>
          <a:r>
            <a:rPr lang="en-US" sz="2200" b="1" dirty="0">
              <a:solidFill>
                <a:schemeClr val="tx1"/>
              </a:solidFill>
            </a:rPr>
            <a:t> </a:t>
          </a:r>
          <a:r>
            <a:rPr lang="en-US" sz="2200" b="1" dirty="0" err="1">
              <a:solidFill>
                <a:schemeClr val="tx1"/>
              </a:solidFill>
            </a:rPr>
            <a:t>tích</a:t>
          </a:r>
          <a:r>
            <a:rPr lang="en-US" sz="2200" b="1" dirty="0">
              <a:solidFill>
                <a:schemeClr val="tx1"/>
              </a:solidFill>
            </a:rPr>
            <a:t> </a:t>
          </a:r>
          <a:r>
            <a:rPr lang="en-US" sz="2200" b="1" dirty="0" err="1">
              <a:solidFill>
                <a:schemeClr val="tx1"/>
              </a:solidFill>
            </a:rPr>
            <a:t>cực</a:t>
          </a:r>
          <a:endParaRPr lang="en-US" sz="2200" b="1" dirty="0">
            <a:solidFill>
              <a:schemeClr val="tx1"/>
            </a:solidFill>
          </a:endParaRPr>
        </a:p>
        <a:p>
          <a:pPr algn="ctr">
            <a:lnSpc>
              <a:spcPct val="100000"/>
            </a:lnSpc>
            <a:spcBef>
              <a:spcPts val="0"/>
            </a:spcBef>
            <a:spcAft>
              <a:spcPts val="0"/>
            </a:spcAft>
          </a:pPr>
          <a:r>
            <a:rPr lang="en-US" sz="2200" dirty="0" err="1">
              <a:solidFill>
                <a:schemeClr val="tx1"/>
              </a:solidFill>
            </a:rPr>
            <a:t>Chủ</a:t>
          </a:r>
          <a:r>
            <a:rPr lang="en-US" sz="2200" dirty="0">
              <a:solidFill>
                <a:schemeClr val="tx1"/>
              </a:solidFill>
            </a:rPr>
            <a:t> </a:t>
          </a:r>
          <a:r>
            <a:rPr lang="en-US" sz="2200" dirty="0" err="1">
              <a:solidFill>
                <a:schemeClr val="tx1"/>
              </a:solidFill>
            </a:rPr>
            <a:t>động</a:t>
          </a:r>
          <a:r>
            <a:rPr lang="en-US" sz="2200" dirty="0">
              <a:solidFill>
                <a:schemeClr val="tx1"/>
              </a:solidFill>
            </a:rPr>
            <a:t> </a:t>
          </a:r>
          <a:r>
            <a:rPr lang="en-US" sz="2200" dirty="0" err="1">
              <a:solidFill>
                <a:schemeClr val="tx1"/>
              </a:solidFill>
            </a:rPr>
            <a:t>tham</a:t>
          </a:r>
          <a:r>
            <a:rPr lang="en-US" sz="2200" dirty="0">
              <a:solidFill>
                <a:schemeClr val="tx1"/>
              </a:solidFill>
            </a:rPr>
            <a:t> </a:t>
          </a:r>
          <a:r>
            <a:rPr lang="en-US" sz="2200" dirty="0" err="1">
              <a:solidFill>
                <a:schemeClr val="tx1"/>
              </a:solidFill>
            </a:rPr>
            <a:t>gia</a:t>
          </a:r>
          <a:r>
            <a:rPr lang="en-US" sz="2200" dirty="0">
              <a:solidFill>
                <a:schemeClr val="tx1"/>
              </a:solidFill>
            </a:rPr>
            <a:t> </a:t>
          </a:r>
          <a:r>
            <a:rPr lang="en-US" sz="2200" dirty="0" err="1">
              <a:solidFill>
                <a:schemeClr val="tx1"/>
              </a:solidFill>
            </a:rPr>
            <a:t>khám</a:t>
          </a:r>
          <a:r>
            <a:rPr lang="en-US" sz="2200" dirty="0">
              <a:solidFill>
                <a:schemeClr val="tx1"/>
              </a:solidFill>
            </a:rPr>
            <a:t> </a:t>
          </a:r>
          <a:r>
            <a:rPr lang="en-US" sz="2200" dirty="0" err="1">
              <a:solidFill>
                <a:schemeClr val="tx1"/>
              </a:solidFill>
            </a:rPr>
            <a:t>phá</a:t>
          </a:r>
          <a:r>
            <a:rPr lang="en-US" sz="2200" dirty="0">
              <a:solidFill>
                <a:schemeClr val="tx1"/>
              </a:solidFill>
            </a:rPr>
            <a:t>, </a:t>
          </a:r>
          <a:r>
            <a:rPr lang="en-US" sz="2200" dirty="0" err="1">
              <a:solidFill>
                <a:schemeClr val="tx1"/>
              </a:solidFill>
            </a:rPr>
            <a:t>thực</a:t>
          </a:r>
          <a:r>
            <a:rPr lang="en-US" sz="2200" dirty="0">
              <a:solidFill>
                <a:schemeClr val="tx1"/>
              </a:solidFill>
            </a:rPr>
            <a:t> </a:t>
          </a:r>
          <a:r>
            <a:rPr lang="en-US" sz="2200" dirty="0" err="1">
              <a:solidFill>
                <a:schemeClr val="tx1"/>
              </a:solidFill>
            </a:rPr>
            <a:t>hành</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vận</a:t>
          </a:r>
          <a:r>
            <a:rPr lang="en-US" sz="2200" dirty="0">
              <a:solidFill>
                <a:schemeClr val="tx1"/>
              </a:solidFill>
            </a:rPr>
            <a:t> </a:t>
          </a:r>
          <a:r>
            <a:rPr lang="en-US" sz="2200" dirty="0" err="1">
              <a:solidFill>
                <a:schemeClr val="tx1"/>
              </a:solidFill>
            </a:rPr>
            <a:t>dụng</a:t>
          </a:r>
          <a:r>
            <a:rPr lang="en-US" sz="2200" dirty="0">
              <a:solidFill>
                <a:schemeClr val="tx1"/>
              </a:solidFill>
            </a:rPr>
            <a:t> </a:t>
          </a:r>
          <a:r>
            <a:rPr lang="en-US" sz="2200" dirty="0" err="1">
              <a:solidFill>
                <a:schemeClr val="tx1"/>
              </a:solidFill>
            </a:rPr>
            <a:t>kiến</a:t>
          </a:r>
          <a:r>
            <a:rPr lang="en-US" sz="2200" dirty="0">
              <a:solidFill>
                <a:schemeClr val="tx1"/>
              </a:solidFill>
            </a:rPr>
            <a:t> </a:t>
          </a:r>
          <a:r>
            <a:rPr lang="en-US" sz="2200" dirty="0" err="1">
              <a:solidFill>
                <a:schemeClr val="tx1"/>
              </a:solidFill>
            </a:rPr>
            <a:t>thức</a:t>
          </a:r>
          <a:r>
            <a:rPr lang="en-US" sz="2200" dirty="0">
              <a:solidFill>
                <a:schemeClr val="tx1"/>
              </a:solidFill>
            </a:rPr>
            <a:t> </a:t>
          </a:r>
          <a:r>
            <a:rPr lang="en-US" sz="2200" dirty="0" err="1">
              <a:solidFill>
                <a:schemeClr val="tx1"/>
              </a:solidFill>
            </a:rPr>
            <a:t>thông</a:t>
          </a:r>
          <a:r>
            <a:rPr lang="en-US" sz="2200" dirty="0">
              <a:solidFill>
                <a:schemeClr val="tx1"/>
              </a:solidFill>
            </a:rPr>
            <a:t> qua </a:t>
          </a:r>
          <a:r>
            <a:rPr lang="en-US" sz="2200" dirty="0" err="1">
              <a:solidFill>
                <a:schemeClr val="tx1"/>
              </a:solidFill>
            </a:rPr>
            <a:t>chuỗi</a:t>
          </a:r>
          <a:r>
            <a:rPr lang="en-US" sz="2200" dirty="0">
              <a:solidFill>
                <a:schemeClr val="tx1"/>
              </a:solidFill>
            </a:rPr>
            <a:t> </a:t>
          </a:r>
          <a:r>
            <a:rPr lang="en-US" sz="2200" dirty="0" err="1">
              <a:solidFill>
                <a:schemeClr val="tx1"/>
              </a:solidFill>
            </a:rPr>
            <a:t>các</a:t>
          </a:r>
          <a:r>
            <a:rPr lang="en-US" sz="2200" dirty="0">
              <a:solidFill>
                <a:schemeClr val="tx1"/>
              </a:solidFill>
            </a:rPr>
            <a:t> </a:t>
          </a:r>
          <a:r>
            <a:rPr lang="en-US" sz="2200" dirty="0" err="1">
              <a:solidFill>
                <a:schemeClr val="tx1"/>
              </a:solidFill>
            </a:rPr>
            <a:t>hoạt</a:t>
          </a:r>
          <a:r>
            <a:rPr lang="en-US" sz="2200" dirty="0">
              <a:solidFill>
                <a:schemeClr val="tx1"/>
              </a:solidFill>
            </a:rPr>
            <a:t> </a:t>
          </a:r>
          <a:r>
            <a:rPr lang="en-US" sz="2200" dirty="0" err="1">
              <a:solidFill>
                <a:schemeClr val="tx1"/>
              </a:solidFill>
            </a:rPr>
            <a:t>động</a:t>
          </a:r>
          <a:r>
            <a:rPr lang="en-US" sz="2200" dirty="0">
              <a:solidFill>
                <a:schemeClr val="tx1"/>
              </a:solidFill>
            </a:rPr>
            <a:t>.</a:t>
          </a:r>
        </a:p>
      </dgm:t>
    </dgm:pt>
    <dgm:pt modelId="{0B58F4FF-3705-42EB-883A-46DB29C39B11}" type="parTrans" cxnId="{0B01F62B-F886-42AE-9DFE-E8450F0BF9F3}">
      <dgm:prSet/>
      <dgm:spPr/>
      <dgm:t>
        <a:bodyPr/>
        <a:lstStyle/>
        <a:p>
          <a:pPr algn="ctr">
            <a:lnSpc>
              <a:spcPct val="100000"/>
            </a:lnSpc>
            <a:spcBef>
              <a:spcPts val="0"/>
            </a:spcBef>
            <a:spcAft>
              <a:spcPts val="0"/>
            </a:spcAft>
          </a:pPr>
          <a:endParaRPr lang="en-US" sz="2200">
            <a:solidFill>
              <a:schemeClr val="tx1"/>
            </a:solidFill>
          </a:endParaRPr>
        </a:p>
      </dgm:t>
    </dgm:pt>
    <dgm:pt modelId="{C4C09E62-A516-43CA-9DF0-CDDE419F2D97}" type="sibTrans" cxnId="{0B01F62B-F886-42AE-9DFE-E8450F0BF9F3}">
      <dgm:prSet/>
      <dgm:spPr/>
      <dgm:t>
        <a:bodyPr/>
        <a:lstStyle/>
        <a:p>
          <a:pPr algn="ctr">
            <a:lnSpc>
              <a:spcPct val="100000"/>
            </a:lnSpc>
            <a:spcBef>
              <a:spcPts val="0"/>
            </a:spcBef>
            <a:spcAft>
              <a:spcPts val="0"/>
            </a:spcAft>
          </a:pPr>
          <a:endParaRPr lang="en-US" sz="2200">
            <a:solidFill>
              <a:schemeClr val="tx1"/>
            </a:solidFill>
          </a:endParaRPr>
        </a:p>
      </dgm:t>
    </dgm:pt>
    <dgm:pt modelId="{C0BDCE15-27FA-4EE4-9D21-58152F5811C1}">
      <dgm:prSet phldrT="[Text]" custT="1"/>
      <dgm:spPr>
        <a:solidFill>
          <a:schemeClr val="accent1">
            <a:lumMod val="20000"/>
            <a:lumOff val="80000"/>
          </a:schemeClr>
        </a:solidFill>
      </dgm:spPr>
      <dgm:t>
        <a:bodyPr/>
        <a:lstStyle/>
        <a:p>
          <a:pPr algn="ctr">
            <a:lnSpc>
              <a:spcPct val="100000"/>
            </a:lnSpc>
            <a:spcBef>
              <a:spcPts val="0"/>
            </a:spcBef>
            <a:spcAft>
              <a:spcPts val="0"/>
            </a:spcAft>
          </a:pPr>
          <a:r>
            <a:rPr lang="en-US" sz="2200" b="1" dirty="0" err="1">
              <a:solidFill>
                <a:schemeClr val="tx1"/>
              </a:solidFill>
            </a:rPr>
            <a:t>Dễ</a:t>
          </a:r>
          <a:r>
            <a:rPr lang="en-US" sz="2200" b="1" dirty="0">
              <a:solidFill>
                <a:schemeClr val="tx1"/>
              </a:solidFill>
            </a:rPr>
            <a:t> </a:t>
          </a:r>
          <a:r>
            <a:rPr lang="en-US" sz="2200" b="1" dirty="0" err="1">
              <a:solidFill>
                <a:schemeClr val="tx1"/>
              </a:solidFill>
            </a:rPr>
            <a:t>sử</a:t>
          </a:r>
          <a:r>
            <a:rPr lang="en-US" sz="2200" b="1" dirty="0">
              <a:solidFill>
                <a:schemeClr val="tx1"/>
              </a:solidFill>
            </a:rPr>
            <a:t> </a:t>
          </a:r>
          <a:r>
            <a:rPr lang="en-US" sz="2200" b="1" dirty="0" err="1">
              <a:solidFill>
                <a:schemeClr val="tx1"/>
              </a:solidFill>
            </a:rPr>
            <a:t>dụng</a:t>
          </a:r>
          <a:endParaRPr lang="en-US" sz="2200" b="1" dirty="0">
            <a:solidFill>
              <a:schemeClr val="tx1"/>
            </a:solidFill>
          </a:endParaRPr>
        </a:p>
        <a:p>
          <a:pPr algn="ctr">
            <a:lnSpc>
              <a:spcPct val="100000"/>
            </a:lnSpc>
            <a:spcBef>
              <a:spcPts val="0"/>
            </a:spcBef>
            <a:spcAft>
              <a:spcPts val="0"/>
            </a:spcAft>
          </a:pPr>
          <a:r>
            <a:rPr lang="en-US" sz="2200" dirty="0" err="1">
              <a:solidFill>
                <a:schemeClr val="tx1"/>
              </a:solidFill>
            </a:rPr>
            <a:t>Tạo</a:t>
          </a:r>
          <a:r>
            <a:rPr lang="en-US" sz="2200" dirty="0">
              <a:solidFill>
                <a:schemeClr val="tx1"/>
              </a:solidFill>
            </a:rPr>
            <a:t> </a:t>
          </a:r>
          <a:r>
            <a:rPr lang="en-US" sz="2200" dirty="0" err="1">
              <a:solidFill>
                <a:schemeClr val="tx1"/>
              </a:solidFill>
            </a:rPr>
            <a:t>cơ</a:t>
          </a:r>
          <a:r>
            <a:rPr lang="en-US" sz="2200" dirty="0">
              <a:solidFill>
                <a:schemeClr val="tx1"/>
              </a:solidFill>
            </a:rPr>
            <a:t> </a:t>
          </a:r>
          <a:r>
            <a:rPr lang="en-US" sz="2200" dirty="0" err="1">
              <a:solidFill>
                <a:schemeClr val="tx1"/>
              </a:solidFill>
            </a:rPr>
            <a:t>hội</a:t>
          </a:r>
          <a:r>
            <a:rPr lang="en-US" sz="2200" dirty="0">
              <a:solidFill>
                <a:schemeClr val="tx1"/>
              </a:solidFill>
            </a:rPr>
            <a:t> </a:t>
          </a:r>
          <a:r>
            <a:rPr lang="en-US" sz="2200" dirty="0" err="1">
              <a:solidFill>
                <a:schemeClr val="tx1"/>
              </a:solidFill>
            </a:rPr>
            <a:t>để</a:t>
          </a:r>
          <a:r>
            <a:rPr lang="en-US" sz="2200" dirty="0">
              <a:solidFill>
                <a:schemeClr val="tx1"/>
              </a:solidFill>
            </a:rPr>
            <a:t> HS </a:t>
          </a:r>
          <a:r>
            <a:rPr lang="en-US" sz="2200" dirty="0" err="1">
              <a:solidFill>
                <a:schemeClr val="tx1"/>
              </a:solidFill>
            </a:rPr>
            <a:t>được</a:t>
          </a:r>
          <a:r>
            <a:rPr lang="en-US" sz="2200" dirty="0">
              <a:solidFill>
                <a:schemeClr val="tx1"/>
              </a:solidFill>
            </a:rPr>
            <a:t> </a:t>
          </a:r>
          <a:r>
            <a:rPr lang="en-US" sz="2200" dirty="0" err="1">
              <a:solidFill>
                <a:schemeClr val="tx1"/>
              </a:solidFill>
            </a:rPr>
            <a:t>kết</a:t>
          </a:r>
          <a:r>
            <a:rPr lang="en-US" sz="2200" dirty="0">
              <a:solidFill>
                <a:schemeClr val="tx1"/>
              </a:solidFill>
            </a:rPr>
            <a:t> </a:t>
          </a:r>
          <a:r>
            <a:rPr lang="en-US" sz="2200" dirty="0" err="1">
              <a:solidFill>
                <a:schemeClr val="tx1"/>
              </a:solidFill>
            </a:rPr>
            <a:t>nối</a:t>
          </a:r>
          <a:r>
            <a:rPr lang="en-US" sz="2200" dirty="0">
              <a:solidFill>
                <a:schemeClr val="tx1"/>
              </a:solidFill>
            </a:rPr>
            <a:t>, </a:t>
          </a:r>
          <a:r>
            <a:rPr lang="en-US" sz="2200" dirty="0" err="1">
              <a:solidFill>
                <a:schemeClr val="tx1"/>
              </a:solidFill>
            </a:rPr>
            <a:t>vận</a:t>
          </a:r>
          <a:r>
            <a:rPr lang="en-US" sz="2200" dirty="0">
              <a:solidFill>
                <a:schemeClr val="tx1"/>
              </a:solidFill>
            </a:rPr>
            <a:t> </a:t>
          </a:r>
          <a:r>
            <a:rPr lang="en-US" sz="2200" dirty="0" err="1">
              <a:solidFill>
                <a:schemeClr val="tx1"/>
              </a:solidFill>
            </a:rPr>
            <a:t>dụng</a:t>
          </a:r>
          <a:r>
            <a:rPr lang="en-US" sz="2200" dirty="0">
              <a:solidFill>
                <a:schemeClr val="tx1"/>
              </a:solidFill>
            </a:rPr>
            <a:t> </a:t>
          </a:r>
          <a:r>
            <a:rPr lang="en-US" sz="2200" dirty="0" err="1">
              <a:solidFill>
                <a:schemeClr val="tx1"/>
              </a:solidFill>
            </a:rPr>
            <a:t>kiến</a:t>
          </a:r>
          <a:r>
            <a:rPr lang="en-US" sz="2200" dirty="0">
              <a:solidFill>
                <a:schemeClr val="tx1"/>
              </a:solidFill>
            </a:rPr>
            <a:t> </a:t>
          </a:r>
          <a:r>
            <a:rPr lang="en-US" sz="2200" dirty="0" err="1">
              <a:solidFill>
                <a:schemeClr val="tx1"/>
              </a:solidFill>
            </a:rPr>
            <a:t>thức</a:t>
          </a:r>
          <a:r>
            <a:rPr lang="en-US" sz="2200" dirty="0">
              <a:solidFill>
                <a:schemeClr val="tx1"/>
              </a:solidFill>
            </a:rPr>
            <a:t> </a:t>
          </a:r>
          <a:r>
            <a:rPr lang="en-US" sz="2200" dirty="0" err="1">
              <a:solidFill>
                <a:schemeClr val="tx1"/>
              </a:solidFill>
            </a:rPr>
            <a:t>vào</a:t>
          </a:r>
          <a:r>
            <a:rPr lang="en-US" sz="2200" dirty="0">
              <a:solidFill>
                <a:schemeClr val="tx1"/>
              </a:solidFill>
            </a:rPr>
            <a:t> </a:t>
          </a:r>
          <a:r>
            <a:rPr lang="en-US" sz="2200" dirty="0" err="1">
              <a:solidFill>
                <a:schemeClr val="tx1"/>
              </a:solidFill>
            </a:rPr>
            <a:t>cuộc</a:t>
          </a:r>
          <a:r>
            <a:rPr lang="en-US" sz="2200" dirty="0">
              <a:solidFill>
                <a:schemeClr val="tx1"/>
              </a:solidFill>
            </a:rPr>
            <a:t> </a:t>
          </a:r>
          <a:r>
            <a:rPr lang="en-US" sz="2200" dirty="0" err="1">
              <a:solidFill>
                <a:schemeClr val="tx1"/>
              </a:solidFill>
            </a:rPr>
            <a:t>sống</a:t>
          </a:r>
          <a:r>
            <a:rPr lang="en-US" sz="2200" dirty="0">
              <a:solidFill>
                <a:schemeClr val="tx1"/>
              </a:solidFill>
            </a:rPr>
            <a:t>; </a:t>
          </a:r>
          <a:r>
            <a:rPr lang="en-US" sz="2200" dirty="0" err="1">
              <a:solidFill>
                <a:schemeClr val="tx1"/>
              </a:solidFill>
            </a:rPr>
            <a:t>gợi</a:t>
          </a:r>
          <a:r>
            <a:rPr lang="en-US" sz="2200" dirty="0">
              <a:solidFill>
                <a:schemeClr val="tx1"/>
              </a:solidFill>
            </a:rPr>
            <a:t> </a:t>
          </a:r>
          <a:r>
            <a:rPr lang="en-US" sz="2200" dirty="0" err="1">
              <a:solidFill>
                <a:schemeClr val="tx1"/>
              </a:solidFill>
            </a:rPr>
            <a:t>mở</a:t>
          </a:r>
          <a:r>
            <a:rPr lang="en-US" sz="2200" dirty="0">
              <a:solidFill>
                <a:schemeClr val="tx1"/>
              </a:solidFill>
            </a:rPr>
            <a:t>, </a:t>
          </a:r>
          <a:r>
            <a:rPr lang="en-US" sz="2200" dirty="0" err="1">
              <a:solidFill>
                <a:schemeClr val="tx1"/>
              </a:solidFill>
            </a:rPr>
            <a:t>truyền</a:t>
          </a:r>
          <a:r>
            <a:rPr lang="en-US" sz="2200" dirty="0">
              <a:solidFill>
                <a:schemeClr val="tx1"/>
              </a:solidFill>
            </a:rPr>
            <a:t> </a:t>
          </a:r>
          <a:r>
            <a:rPr lang="en-US" sz="2200" dirty="0" err="1">
              <a:solidFill>
                <a:schemeClr val="tx1"/>
              </a:solidFill>
            </a:rPr>
            <a:t>cảm</a:t>
          </a:r>
          <a:r>
            <a:rPr lang="en-US" sz="2200" dirty="0">
              <a:solidFill>
                <a:schemeClr val="tx1"/>
              </a:solidFill>
            </a:rPr>
            <a:t> </a:t>
          </a:r>
          <a:r>
            <a:rPr lang="en-US" sz="2200" dirty="0" err="1">
              <a:solidFill>
                <a:schemeClr val="tx1"/>
              </a:solidFill>
            </a:rPr>
            <a:t>hứng</a:t>
          </a:r>
          <a:r>
            <a:rPr lang="en-US" sz="2200" dirty="0">
              <a:solidFill>
                <a:schemeClr val="tx1"/>
              </a:solidFill>
            </a:rPr>
            <a:t> </a:t>
          </a:r>
          <a:r>
            <a:rPr lang="en-US" sz="2200" dirty="0" err="1">
              <a:solidFill>
                <a:schemeClr val="tx1"/>
              </a:solidFill>
            </a:rPr>
            <a:t>sáng</a:t>
          </a:r>
          <a:r>
            <a:rPr lang="en-US" sz="2200" dirty="0">
              <a:solidFill>
                <a:schemeClr val="tx1"/>
              </a:solidFill>
            </a:rPr>
            <a:t> </a:t>
          </a:r>
          <a:r>
            <a:rPr lang="en-US" sz="2200" dirty="0" err="1">
              <a:solidFill>
                <a:schemeClr val="tx1"/>
              </a:solidFill>
            </a:rPr>
            <a:t>tạo</a:t>
          </a:r>
          <a:r>
            <a:rPr lang="en-US" sz="2200" dirty="0">
              <a:solidFill>
                <a:schemeClr val="tx1"/>
              </a:solidFill>
            </a:rPr>
            <a:t>.</a:t>
          </a:r>
        </a:p>
      </dgm:t>
    </dgm:pt>
    <dgm:pt modelId="{7A386D8B-F7AE-4A58-BE41-71C4004D8A32}" type="parTrans" cxnId="{96837B93-4316-480F-9E78-C30187AD09FB}">
      <dgm:prSet/>
      <dgm:spPr/>
      <dgm:t>
        <a:bodyPr/>
        <a:lstStyle/>
        <a:p>
          <a:pPr algn="ctr">
            <a:lnSpc>
              <a:spcPct val="100000"/>
            </a:lnSpc>
            <a:spcBef>
              <a:spcPts val="0"/>
            </a:spcBef>
            <a:spcAft>
              <a:spcPts val="0"/>
            </a:spcAft>
          </a:pPr>
          <a:endParaRPr lang="en-US" sz="2200">
            <a:solidFill>
              <a:schemeClr val="tx1"/>
            </a:solidFill>
          </a:endParaRPr>
        </a:p>
      </dgm:t>
    </dgm:pt>
    <dgm:pt modelId="{37E2E932-5EC7-4280-9CEC-2BA33FC1CFD6}" type="sibTrans" cxnId="{96837B93-4316-480F-9E78-C30187AD09FB}">
      <dgm:prSet/>
      <dgm:spPr/>
      <dgm:t>
        <a:bodyPr/>
        <a:lstStyle/>
        <a:p>
          <a:pPr algn="ctr">
            <a:lnSpc>
              <a:spcPct val="100000"/>
            </a:lnSpc>
            <a:spcBef>
              <a:spcPts val="0"/>
            </a:spcBef>
            <a:spcAft>
              <a:spcPts val="0"/>
            </a:spcAft>
          </a:pPr>
          <a:endParaRPr lang="en-US" sz="2200">
            <a:solidFill>
              <a:schemeClr val="tx1"/>
            </a:solidFill>
          </a:endParaRPr>
        </a:p>
      </dgm:t>
    </dgm:pt>
    <dgm:pt modelId="{8D3EFFB2-BE17-4595-8161-09120AB133C8}">
      <dgm:prSet phldrT="[Text]" custT="1"/>
      <dgm:spPr>
        <a:solidFill>
          <a:schemeClr val="accent1">
            <a:lumMod val="20000"/>
            <a:lumOff val="80000"/>
          </a:schemeClr>
        </a:solidFill>
      </dgm:spPr>
      <dgm:t>
        <a:bodyPr/>
        <a:lstStyle/>
        <a:p>
          <a:pPr algn="ctr">
            <a:lnSpc>
              <a:spcPct val="100000"/>
            </a:lnSpc>
            <a:spcBef>
              <a:spcPts val="0"/>
            </a:spcBef>
            <a:spcAft>
              <a:spcPts val="0"/>
            </a:spcAft>
          </a:pPr>
          <a:r>
            <a:rPr lang="en-US" sz="2200" b="1" dirty="0" err="1">
              <a:solidFill>
                <a:schemeClr val="tx1"/>
              </a:solidFill>
            </a:rPr>
            <a:t>Phương</a:t>
          </a:r>
          <a:r>
            <a:rPr lang="en-US" sz="2200" b="1" dirty="0">
              <a:solidFill>
                <a:schemeClr val="tx1"/>
              </a:solidFill>
            </a:rPr>
            <a:t> </a:t>
          </a:r>
          <a:r>
            <a:rPr lang="en-US" sz="2200" b="1" dirty="0" err="1">
              <a:solidFill>
                <a:schemeClr val="tx1"/>
              </a:solidFill>
            </a:rPr>
            <a:t>pháp</a:t>
          </a:r>
          <a:r>
            <a:rPr lang="en-US" sz="2200" b="1" dirty="0">
              <a:solidFill>
                <a:schemeClr val="tx1"/>
              </a:solidFill>
            </a:rPr>
            <a:t> </a:t>
          </a:r>
          <a:r>
            <a:rPr lang="en-US" sz="2200" b="1" dirty="0" err="1">
              <a:solidFill>
                <a:schemeClr val="tx1"/>
              </a:solidFill>
            </a:rPr>
            <a:t>học</a:t>
          </a:r>
          <a:r>
            <a:rPr lang="en-US" sz="2200" b="1" dirty="0">
              <a:solidFill>
                <a:schemeClr val="tx1"/>
              </a:solidFill>
            </a:rPr>
            <a:t> </a:t>
          </a:r>
          <a:r>
            <a:rPr lang="en-US" sz="2200" b="1" dirty="0" err="1">
              <a:solidFill>
                <a:schemeClr val="tx1"/>
              </a:solidFill>
            </a:rPr>
            <a:t>tập</a:t>
          </a:r>
          <a:endParaRPr lang="en-US" sz="2200" b="1" dirty="0">
            <a:solidFill>
              <a:schemeClr val="tx1"/>
            </a:solidFill>
          </a:endParaRPr>
        </a:p>
        <a:p>
          <a:pPr algn="ctr">
            <a:lnSpc>
              <a:spcPct val="100000"/>
            </a:lnSpc>
            <a:spcBef>
              <a:spcPts val="0"/>
            </a:spcBef>
            <a:spcAft>
              <a:spcPts val="0"/>
            </a:spcAft>
          </a:pPr>
          <a:r>
            <a:rPr lang="en-US" sz="2200" dirty="0" err="1">
              <a:solidFill>
                <a:schemeClr val="tx1"/>
              </a:solidFill>
            </a:rPr>
            <a:t>Kết</a:t>
          </a:r>
          <a:r>
            <a:rPr lang="en-US" sz="2200" dirty="0">
              <a:solidFill>
                <a:schemeClr val="tx1"/>
              </a:solidFill>
            </a:rPr>
            <a:t> </a:t>
          </a:r>
          <a:r>
            <a:rPr lang="en-US" sz="2200" dirty="0" err="1">
              <a:solidFill>
                <a:schemeClr val="tx1"/>
              </a:solidFill>
            </a:rPr>
            <a:t>hợp</a:t>
          </a:r>
          <a:r>
            <a:rPr lang="en-US" sz="2200" dirty="0">
              <a:solidFill>
                <a:schemeClr val="tx1"/>
              </a:solidFill>
            </a:rPr>
            <a:t> </a:t>
          </a:r>
          <a:r>
            <a:rPr lang="en-US" sz="2200" dirty="0" err="1">
              <a:solidFill>
                <a:schemeClr val="tx1"/>
              </a:solidFill>
            </a:rPr>
            <a:t>học</a:t>
          </a:r>
          <a:r>
            <a:rPr lang="en-US" sz="2200" dirty="0">
              <a:solidFill>
                <a:schemeClr val="tx1"/>
              </a:solidFill>
            </a:rPr>
            <a:t> </a:t>
          </a:r>
          <a:r>
            <a:rPr lang="en-US" sz="2200" dirty="0" err="1">
              <a:solidFill>
                <a:schemeClr val="tx1"/>
              </a:solidFill>
            </a:rPr>
            <a:t>có</a:t>
          </a:r>
          <a:r>
            <a:rPr lang="en-US" sz="2200" dirty="0">
              <a:solidFill>
                <a:schemeClr val="tx1"/>
              </a:solidFill>
            </a:rPr>
            <a:t> </a:t>
          </a:r>
          <a:r>
            <a:rPr lang="en-US" sz="2200" dirty="0" err="1">
              <a:solidFill>
                <a:schemeClr val="tx1"/>
              </a:solidFill>
            </a:rPr>
            <a:t>hướng</a:t>
          </a:r>
          <a:r>
            <a:rPr lang="en-US" sz="2200" dirty="0">
              <a:solidFill>
                <a:schemeClr val="tx1"/>
              </a:solidFill>
            </a:rPr>
            <a:t> </a:t>
          </a:r>
          <a:r>
            <a:rPr lang="en-US" sz="2200" dirty="0" err="1">
              <a:solidFill>
                <a:schemeClr val="tx1"/>
              </a:solidFill>
            </a:rPr>
            <a:t>dẫn</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tự</a:t>
          </a:r>
          <a:r>
            <a:rPr lang="en-US" sz="2200" dirty="0">
              <a:solidFill>
                <a:schemeClr val="tx1"/>
              </a:solidFill>
            </a:rPr>
            <a:t> </a:t>
          </a:r>
          <a:r>
            <a:rPr lang="en-US" sz="2200" dirty="0" err="1">
              <a:solidFill>
                <a:schemeClr val="tx1"/>
              </a:solidFill>
            </a:rPr>
            <a:t>học</a:t>
          </a:r>
          <a:r>
            <a:rPr lang="en-US" sz="2200" dirty="0">
              <a:solidFill>
                <a:schemeClr val="tx1"/>
              </a:solidFill>
            </a:rPr>
            <a:t>, </a:t>
          </a:r>
          <a:r>
            <a:rPr lang="en-US" sz="2200" dirty="0" err="1">
              <a:solidFill>
                <a:schemeClr val="tx1"/>
              </a:solidFill>
            </a:rPr>
            <a:t>chủ</a:t>
          </a:r>
          <a:r>
            <a:rPr lang="en-US" sz="2200" dirty="0">
              <a:solidFill>
                <a:schemeClr val="tx1"/>
              </a:solidFill>
            </a:rPr>
            <a:t> </a:t>
          </a:r>
          <a:r>
            <a:rPr lang="en-US" sz="2200" dirty="0" err="1">
              <a:solidFill>
                <a:schemeClr val="tx1"/>
              </a:solidFill>
            </a:rPr>
            <a:t>động</a:t>
          </a:r>
          <a:r>
            <a:rPr lang="en-US" sz="2200" dirty="0">
              <a:solidFill>
                <a:schemeClr val="tx1"/>
              </a:solidFill>
            </a:rPr>
            <a:t> </a:t>
          </a:r>
          <a:r>
            <a:rPr lang="en-US" sz="2200" dirty="0" err="1">
              <a:solidFill>
                <a:schemeClr val="tx1"/>
              </a:solidFill>
            </a:rPr>
            <a:t>tự</a:t>
          </a:r>
          <a:r>
            <a:rPr lang="en-US" sz="2200" dirty="0">
              <a:solidFill>
                <a:schemeClr val="tx1"/>
              </a:solidFill>
            </a:rPr>
            <a:t> </a:t>
          </a:r>
          <a:r>
            <a:rPr lang="en-US" sz="2200" dirty="0" err="1">
              <a:solidFill>
                <a:schemeClr val="tx1"/>
              </a:solidFill>
            </a:rPr>
            <a:t>đánh</a:t>
          </a:r>
          <a:r>
            <a:rPr lang="en-US" sz="2200" dirty="0">
              <a:solidFill>
                <a:schemeClr val="tx1"/>
              </a:solidFill>
            </a:rPr>
            <a:t> </a:t>
          </a:r>
          <a:r>
            <a:rPr lang="en-US" sz="2200" dirty="0" err="1">
              <a:solidFill>
                <a:schemeClr val="tx1"/>
              </a:solidFill>
            </a:rPr>
            <a:t>giá</a:t>
          </a:r>
          <a:r>
            <a:rPr lang="en-US" sz="2200" dirty="0">
              <a:solidFill>
                <a:schemeClr val="tx1"/>
              </a:solidFill>
            </a:rPr>
            <a:t> </a:t>
          </a:r>
          <a:r>
            <a:rPr lang="en-US" sz="2200" dirty="0" err="1">
              <a:solidFill>
                <a:schemeClr val="tx1"/>
              </a:solidFill>
            </a:rPr>
            <a:t>nhận</a:t>
          </a:r>
          <a:r>
            <a:rPr lang="en-US" sz="2200" dirty="0">
              <a:solidFill>
                <a:schemeClr val="tx1"/>
              </a:solidFill>
            </a:rPr>
            <a:t> </a:t>
          </a:r>
          <a:r>
            <a:rPr lang="en-US" sz="2200" dirty="0" err="1">
              <a:solidFill>
                <a:schemeClr val="tx1"/>
              </a:solidFill>
            </a:rPr>
            <a:t>thức</a:t>
          </a:r>
          <a:r>
            <a:rPr lang="en-US" sz="2200" dirty="0">
              <a:solidFill>
                <a:schemeClr val="tx1"/>
              </a:solidFill>
            </a:rPr>
            <a:t>, </a:t>
          </a:r>
          <a:r>
            <a:rPr lang="en-US" sz="2200" dirty="0" err="1">
              <a:solidFill>
                <a:schemeClr val="tx1"/>
              </a:solidFill>
            </a:rPr>
            <a:t>kĩ</a:t>
          </a:r>
          <a:r>
            <a:rPr lang="en-US" sz="2200" dirty="0">
              <a:solidFill>
                <a:schemeClr val="tx1"/>
              </a:solidFill>
            </a:rPr>
            <a:t> </a:t>
          </a:r>
          <a:r>
            <a:rPr lang="en-US" sz="2200" dirty="0" err="1">
              <a:solidFill>
                <a:schemeClr val="tx1"/>
              </a:solidFill>
            </a:rPr>
            <a:t>năng</a:t>
          </a:r>
          <a:r>
            <a:rPr lang="en-US" sz="2200" dirty="0">
              <a:solidFill>
                <a:schemeClr val="tx1"/>
              </a:solidFill>
            </a:rPr>
            <a:t> </a:t>
          </a:r>
          <a:r>
            <a:rPr lang="en-US" sz="2200" dirty="0" err="1">
              <a:solidFill>
                <a:schemeClr val="tx1"/>
              </a:solidFill>
            </a:rPr>
            <a:t>và</a:t>
          </a:r>
          <a:r>
            <a:rPr lang="en-US" sz="2200" dirty="0">
              <a:solidFill>
                <a:schemeClr val="tx1"/>
              </a:solidFill>
            </a:rPr>
            <a:t> </a:t>
          </a:r>
          <a:r>
            <a:rPr lang="en-US" sz="2200" dirty="0" err="1">
              <a:solidFill>
                <a:schemeClr val="tx1"/>
              </a:solidFill>
            </a:rPr>
            <a:t>năng</a:t>
          </a:r>
          <a:r>
            <a:rPr lang="en-US" sz="2200" dirty="0">
              <a:solidFill>
                <a:schemeClr val="tx1"/>
              </a:solidFill>
            </a:rPr>
            <a:t> </a:t>
          </a:r>
          <a:r>
            <a:rPr lang="en-US" sz="2200" dirty="0" err="1">
              <a:solidFill>
                <a:schemeClr val="tx1"/>
              </a:solidFill>
            </a:rPr>
            <a:t>lực</a:t>
          </a:r>
          <a:r>
            <a:rPr lang="en-US" sz="2200" dirty="0">
              <a:solidFill>
                <a:schemeClr val="tx1"/>
              </a:solidFill>
            </a:rPr>
            <a:t> </a:t>
          </a:r>
          <a:r>
            <a:rPr lang="en-US" sz="2200" dirty="0" err="1">
              <a:solidFill>
                <a:schemeClr val="tx1"/>
              </a:solidFill>
            </a:rPr>
            <a:t>của</a:t>
          </a:r>
          <a:r>
            <a:rPr lang="en-US" sz="2200" dirty="0">
              <a:solidFill>
                <a:schemeClr val="tx1"/>
              </a:solidFill>
            </a:rPr>
            <a:t> </a:t>
          </a:r>
          <a:r>
            <a:rPr lang="en-US" sz="2200" dirty="0" err="1">
              <a:solidFill>
                <a:schemeClr val="tx1"/>
              </a:solidFill>
            </a:rPr>
            <a:t>mình</a:t>
          </a:r>
          <a:endParaRPr lang="en-US" sz="2200" dirty="0">
            <a:solidFill>
              <a:schemeClr val="tx1"/>
            </a:solidFill>
          </a:endParaRPr>
        </a:p>
      </dgm:t>
    </dgm:pt>
    <dgm:pt modelId="{018C29B4-79B3-4532-A17D-A8967D23C28C}" type="parTrans" cxnId="{9D9AD0A4-D68B-4FBF-A0E4-72925FF51E5A}">
      <dgm:prSet/>
      <dgm:spPr/>
      <dgm:t>
        <a:bodyPr/>
        <a:lstStyle/>
        <a:p>
          <a:pPr algn="ctr">
            <a:lnSpc>
              <a:spcPct val="100000"/>
            </a:lnSpc>
            <a:spcBef>
              <a:spcPts val="0"/>
            </a:spcBef>
            <a:spcAft>
              <a:spcPts val="0"/>
            </a:spcAft>
          </a:pPr>
          <a:endParaRPr lang="en-US" sz="2200">
            <a:solidFill>
              <a:schemeClr val="tx1"/>
            </a:solidFill>
          </a:endParaRPr>
        </a:p>
      </dgm:t>
    </dgm:pt>
    <dgm:pt modelId="{1B66989E-08FE-4990-B995-6117DCE7F4A4}" type="sibTrans" cxnId="{9D9AD0A4-D68B-4FBF-A0E4-72925FF51E5A}">
      <dgm:prSet/>
      <dgm:spPr/>
      <dgm:t>
        <a:bodyPr/>
        <a:lstStyle/>
        <a:p>
          <a:pPr algn="ctr">
            <a:lnSpc>
              <a:spcPct val="100000"/>
            </a:lnSpc>
            <a:spcBef>
              <a:spcPts val="0"/>
            </a:spcBef>
            <a:spcAft>
              <a:spcPts val="0"/>
            </a:spcAft>
          </a:pPr>
          <a:endParaRPr lang="en-US" sz="2200">
            <a:solidFill>
              <a:schemeClr val="tx1"/>
            </a:solidFill>
          </a:endParaRPr>
        </a:p>
      </dgm:t>
    </dgm:pt>
    <dgm:pt modelId="{F09B89A0-8FA2-47F9-B61B-6AE0CB9958F1}" type="pres">
      <dgm:prSet presAssocID="{166E1D71-F164-4AE8-A315-36C6763175E3}" presName="diagram" presStyleCnt="0">
        <dgm:presLayoutVars>
          <dgm:chMax val="1"/>
          <dgm:dir/>
          <dgm:animLvl val="ctr"/>
          <dgm:resizeHandles val="exact"/>
        </dgm:presLayoutVars>
      </dgm:prSet>
      <dgm:spPr/>
      <dgm:t>
        <a:bodyPr/>
        <a:lstStyle/>
        <a:p>
          <a:endParaRPr lang="en-US"/>
        </a:p>
      </dgm:t>
    </dgm:pt>
    <dgm:pt modelId="{AFEF6DB3-3B1D-4812-A214-4C3BF3A53F90}" type="pres">
      <dgm:prSet presAssocID="{166E1D71-F164-4AE8-A315-36C6763175E3}" presName="matrix" presStyleCnt="0"/>
      <dgm:spPr/>
    </dgm:pt>
    <dgm:pt modelId="{1B521EF0-43AA-4AAF-A29B-86C4555296A1}" type="pres">
      <dgm:prSet presAssocID="{166E1D71-F164-4AE8-A315-36C6763175E3}" presName="tile1" presStyleLbl="node1" presStyleIdx="0" presStyleCnt="4" custLinFactNeighborX="508" custLinFactNeighborY="-10971"/>
      <dgm:spPr/>
      <dgm:t>
        <a:bodyPr/>
        <a:lstStyle/>
        <a:p>
          <a:endParaRPr lang="en-US"/>
        </a:p>
      </dgm:t>
    </dgm:pt>
    <dgm:pt modelId="{4E406DA9-F389-45CE-9433-85C392A77BC4}" type="pres">
      <dgm:prSet presAssocID="{166E1D71-F164-4AE8-A315-36C6763175E3}" presName="tile1text" presStyleLbl="node1" presStyleIdx="0" presStyleCnt="4">
        <dgm:presLayoutVars>
          <dgm:chMax val="0"/>
          <dgm:chPref val="0"/>
          <dgm:bulletEnabled val="1"/>
        </dgm:presLayoutVars>
      </dgm:prSet>
      <dgm:spPr/>
      <dgm:t>
        <a:bodyPr/>
        <a:lstStyle/>
        <a:p>
          <a:endParaRPr lang="en-US"/>
        </a:p>
      </dgm:t>
    </dgm:pt>
    <dgm:pt modelId="{DBB09891-189D-42DF-9F97-2A53BEA5E47C}" type="pres">
      <dgm:prSet presAssocID="{166E1D71-F164-4AE8-A315-36C6763175E3}" presName="tile2" presStyleLbl="node1" presStyleIdx="1" presStyleCnt="4" custLinFactNeighborX="1140" custLinFactNeighborY="694"/>
      <dgm:spPr/>
      <dgm:t>
        <a:bodyPr/>
        <a:lstStyle/>
        <a:p>
          <a:endParaRPr lang="en-US"/>
        </a:p>
      </dgm:t>
    </dgm:pt>
    <dgm:pt modelId="{9A8ADFDB-73BA-4FD3-8E87-5CB5A7D366D5}" type="pres">
      <dgm:prSet presAssocID="{166E1D71-F164-4AE8-A315-36C6763175E3}" presName="tile2text" presStyleLbl="node1" presStyleIdx="1" presStyleCnt="4">
        <dgm:presLayoutVars>
          <dgm:chMax val="0"/>
          <dgm:chPref val="0"/>
          <dgm:bulletEnabled val="1"/>
        </dgm:presLayoutVars>
      </dgm:prSet>
      <dgm:spPr/>
      <dgm:t>
        <a:bodyPr/>
        <a:lstStyle/>
        <a:p>
          <a:endParaRPr lang="en-US"/>
        </a:p>
      </dgm:t>
    </dgm:pt>
    <dgm:pt modelId="{B3C92F8B-E73D-4041-8688-6A49B2C71992}" type="pres">
      <dgm:prSet presAssocID="{166E1D71-F164-4AE8-A315-36C6763175E3}" presName="tile3" presStyleLbl="node1" presStyleIdx="2" presStyleCnt="4"/>
      <dgm:spPr/>
      <dgm:t>
        <a:bodyPr/>
        <a:lstStyle/>
        <a:p>
          <a:endParaRPr lang="en-US"/>
        </a:p>
      </dgm:t>
    </dgm:pt>
    <dgm:pt modelId="{5A766379-C317-4373-9EF5-3C95A6EC53F9}" type="pres">
      <dgm:prSet presAssocID="{166E1D71-F164-4AE8-A315-36C6763175E3}" presName="tile3text" presStyleLbl="node1" presStyleIdx="2" presStyleCnt="4">
        <dgm:presLayoutVars>
          <dgm:chMax val="0"/>
          <dgm:chPref val="0"/>
          <dgm:bulletEnabled val="1"/>
        </dgm:presLayoutVars>
      </dgm:prSet>
      <dgm:spPr/>
      <dgm:t>
        <a:bodyPr/>
        <a:lstStyle/>
        <a:p>
          <a:endParaRPr lang="en-US"/>
        </a:p>
      </dgm:t>
    </dgm:pt>
    <dgm:pt modelId="{42E36D8F-43EA-4A3A-AE1E-FA5FF43FEF5C}" type="pres">
      <dgm:prSet presAssocID="{166E1D71-F164-4AE8-A315-36C6763175E3}" presName="tile4" presStyleLbl="node1" presStyleIdx="3" presStyleCnt="4"/>
      <dgm:spPr/>
      <dgm:t>
        <a:bodyPr/>
        <a:lstStyle/>
        <a:p>
          <a:endParaRPr lang="en-US"/>
        </a:p>
      </dgm:t>
    </dgm:pt>
    <dgm:pt modelId="{4D754B21-7C9E-4194-A837-F8630EAA0277}" type="pres">
      <dgm:prSet presAssocID="{166E1D71-F164-4AE8-A315-36C6763175E3}" presName="tile4text" presStyleLbl="node1" presStyleIdx="3" presStyleCnt="4">
        <dgm:presLayoutVars>
          <dgm:chMax val="0"/>
          <dgm:chPref val="0"/>
          <dgm:bulletEnabled val="1"/>
        </dgm:presLayoutVars>
      </dgm:prSet>
      <dgm:spPr/>
      <dgm:t>
        <a:bodyPr/>
        <a:lstStyle/>
        <a:p>
          <a:endParaRPr lang="en-US"/>
        </a:p>
      </dgm:t>
    </dgm:pt>
    <dgm:pt modelId="{A83F30BB-7204-4990-B5D5-5CA643650014}" type="pres">
      <dgm:prSet presAssocID="{166E1D71-F164-4AE8-A315-36C6763175E3}" presName="centerTile" presStyleLbl="fgShp" presStyleIdx="0" presStyleCnt="1">
        <dgm:presLayoutVars>
          <dgm:chMax val="0"/>
          <dgm:chPref val="0"/>
        </dgm:presLayoutVars>
      </dgm:prSet>
      <dgm:spPr/>
      <dgm:t>
        <a:bodyPr/>
        <a:lstStyle/>
        <a:p>
          <a:endParaRPr lang="en-US"/>
        </a:p>
      </dgm:t>
    </dgm:pt>
  </dgm:ptLst>
  <dgm:cxnLst>
    <dgm:cxn modelId="{CFECBD3D-9352-4E47-950A-8ED90B3B656C}" type="presOf" srcId="{104810FB-B17A-4FBD-A945-A9E5DB551107}" destId="{DBB09891-189D-42DF-9F97-2A53BEA5E47C}" srcOrd="0" destOrd="0" presId="urn:microsoft.com/office/officeart/2005/8/layout/matrix1"/>
    <dgm:cxn modelId="{1ED35B64-E394-4146-BA47-9D8E9B5E1F9B}" type="presOf" srcId="{C0BDCE15-27FA-4EE4-9D21-58152F5811C1}" destId="{B3C92F8B-E73D-4041-8688-6A49B2C71992}" srcOrd="0" destOrd="0" presId="urn:microsoft.com/office/officeart/2005/8/layout/matrix1"/>
    <dgm:cxn modelId="{6CC9C574-833D-4118-81C7-15C7BFCEDA83}" type="presOf" srcId="{341CB78A-CD35-4B99-B51C-3F2B1290BB2E}" destId="{1B521EF0-43AA-4AAF-A29B-86C4555296A1}" srcOrd="0" destOrd="0" presId="urn:microsoft.com/office/officeart/2005/8/layout/matrix1"/>
    <dgm:cxn modelId="{2EE2A8C5-42A6-4634-BDCC-2C9F81A030C6}" type="presOf" srcId="{166E1D71-F164-4AE8-A315-36C6763175E3}" destId="{F09B89A0-8FA2-47F9-B61B-6AE0CB9958F1}" srcOrd="0" destOrd="0" presId="urn:microsoft.com/office/officeart/2005/8/layout/matrix1"/>
    <dgm:cxn modelId="{9D9AD0A4-D68B-4FBF-A0E4-72925FF51E5A}" srcId="{897DC4AC-9220-413F-A36F-16CB3BF99998}" destId="{8D3EFFB2-BE17-4595-8161-09120AB133C8}" srcOrd="3" destOrd="0" parTransId="{018C29B4-79B3-4532-A17D-A8967D23C28C}" sibTransId="{1B66989E-08FE-4990-B995-6117DCE7F4A4}"/>
    <dgm:cxn modelId="{25BB7940-C4B6-4870-BCB4-B91559B27394}" type="presOf" srcId="{C0BDCE15-27FA-4EE4-9D21-58152F5811C1}" destId="{5A766379-C317-4373-9EF5-3C95A6EC53F9}" srcOrd="1" destOrd="0" presId="urn:microsoft.com/office/officeart/2005/8/layout/matrix1"/>
    <dgm:cxn modelId="{F40DE767-1603-4844-B840-8C7F0DBE50C3}" srcId="{166E1D71-F164-4AE8-A315-36C6763175E3}" destId="{897DC4AC-9220-413F-A36F-16CB3BF99998}" srcOrd="0" destOrd="0" parTransId="{DD18199A-21F4-4E0E-B44B-4C30E9CDE986}" sibTransId="{2B1DC030-9162-4138-BF92-2B22A72C0186}"/>
    <dgm:cxn modelId="{0B01F62B-F886-42AE-9DFE-E8450F0BF9F3}" srcId="{897DC4AC-9220-413F-A36F-16CB3BF99998}" destId="{104810FB-B17A-4FBD-A945-A9E5DB551107}" srcOrd="1" destOrd="0" parTransId="{0B58F4FF-3705-42EB-883A-46DB29C39B11}" sibTransId="{C4C09E62-A516-43CA-9DF0-CDDE419F2D97}"/>
    <dgm:cxn modelId="{A4CEC129-4DB2-4289-8D40-6F7BF6CE29CD}" type="presOf" srcId="{897DC4AC-9220-413F-A36F-16CB3BF99998}" destId="{A83F30BB-7204-4990-B5D5-5CA643650014}" srcOrd="0" destOrd="0" presId="urn:microsoft.com/office/officeart/2005/8/layout/matrix1"/>
    <dgm:cxn modelId="{8D44683B-082C-4DA9-8511-58D32310E824}" type="presOf" srcId="{341CB78A-CD35-4B99-B51C-3F2B1290BB2E}" destId="{4E406DA9-F389-45CE-9433-85C392A77BC4}" srcOrd="1" destOrd="0" presId="urn:microsoft.com/office/officeart/2005/8/layout/matrix1"/>
    <dgm:cxn modelId="{86B2AFBA-8C82-42D7-9604-994723C0862F}" srcId="{897DC4AC-9220-413F-A36F-16CB3BF99998}" destId="{341CB78A-CD35-4B99-B51C-3F2B1290BB2E}" srcOrd="0" destOrd="0" parTransId="{78C6CC6A-2146-4E4C-AD1A-3F410F533E07}" sibTransId="{160876ED-70CA-42E2-AD98-BAD04CEC9F8E}"/>
    <dgm:cxn modelId="{A508052D-D4D8-4454-AAB6-6265AD0A3AEF}" type="presOf" srcId="{8D3EFFB2-BE17-4595-8161-09120AB133C8}" destId="{4D754B21-7C9E-4194-A837-F8630EAA0277}" srcOrd="1" destOrd="0" presId="urn:microsoft.com/office/officeart/2005/8/layout/matrix1"/>
    <dgm:cxn modelId="{0F3BE071-0459-4782-8468-411630BA907B}" type="presOf" srcId="{8D3EFFB2-BE17-4595-8161-09120AB133C8}" destId="{42E36D8F-43EA-4A3A-AE1E-FA5FF43FEF5C}" srcOrd="0" destOrd="0" presId="urn:microsoft.com/office/officeart/2005/8/layout/matrix1"/>
    <dgm:cxn modelId="{96837B93-4316-480F-9E78-C30187AD09FB}" srcId="{897DC4AC-9220-413F-A36F-16CB3BF99998}" destId="{C0BDCE15-27FA-4EE4-9D21-58152F5811C1}" srcOrd="2" destOrd="0" parTransId="{7A386D8B-F7AE-4A58-BE41-71C4004D8A32}" sibTransId="{37E2E932-5EC7-4280-9CEC-2BA33FC1CFD6}"/>
    <dgm:cxn modelId="{E0EB852A-D740-45B8-8F8F-D40A24B6A5C8}" type="presOf" srcId="{104810FB-B17A-4FBD-A945-A9E5DB551107}" destId="{9A8ADFDB-73BA-4FD3-8E87-5CB5A7D366D5}" srcOrd="1" destOrd="0" presId="urn:microsoft.com/office/officeart/2005/8/layout/matrix1"/>
    <dgm:cxn modelId="{96D6E91F-F6BF-4014-B1D0-EE2E65F2CD67}" type="presParOf" srcId="{F09B89A0-8FA2-47F9-B61B-6AE0CB9958F1}" destId="{AFEF6DB3-3B1D-4812-A214-4C3BF3A53F90}" srcOrd="0" destOrd="0" presId="urn:microsoft.com/office/officeart/2005/8/layout/matrix1"/>
    <dgm:cxn modelId="{46FDAB17-7E54-4E90-B7D9-8947B87771F8}" type="presParOf" srcId="{AFEF6DB3-3B1D-4812-A214-4C3BF3A53F90}" destId="{1B521EF0-43AA-4AAF-A29B-86C4555296A1}" srcOrd="0" destOrd="0" presId="urn:microsoft.com/office/officeart/2005/8/layout/matrix1"/>
    <dgm:cxn modelId="{65AD72B3-1F36-4942-AD71-70A25B332B2E}" type="presParOf" srcId="{AFEF6DB3-3B1D-4812-A214-4C3BF3A53F90}" destId="{4E406DA9-F389-45CE-9433-85C392A77BC4}" srcOrd="1" destOrd="0" presId="urn:microsoft.com/office/officeart/2005/8/layout/matrix1"/>
    <dgm:cxn modelId="{DC4709C7-5B7B-4E43-9377-4E7BE70C70FC}" type="presParOf" srcId="{AFEF6DB3-3B1D-4812-A214-4C3BF3A53F90}" destId="{DBB09891-189D-42DF-9F97-2A53BEA5E47C}" srcOrd="2" destOrd="0" presId="urn:microsoft.com/office/officeart/2005/8/layout/matrix1"/>
    <dgm:cxn modelId="{9ADF470F-752E-4F67-9F42-5CC500477443}" type="presParOf" srcId="{AFEF6DB3-3B1D-4812-A214-4C3BF3A53F90}" destId="{9A8ADFDB-73BA-4FD3-8E87-5CB5A7D366D5}" srcOrd="3" destOrd="0" presId="urn:microsoft.com/office/officeart/2005/8/layout/matrix1"/>
    <dgm:cxn modelId="{717648B4-F030-49CA-995D-FD700EB4F2F4}" type="presParOf" srcId="{AFEF6DB3-3B1D-4812-A214-4C3BF3A53F90}" destId="{B3C92F8B-E73D-4041-8688-6A49B2C71992}" srcOrd="4" destOrd="0" presId="urn:microsoft.com/office/officeart/2005/8/layout/matrix1"/>
    <dgm:cxn modelId="{526B78B4-6C06-475A-B11F-5B9983B16FDF}" type="presParOf" srcId="{AFEF6DB3-3B1D-4812-A214-4C3BF3A53F90}" destId="{5A766379-C317-4373-9EF5-3C95A6EC53F9}" srcOrd="5" destOrd="0" presId="urn:microsoft.com/office/officeart/2005/8/layout/matrix1"/>
    <dgm:cxn modelId="{49D21213-01E5-4AAB-9770-E81D41B257E3}" type="presParOf" srcId="{AFEF6DB3-3B1D-4812-A214-4C3BF3A53F90}" destId="{42E36D8F-43EA-4A3A-AE1E-FA5FF43FEF5C}" srcOrd="6" destOrd="0" presId="urn:microsoft.com/office/officeart/2005/8/layout/matrix1"/>
    <dgm:cxn modelId="{FF8E8D46-461C-4F70-AE06-A4A080A56AAA}" type="presParOf" srcId="{AFEF6DB3-3B1D-4812-A214-4C3BF3A53F90}" destId="{4D754B21-7C9E-4194-A837-F8630EAA0277}" srcOrd="7" destOrd="0" presId="urn:microsoft.com/office/officeart/2005/8/layout/matrix1"/>
    <dgm:cxn modelId="{E06DD61A-A789-4421-B40D-677062B4C7E0}" type="presParOf" srcId="{F09B89A0-8FA2-47F9-B61B-6AE0CB9958F1}" destId="{A83F30BB-7204-4990-B5D5-5CA643650014}" srcOrd="1" destOrd="0" presId="urn:microsoft.com/office/officeart/2005/8/layout/matrix1"/>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175DBD-6B73-4580-8B5E-BE6193438421}" type="doc">
      <dgm:prSet loTypeId="urn:microsoft.com/office/officeart/2005/8/layout/cycle8" loCatId="cycle" qsTypeId="urn:microsoft.com/office/officeart/2005/8/quickstyle/simple1" qsCatId="simple" csTypeId="urn:microsoft.com/office/officeart/2005/8/colors/accent1_2" csCatId="accent1" phldr="1"/>
      <dgm:spPr/>
    </dgm:pt>
    <dgm:pt modelId="{E2B31742-CD7C-4DB7-9149-77F958C84791}">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Sách</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bài</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tập</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Địa</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lí</a:t>
          </a:r>
          <a:r>
            <a:rPr lang="en-US" sz="2800" b="1" dirty="0">
              <a:solidFill>
                <a:schemeClr val="accent1">
                  <a:lumMod val="75000"/>
                </a:schemeClr>
              </a:solidFill>
              <a:latin typeface="Arial" panose="020B0604020202020204" pitchFamily="34" charset="0"/>
              <a:cs typeface="Arial" panose="020B0604020202020204" pitchFamily="34" charset="0"/>
            </a:rPr>
            <a:t> 11</a:t>
          </a:r>
        </a:p>
      </dgm:t>
    </dgm:pt>
    <dgm:pt modelId="{F551D568-C0B4-408D-8E07-62470DAF988A}" type="parTrans" cxnId="{31EAA067-3096-4E58-80F9-ECF2EC96A965}">
      <dgm:prSet/>
      <dgm:spPr/>
      <dgm:t>
        <a:bodyPr/>
        <a:lstStyle/>
        <a:p>
          <a:endParaRPr lang="en-US"/>
        </a:p>
      </dgm:t>
    </dgm:pt>
    <dgm:pt modelId="{DFD888AD-A7AA-4BF3-B8B8-AD24D8DD1D6B}" type="sibTrans" cxnId="{31EAA067-3096-4E58-80F9-ECF2EC96A965}">
      <dgm:prSet/>
      <dgm:spPr/>
      <dgm:t>
        <a:bodyPr/>
        <a:lstStyle/>
        <a:p>
          <a:endParaRPr lang="en-US"/>
        </a:p>
      </dgm:t>
    </dgm:pt>
    <dgm:pt modelId="{DB8B3ED8-12B3-4E63-B8D8-7498B4C90DCC}">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err="1">
              <a:solidFill>
                <a:schemeClr val="tx1"/>
              </a:solidFill>
              <a:latin typeface="Arial" panose="020B0604020202020204" pitchFamily="34" charset="0"/>
              <a:cs typeface="Arial" panose="020B0604020202020204" pitchFamily="34" charset="0"/>
            </a:rPr>
            <a:t>Nguồn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tài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nguyên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học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liệu</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điện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tử</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thiết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bị</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dạy</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học</a:t>
          </a:r>
          <a:endParaRPr lang="en-US" sz="2400" dirty="0">
            <a:solidFill>
              <a:schemeClr val="tx1"/>
            </a:solidFill>
          </a:endParaRPr>
        </a:p>
      </dgm:t>
    </dgm:pt>
    <dgm:pt modelId="{4BAC8C6E-D3B4-4280-8C3A-6AA4A7056F50}" type="parTrans" cxnId="{EC534BBE-41B6-41C3-B3CF-E0B41A9D173C}">
      <dgm:prSet/>
      <dgm:spPr/>
      <dgm:t>
        <a:bodyPr/>
        <a:lstStyle/>
        <a:p>
          <a:endParaRPr lang="en-US"/>
        </a:p>
      </dgm:t>
    </dgm:pt>
    <dgm:pt modelId="{E981CB00-689A-4299-9F6B-DABAF6FB86FC}" type="sibTrans" cxnId="{EC534BBE-41B6-41C3-B3CF-E0B41A9D173C}">
      <dgm:prSet/>
      <dgm:spPr/>
      <dgm:t>
        <a:bodyPr/>
        <a:lstStyle/>
        <a:p>
          <a:endParaRPr lang="en-US"/>
        </a:p>
      </dgm:t>
    </dgm:pt>
    <dgm:pt modelId="{F13DB803-AD04-4645-9623-9DE72003217B}">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800" b="1" dirty="0">
              <a:latin typeface="Arial" panose="020B0604020202020204" pitchFamily="34" charset="0"/>
              <a:cs typeface="Arial" panose="020B0604020202020204" pitchFamily="34" charset="0"/>
            </a:rPr>
            <a:t> </a:t>
          </a:r>
          <a:r>
            <a:rPr lang="en-US" sz="2800" b="1" dirty="0" err="1">
              <a:solidFill>
                <a:schemeClr val="bg2">
                  <a:lumMod val="10000"/>
                </a:schemeClr>
              </a:solidFill>
              <a:latin typeface="Arial" panose="020B0604020202020204" pitchFamily="34" charset="0"/>
              <a:cs typeface="Arial" panose="020B0604020202020204" pitchFamily="34" charset="0"/>
            </a:rPr>
            <a:t>Sách</a:t>
          </a:r>
          <a:r>
            <a:rPr lang="en-US" sz="2800" b="1" dirty="0">
              <a:solidFill>
                <a:schemeClr val="bg2">
                  <a:lumMod val="10000"/>
                </a:schemeClr>
              </a:solidFill>
              <a:latin typeface="Arial" panose="020B0604020202020204" pitchFamily="34" charset="0"/>
              <a:cs typeface="Arial" panose="020B0604020202020204" pitchFamily="34" charset="0"/>
            </a:rPr>
            <a:t> </a:t>
          </a:r>
          <a:r>
            <a:rPr lang="en-US" sz="2800" b="1" dirty="0" err="1">
              <a:solidFill>
                <a:schemeClr val="bg2">
                  <a:lumMod val="10000"/>
                </a:schemeClr>
              </a:solidFill>
              <a:latin typeface="Arial" panose="020B0604020202020204" pitchFamily="34" charset="0"/>
              <a:cs typeface="Arial" panose="020B0604020202020204" pitchFamily="34" charset="0"/>
            </a:rPr>
            <a:t>giáo</a:t>
          </a:r>
          <a:r>
            <a:rPr lang="en-US" sz="2800" b="1" dirty="0">
              <a:solidFill>
                <a:schemeClr val="bg2">
                  <a:lumMod val="10000"/>
                </a:schemeClr>
              </a:solidFill>
              <a:latin typeface="Arial" panose="020B0604020202020204" pitchFamily="34" charset="0"/>
              <a:cs typeface="Arial" panose="020B0604020202020204" pitchFamily="34" charset="0"/>
            </a:rPr>
            <a:t> </a:t>
          </a:r>
          <a:r>
            <a:rPr lang="en-US" sz="2800" b="1" dirty="0" err="1">
              <a:solidFill>
                <a:schemeClr val="bg2">
                  <a:lumMod val="10000"/>
                </a:schemeClr>
              </a:solidFill>
              <a:latin typeface="Arial" panose="020B0604020202020204" pitchFamily="34" charset="0"/>
              <a:cs typeface="Arial" panose="020B0604020202020204" pitchFamily="34" charset="0"/>
            </a:rPr>
            <a:t>viên</a:t>
          </a:r>
          <a:r>
            <a:rPr lang="en-US" sz="2800" b="1" dirty="0">
              <a:solidFill>
                <a:schemeClr val="bg2">
                  <a:lumMod val="10000"/>
                </a:schemeClr>
              </a:solidFill>
              <a:latin typeface="Arial" panose="020B0604020202020204" pitchFamily="34" charset="0"/>
              <a:cs typeface="Arial" panose="020B0604020202020204" pitchFamily="34" charset="0"/>
            </a:rPr>
            <a:t> </a:t>
          </a:r>
          <a:r>
            <a:rPr lang="en-US" sz="2800" b="1" dirty="0" err="1">
              <a:solidFill>
                <a:schemeClr val="bg2">
                  <a:lumMod val="10000"/>
                </a:schemeClr>
              </a:solidFill>
              <a:latin typeface="Arial" panose="020B0604020202020204" pitchFamily="34" charset="0"/>
              <a:cs typeface="Arial" panose="020B0604020202020204" pitchFamily="34" charset="0"/>
            </a:rPr>
            <a:t>Địa</a:t>
          </a:r>
          <a:r>
            <a:rPr lang="en-US" sz="2800" b="1" dirty="0">
              <a:solidFill>
                <a:schemeClr val="bg2">
                  <a:lumMod val="10000"/>
                </a:schemeClr>
              </a:solidFill>
              <a:latin typeface="Arial" panose="020B0604020202020204" pitchFamily="34" charset="0"/>
              <a:cs typeface="Arial" panose="020B0604020202020204" pitchFamily="34" charset="0"/>
            </a:rPr>
            <a:t> </a:t>
          </a:r>
          <a:r>
            <a:rPr lang="en-US" sz="2800" b="1" dirty="0" err="1">
              <a:solidFill>
                <a:schemeClr val="bg2">
                  <a:lumMod val="10000"/>
                </a:schemeClr>
              </a:solidFill>
              <a:latin typeface="Arial" panose="020B0604020202020204" pitchFamily="34" charset="0"/>
              <a:cs typeface="Arial" panose="020B0604020202020204" pitchFamily="34" charset="0"/>
            </a:rPr>
            <a:t>lí</a:t>
          </a:r>
          <a:r>
            <a:rPr lang="en-US" sz="2800" b="1" dirty="0">
              <a:solidFill>
                <a:schemeClr val="bg2">
                  <a:lumMod val="10000"/>
                </a:schemeClr>
              </a:solidFill>
              <a:latin typeface="Arial" panose="020B0604020202020204" pitchFamily="34" charset="0"/>
              <a:cs typeface="Arial" panose="020B0604020202020204" pitchFamily="34" charset="0"/>
            </a:rPr>
            <a:t> 11</a:t>
          </a:r>
        </a:p>
      </dgm:t>
    </dgm:pt>
    <dgm:pt modelId="{86001AD4-B63F-4AF0-8D1D-B6A7CF6643B9}" type="parTrans" cxnId="{B56767DC-F42B-4FC1-A186-0B1DC0826021}">
      <dgm:prSet/>
      <dgm:spPr/>
      <dgm:t>
        <a:bodyPr/>
        <a:lstStyle/>
        <a:p>
          <a:endParaRPr lang="en-US"/>
        </a:p>
      </dgm:t>
    </dgm:pt>
    <dgm:pt modelId="{6D498787-9939-4215-BAF5-AAF4E6F92765}" type="sibTrans" cxnId="{B56767DC-F42B-4FC1-A186-0B1DC0826021}">
      <dgm:prSet/>
      <dgm:spPr/>
      <dgm:t>
        <a:bodyPr/>
        <a:lstStyle/>
        <a:p>
          <a:endParaRPr lang="en-US"/>
        </a:p>
      </dgm:t>
    </dgm:pt>
    <dgm:pt modelId="{54326BD4-BB6D-49AD-871B-CC00C25EE5F7}" type="pres">
      <dgm:prSet presAssocID="{B0175DBD-6B73-4580-8B5E-BE6193438421}" presName="compositeShape" presStyleCnt="0">
        <dgm:presLayoutVars>
          <dgm:chMax val="7"/>
          <dgm:dir/>
          <dgm:resizeHandles val="exact"/>
        </dgm:presLayoutVars>
      </dgm:prSet>
      <dgm:spPr/>
    </dgm:pt>
    <dgm:pt modelId="{F235FB1F-EB0F-4167-96A6-3959CC86ED23}" type="pres">
      <dgm:prSet presAssocID="{B0175DBD-6B73-4580-8B5E-BE6193438421}" presName="wedge1" presStyleLbl="node1" presStyleIdx="0" presStyleCnt="3" custScaleX="95769" custScaleY="93527"/>
      <dgm:spPr/>
      <dgm:t>
        <a:bodyPr/>
        <a:lstStyle/>
        <a:p>
          <a:endParaRPr lang="en-US"/>
        </a:p>
      </dgm:t>
    </dgm:pt>
    <dgm:pt modelId="{B1B91EF9-E9D9-483F-9F31-69AE36D21375}" type="pres">
      <dgm:prSet presAssocID="{B0175DBD-6B73-4580-8B5E-BE6193438421}" presName="dummy1a" presStyleCnt="0"/>
      <dgm:spPr/>
    </dgm:pt>
    <dgm:pt modelId="{E28F35BD-8FBE-44CB-9306-068F9B4818DD}" type="pres">
      <dgm:prSet presAssocID="{B0175DBD-6B73-4580-8B5E-BE6193438421}" presName="dummy1b" presStyleCnt="0"/>
      <dgm:spPr/>
    </dgm:pt>
    <dgm:pt modelId="{64C570A3-56E1-411D-92D4-5B26F574B17D}" type="pres">
      <dgm:prSet presAssocID="{B0175DBD-6B73-4580-8B5E-BE6193438421}" presName="wedge1Tx" presStyleLbl="node1" presStyleIdx="0" presStyleCnt="3">
        <dgm:presLayoutVars>
          <dgm:chMax val="0"/>
          <dgm:chPref val="0"/>
          <dgm:bulletEnabled val="1"/>
        </dgm:presLayoutVars>
      </dgm:prSet>
      <dgm:spPr/>
      <dgm:t>
        <a:bodyPr/>
        <a:lstStyle/>
        <a:p>
          <a:endParaRPr lang="en-US"/>
        </a:p>
      </dgm:t>
    </dgm:pt>
    <dgm:pt modelId="{0E2867FA-D9B9-4249-89F6-C67FB0758AF5}" type="pres">
      <dgm:prSet presAssocID="{B0175DBD-6B73-4580-8B5E-BE6193438421}" presName="wedge2" presStyleLbl="node1" presStyleIdx="1" presStyleCnt="3" custLinFactNeighborX="1157" custLinFactNeighborY="-955"/>
      <dgm:spPr/>
      <dgm:t>
        <a:bodyPr/>
        <a:lstStyle/>
        <a:p>
          <a:endParaRPr lang="en-US"/>
        </a:p>
      </dgm:t>
    </dgm:pt>
    <dgm:pt modelId="{09EC54E1-6F2D-4FF6-8610-2B4F460AB3D2}" type="pres">
      <dgm:prSet presAssocID="{B0175DBD-6B73-4580-8B5E-BE6193438421}" presName="dummy2a" presStyleCnt="0"/>
      <dgm:spPr/>
    </dgm:pt>
    <dgm:pt modelId="{86A24786-9197-4EC4-81E3-67C75BDA6F51}" type="pres">
      <dgm:prSet presAssocID="{B0175DBD-6B73-4580-8B5E-BE6193438421}" presName="dummy2b" presStyleCnt="0"/>
      <dgm:spPr/>
    </dgm:pt>
    <dgm:pt modelId="{CE60F861-A617-49BC-9958-F231966DFCBA}" type="pres">
      <dgm:prSet presAssocID="{B0175DBD-6B73-4580-8B5E-BE6193438421}" presName="wedge2Tx" presStyleLbl="node1" presStyleIdx="1" presStyleCnt="3">
        <dgm:presLayoutVars>
          <dgm:chMax val="0"/>
          <dgm:chPref val="0"/>
          <dgm:bulletEnabled val="1"/>
        </dgm:presLayoutVars>
      </dgm:prSet>
      <dgm:spPr/>
      <dgm:t>
        <a:bodyPr/>
        <a:lstStyle/>
        <a:p>
          <a:endParaRPr lang="en-US"/>
        </a:p>
      </dgm:t>
    </dgm:pt>
    <dgm:pt modelId="{44AFB8AE-9177-4BA8-91C0-9B6C52612E1B}" type="pres">
      <dgm:prSet presAssocID="{B0175DBD-6B73-4580-8B5E-BE6193438421}" presName="wedge3" presStyleLbl="node1" presStyleIdx="2" presStyleCnt="3" custLinFactNeighborX="2129" custLinFactNeighborY="1223"/>
      <dgm:spPr/>
      <dgm:t>
        <a:bodyPr/>
        <a:lstStyle/>
        <a:p>
          <a:endParaRPr lang="en-US"/>
        </a:p>
      </dgm:t>
    </dgm:pt>
    <dgm:pt modelId="{5419086D-9128-4759-A8A6-53B7915A36C2}" type="pres">
      <dgm:prSet presAssocID="{B0175DBD-6B73-4580-8B5E-BE6193438421}" presName="dummy3a" presStyleCnt="0"/>
      <dgm:spPr/>
    </dgm:pt>
    <dgm:pt modelId="{C3BEAFB8-2E96-44D7-925F-49CBA6A961FC}" type="pres">
      <dgm:prSet presAssocID="{B0175DBD-6B73-4580-8B5E-BE6193438421}" presName="dummy3b" presStyleCnt="0"/>
      <dgm:spPr/>
    </dgm:pt>
    <dgm:pt modelId="{121D81DE-6DEE-4463-9E24-888045CDC588}" type="pres">
      <dgm:prSet presAssocID="{B0175DBD-6B73-4580-8B5E-BE6193438421}" presName="wedge3Tx" presStyleLbl="node1" presStyleIdx="2" presStyleCnt="3">
        <dgm:presLayoutVars>
          <dgm:chMax val="0"/>
          <dgm:chPref val="0"/>
          <dgm:bulletEnabled val="1"/>
        </dgm:presLayoutVars>
      </dgm:prSet>
      <dgm:spPr/>
      <dgm:t>
        <a:bodyPr/>
        <a:lstStyle/>
        <a:p>
          <a:endParaRPr lang="en-US"/>
        </a:p>
      </dgm:t>
    </dgm:pt>
    <dgm:pt modelId="{EE59E6D6-D29D-431D-AC39-FC1CA54244A5}" type="pres">
      <dgm:prSet presAssocID="{DFD888AD-A7AA-4BF3-B8B8-AD24D8DD1D6B}" presName="arrowWedge1" presStyleLbl="fgSibTrans2D1" presStyleIdx="0" presStyleCnt="3"/>
      <dgm:spPr/>
    </dgm:pt>
    <dgm:pt modelId="{8AD88C90-999E-4235-9301-6207D8CD1D28}" type="pres">
      <dgm:prSet presAssocID="{E981CB00-689A-4299-9F6B-DABAF6FB86FC}" presName="arrowWedge2" presStyleLbl="fgSibTrans2D1" presStyleIdx="1" presStyleCnt="3"/>
      <dgm:spPr/>
    </dgm:pt>
    <dgm:pt modelId="{D6D1187E-9E06-40A2-8CA4-D4EDFE3E00B1}" type="pres">
      <dgm:prSet presAssocID="{6D498787-9939-4215-BAF5-AAF4E6F92765}" presName="arrowWedge3" presStyleLbl="fgSibTrans2D1" presStyleIdx="2" presStyleCnt="3" custLinFactNeighborX="975" custLinFactNeighborY="-1333"/>
      <dgm:spPr/>
    </dgm:pt>
  </dgm:ptLst>
  <dgm:cxnLst>
    <dgm:cxn modelId="{C5742E41-F1B7-40C3-8327-5EB9DA8DAA49}" type="presOf" srcId="{DB8B3ED8-12B3-4E63-B8D8-7498B4C90DCC}" destId="{0E2867FA-D9B9-4249-89F6-C67FB0758AF5}" srcOrd="0" destOrd="0" presId="urn:microsoft.com/office/officeart/2005/8/layout/cycle8"/>
    <dgm:cxn modelId="{62519520-360A-4DD3-A5F1-5AD9EB174ADB}" type="presOf" srcId="{E2B31742-CD7C-4DB7-9149-77F958C84791}" destId="{64C570A3-56E1-411D-92D4-5B26F574B17D}" srcOrd="1" destOrd="0" presId="urn:microsoft.com/office/officeart/2005/8/layout/cycle8"/>
    <dgm:cxn modelId="{9F658F0D-DE88-44C0-88C0-8DA4DDE782B1}" type="presOf" srcId="{F13DB803-AD04-4645-9623-9DE72003217B}" destId="{121D81DE-6DEE-4463-9E24-888045CDC588}" srcOrd="1" destOrd="0" presId="urn:microsoft.com/office/officeart/2005/8/layout/cycle8"/>
    <dgm:cxn modelId="{31EAA067-3096-4E58-80F9-ECF2EC96A965}" srcId="{B0175DBD-6B73-4580-8B5E-BE6193438421}" destId="{E2B31742-CD7C-4DB7-9149-77F958C84791}" srcOrd="0" destOrd="0" parTransId="{F551D568-C0B4-408D-8E07-62470DAF988A}" sibTransId="{DFD888AD-A7AA-4BF3-B8B8-AD24D8DD1D6B}"/>
    <dgm:cxn modelId="{B56767DC-F42B-4FC1-A186-0B1DC0826021}" srcId="{B0175DBD-6B73-4580-8B5E-BE6193438421}" destId="{F13DB803-AD04-4645-9623-9DE72003217B}" srcOrd="2" destOrd="0" parTransId="{86001AD4-B63F-4AF0-8D1D-B6A7CF6643B9}" sibTransId="{6D498787-9939-4215-BAF5-AAF4E6F92765}"/>
    <dgm:cxn modelId="{EC534BBE-41B6-41C3-B3CF-E0B41A9D173C}" srcId="{B0175DBD-6B73-4580-8B5E-BE6193438421}" destId="{DB8B3ED8-12B3-4E63-B8D8-7498B4C90DCC}" srcOrd="1" destOrd="0" parTransId="{4BAC8C6E-D3B4-4280-8C3A-6AA4A7056F50}" sibTransId="{E981CB00-689A-4299-9F6B-DABAF6FB86FC}"/>
    <dgm:cxn modelId="{34208733-2986-4D97-83C1-2871B18D30DC}" type="presOf" srcId="{F13DB803-AD04-4645-9623-9DE72003217B}" destId="{44AFB8AE-9177-4BA8-91C0-9B6C52612E1B}" srcOrd="0" destOrd="0" presId="urn:microsoft.com/office/officeart/2005/8/layout/cycle8"/>
    <dgm:cxn modelId="{24D3CCD6-2E18-49C6-8178-7B56D39A6A66}" type="presOf" srcId="{E2B31742-CD7C-4DB7-9149-77F958C84791}" destId="{F235FB1F-EB0F-4167-96A6-3959CC86ED23}" srcOrd="0" destOrd="0" presId="urn:microsoft.com/office/officeart/2005/8/layout/cycle8"/>
    <dgm:cxn modelId="{1BC09EF0-17D5-418A-9D59-1C64350C184A}" type="presOf" srcId="{DB8B3ED8-12B3-4E63-B8D8-7498B4C90DCC}" destId="{CE60F861-A617-49BC-9958-F231966DFCBA}" srcOrd="1" destOrd="0" presId="urn:microsoft.com/office/officeart/2005/8/layout/cycle8"/>
    <dgm:cxn modelId="{8E4EC544-2621-4808-B2E1-3E316785684F}" type="presOf" srcId="{B0175DBD-6B73-4580-8B5E-BE6193438421}" destId="{54326BD4-BB6D-49AD-871B-CC00C25EE5F7}" srcOrd="0" destOrd="0" presId="urn:microsoft.com/office/officeart/2005/8/layout/cycle8"/>
    <dgm:cxn modelId="{3F5930BB-3FE9-4372-9340-CDB4353E849B}" type="presParOf" srcId="{54326BD4-BB6D-49AD-871B-CC00C25EE5F7}" destId="{F235FB1F-EB0F-4167-96A6-3959CC86ED23}" srcOrd="0" destOrd="0" presId="urn:microsoft.com/office/officeart/2005/8/layout/cycle8"/>
    <dgm:cxn modelId="{DE95DA53-5EEF-4137-A292-F1749ECBE11E}" type="presParOf" srcId="{54326BD4-BB6D-49AD-871B-CC00C25EE5F7}" destId="{B1B91EF9-E9D9-483F-9F31-69AE36D21375}" srcOrd="1" destOrd="0" presId="urn:microsoft.com/office/officeart/2005/8/layout/cycle8"/>
    <dgm:cxn modelId="{4D79A4C8-A6B3-41F4-A02F-ACCE0E9B86EA}" type="presParOf" srcId="{54326BD4-BB6D-49AD-871B-CC00C25EE5F7}" destId="{E28F35BD-8FBE-44CB-9306-068F9B4818DD}" srcOrd="2" destOrd="0" presId="urn:microsoft.com/office/officeart/2005/8/layout/cycle8"/>
    <dgm:cxn modelId="{AEF7EB5D-6DEC-4666-AF7C-4C90BD4E7895}" type="presParOf" srcId="{54326BD4-BB6D-49AD-871B-CC00C25EE5F7}" destId="{64C570A3-56E1-411D-92D4-5B26F574B17D}" srcOrd="3" destOrd="0" presId="urn:microsoft.com/office/officeart/2005/8/layout/cycle8"/>
    <dgm:cxn modelId="{8D9080F2-0316-41D1-BD97-44EC552A7719}" type="presParOf" srcId="{54326BD4-BB6D-49AD-871B-CC00C25EE5F7}" destId="{0E2867FA-D9B9-4249-89F6-C67FB0758AF5}" srcOrd="4" destOrd="0" presId="urn:microsoft.com/office/officeart/2005/8/layout/cycle8"/>
    <dgm:cxn modelId="{0D009966-D71B-4B7B-BAF1-011682A5951D}" type="presParOf" srcId="{54326BD4-BB6D-49AD-871B-CC00C25EE5F7}" destId="{09EC54E1-6F2D-4FF6-8610-2B4F460AB3D2}" srcOrd="5" destOrd="0" presId="urn:microsoft.com/office/officeart/2005/8/layout/cycle8"/>
    <dgm:cxn modelId="{BDD6476A-B912-4653-A048-A5E464D2FE43}" type="presParOf" srcId="{54326BD4-BB6D-49AD-871B-CC00C25EE5F7}" destId="{86A24786-9197-4EC4-81E3-67C75BDA6F51}" srcOrd="6" destOrd="0" presId="urn:microsoft.com/office/officeart/2005/8/layout/cycle8"/>
    <dgm:cxn modelId="{852CFD38-BD3D-446A-A9AF-29C46E46B294}" type="presParOf" srcId="{54326BD4-BB6D-49AD-871B-CC00C25EE5F7}" destId="{CE60F861-A617-49BC-9958-F231966DFCBA}" srcOrd="7" destOrd="0" presId="urn:microsoft.com/office/officeart/2005/8/layout/cycle8"/>
    <dgm:cxn modelId="{57C888E7-BE9C-43FF-B8C2-210018B6F3EF}" type="presParOf" srcId="{54326BD4-BB6D-49AD-871B-CC00C25EE5F7}" destId="{44AFB8AE-9177-4BA8-91C0-9B6C52612E1B}" srcOrd="8" destOrd="0" presId="urn:microsoft.com/office/officeart/2005/8/layout/cycle8"/>
    <dgm:cxn modelId="{2A2A03FB-0870-44A7-80AA-05ED97E36898}" type="presParOf" srcId="{54326BD4-BB6D-49AD-871B-CC00C25EE5F7}" destId="{5419086D-9128-4759-A8A6-53B7915A36C2}" srcOrd="9" destOrd="0" presId="urn:microsoft.com/office/officeart/2005/8/layout/cycle8"/>
    <dgm:cxn modelId="{4EC1C6D7-D8C8-4EEA-BC47-418FF773F1D9}" type="presParOf" srcId="{54326BD4-BB6D-49AD-871B-CC00C25EE5F7}" destId="{C3BEAFB8-2E96-44D7-925F-49CBA6A961FC}" srcOrd="10" destOrd="0" presId="urn:microsoft.com/office/officeart/2005/8/layout/cycle8"/>
    <dgm:cxn modelId="{FD29A9FD-BDA8-4746-BDE4-62DFF22E6C69}" type="presParOf" srcId="{54326BD4-BB6D-49AD-871B-CC00C25EE5F7}" destId="{121D81DE-6DEE-4463-9E24-888045CDC588}" srcOrd="11" destOrd="0" presId="urn:microsoft.com/office/officeart/2005/8/layout/cycle8"/>
    <dgm:cxn modelId="{C867D93C-B660-4AD6-B7AF-7CA7FE62B1CA}" type="presParOf" srcId="{54326BD4-BB6D-49AD-871B-CC00C25EE5F7}" destId="{EE59E6D6-D29D-431D-AC39-FC1CA54244A5}" srcOrd="12" destOrd="0" presId="urn:microsoft.com/office/officeart/2005/8/layout/cycle8"/>
    <dgm:cxn modelId="{9BC96431-CE73-422E-B430-BEBF371276B4}" type="presParOf" srcId="{54326BD4-BB6D-49AD-871B-CC00C25EE5F7}" destId="{8AD88C90-999E-4235-9301-6207D8CD1D28}" srcOrd="13" destOrd="0" presId="urn:microsoft.com/office/officeart/2005/8/layout/cycle8"/>
    <dgm:cxn modelId="{64D7B946-5CA2-4D94-9D62-A6DFA60ED7A9}" type="presParOf" srcId="{54326BD4-BB6D-49AD-871B-CC00C25EE5F7}" destId="{D6D1187E-9E06-40A2-8CA4-D4EDFE3E00B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A1271-4C9B-4A06-B79E-3963335C6CA5}">
      <dsp:nvSpPr>
        <dsp:cNvPr id="0" name=""/>
        <dsp:cNvSpPr/>
      </dsp:nvSpPr>
      <dsp:spPr>
        <a:xfrm>
          <a:off x="-591209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A2A55C-7865-47A4-892F-C85A0978B606}">
      <dsp:nvSpPr>
        <dsp:cNvPr id="0" name=""/>
        <dsp:cNvSpPr/>
      </dsp:nvSpPr>
      <dsp:spPr>
        <a:xfrm>
          <a:off x="804853" y="377422"/>
          <a:ext cx="7482155" cy="582530"/>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5880" rIns="55880" bIns="55880" numCol="1" spcCol="1270" anchor="ctr" anchorCtr="0">
          <a:noAutofit/>
        </a:bodyPr>
        <a:lstStyle/>
        <a:p>
          <a:pPr marL="0" lvl="0" indent="0" algn="l" defTabSz="977900">
            <a:lnSpc>
              <a:spcPct val="150000"/>
            </a:lnSpc>
            <a:spcBef>
              <a:spcPct val="0"/>
            </a:spcBef>
            <a:spcAft>
              <a:spcPct val="35000"/>
            </a:spcAft>
          </a:pPr>
          <a:r>
            <a:rPr lang="en-US" sz="2200" b="1" kern="1200" cap="all" dirty="0" err="1">
              <a:solidFill>
                <a:schemeClr val="tx1"/>
              </a:solidFill>
              <a:effectLst/>
              <a:latin typeface="Arial" panose="020B0604020202020204" pitchFamily="34" charset="0"/>
              <a:cs typeface="Arial" panose="020B0604020202020204" pitchFamily="34" charset="0"/>
            </a:rPr>
            <a:t>những</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điểm</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mới</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của</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sGK</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địa</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lí</a:t>
          </a:r>
          <a:r>
            <a:rPr lang="en-US" sz="2200" b="1" kern="1200" cap="all" dirty="0">
              <a:solidFill>
                <a:schemeClr val="tx1"/>
              </a:solidFill>
              <a:effectLst/>
              <a:latin typeface="Arial" panose="020B0604020202020204" pitchFamily="34" charset="0"/>
              <a:cs typeface="Arial" panose="020B0604020202020204" pitchFamily="34" charset="0"/>
            </a:rPr>
            <a:t> 11</a:t>
          </a:r>
          <a:endParaRPr lang="en-US" sz="2200" b="1" kern="1200" dirty="0">
            <a:solidFill>
              <a:schemeClr val="tx1"/>
            </a:solidFill>
            <a:effectLst/>
            <a:latin typeface="Arial" panose="020B0604020202020204" pitchFamily="34" charset="0"/>
            <a:cs typeface="Arial" panose="020B0604020202020204" pitchFamily="34" charset="0"/>
          </a:endParaRPr>
        </a:p>
      </dsp:txBody>
      <dsp:txXfrm>
        <a:off x="804853" y="377422"/>
        <a:ext cx="7482155" cy="582530"/>
      </dsp:txXfrm>
    </dsp:sp>
    <dsp:sp modelId="{BAF5E451-6D77-4EF7-B9D5-8E59156F4D39}">
      <dsp:nvSpPr>
        <dsp:cNvPr id="0" name=""/>
        <dsp:cNvSpPr/>
      </dsp:nvSpPr>
      <dsp:spPr>
        <a:xfrm>
          <a:off x="386369" y="339096"/>
          <a:ext cx="676474" cy="676474"/>
        </a:xfrm>
        <a:prstGeom prst="ellipse">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D37993-8EBF-40F5-B636-F88FF17D329C}">
      <dsp:nvSpPr>
        <dsp:cNvPr id="0" name=""/>
        <dsp:cNvSpPr/>
      </dsp:nvSpPr>
      <dsp:spPr>
        <a:xfrm>
          <a:off x="1340291" y="1280942"/>
          <a:ext cx="6978464" cy="686453"/>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5880" rIns="55880" bIns="55880" numCol="1" spcCol="1270" anchor="ctr" anchorCtr="0">
          <a:noAutofit/>
        </a:bodyPr>
        <a:lstStyle/>
        <a:p>
          <a:pPr lvl="0" algn="l" defTabSz="977900">
            <a:lnSpc>
              <a:spcPct val="100000"/>
            </a:lnSpc>
            <a:spcBef>
              <a:spcPct val="0"/>
            </a:spcBef>
            <a:spcAft>
              <a:spcPct val="35000"/>
            </a:spcAft>
          </a:pPr>
          <a:r>
            <a:rPr lang="en-US" sz="2200" b="1" kern="1200" cap="all" dirty="0" err="1">
              <a:solidFill>
                <a:schemeClr val="tx1"/>
              </a:solidFill>
              <a:effectLst/>
              <a:latin typeface="Arial" panose="020B0604020202020204" pitchFamily="34" charset="0"/>
              <a:cs typeface="Arial" panose="020B0604020202020204" pitchFamily="34" charset="0"/>
            </a:rPr>
            <a:t>Giới</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thiệu</a:t>
          </a:r>
          <a:r>
            <a:rPr lang="en-US" sz="2200" b="1" kern="1200" cap="all" dirty="0">
              <a:solidFill>
                <a:schemeClr val="tx1"/>
              </a:solidFill>
              <a:effectLst/>
              <a:latin typeface="Arial" panose="020B0604020202020204" pitchFamily="34" charset="0"/>
              <a:cs typeface="Arial" panose="020B0604020202020204" pitchFamily="34" charset="0"/>
            </a:rPr>
            <a:t> NỘI DUNG SGK ĐỊA LÍ 11</a:t>
          </a:r>
          <a:endParaRPr lang="en-US" sz="2200" b="1" kern="1200" dirty="0">
            <a:solidFill>
              <a:schemeClr val="tx1"/>
            </a:solidFill>
            <a:effectLst/>
            <a:latin typeface="Arial" panose="020B0604020202020204" pitchFamily="34" charset="0"/>
            <a:cs typeface="Arial" panose="020B0604020202020204" pitchFamily="34" charset="0"/>
          </a:endParaRPr>
        </a:p>
      </dsp:txBody>
      <dsp:txXfrm>
        <a:off x="1340291" y="1280942"/>
        <a:ext cx="6978464" cy="686453"/>
      </dsp:txXfrm>
    </dsp:sp>
    <dsp:sp modelId="{29CD94F9-4879-457F-BFA7-4FBF2882BFB8}">
      <dsp:nvSpPr>
        <dsp:cNvPr id="0" name=""/>
        <dsp:cNvSpPr/>
      </dsp:nvSpPr>
      <dsp:spPr>
        <a:xfrm>
          <a:off x="829649" y="1252392"/>
          <a:ext cx="726384" cy="726384"/>
        </a:xfrm>
        <a:prstGeom prst="ellipse">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5747A0-8F49-4EDD-90F8-D02903316826}">
      <dsp:nvSpPr>
        <dsp:cNvPr id="0" name=""/>
        <dsp:cNvSpPr/>
      </dsp:nvSpPr>
      <dsp:spPr>
        <a:xfrm>
          <a:off x="1334046" y="2168529"/>
          <a:ext cx="7029189" cy="822240"/>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5880" rIns="55880" bIns="55880" numCol="1" spcCol="1270" anchor="ctr" anchorCtr="0">
          <a:noAutofit/>
        </a:bodyPr>
        <a:lstStyle/>
        <a:p>
          <a:pPr lvl="0" algn="l" defTabSz="977900">
            <a:lnSpc>
              <a:spcPct val="100000"/>
            </a:lnSpc>
            <a:spcBef>
              <a:spcPct val="0"/>
            </a:spcBef>
            <a:spcAft>
              <a:spcPct val="35000"/>
            </a:spcAft>
          </a:pPr>
          <a:r>
            <a:rPr lang="en-US" sz="2200" b="1" kern="1200" cap="all" dirty="0" err="1">
              <a:solidFill>
                <a:schemeClr val="tx1"/>
              </a:solidFill>
              <a:effectLst/>
              <a:latin typeface="Arial" panose="020B0604020202020204" pitchFamily="34" charset="0"/>
              <a:cs typeface="Arial" panose="020B0604020202020204" pitchFamily="34" charset="0"/>
            </a:rPr>
            <a:t>Những</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vấn</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đề</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chung</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về</a:t>
          </a:r>
          <a:r>
            <a:rPr lang="en-US" sz="2200" b="1" kern="1200" cap="all" dirty="0">
              <a:solidFill>
                <a:schemeClr val="tx1"/>
              </a:solidFill>
              <a:effectLst/>
              <a:latin typeface="Arial" panose="020B0604020202020204" pitchFamily="34" charset="0"/>
              <a:cs typeface="Arial" panose="020B0604020202020204" pitchFamily="34" charset="0"/>
            </a:rPr>
            <a:t> PHƯƠNG PHÁP DẠY HỌC, </a:t>
          </a:r>
          <a:r>
            <a:rPr lang="en-US" sz="2200" b="1" kern="1200" cap="all" dirty="0" err="1">
              <a:solidFill>
                <a:schemeClr val="tx1"/>
              </a:solidFill>
              <a:effectLst/>
              <a:latin typeface="Arial" panose="020B0604020202020204" pitchFamily="34" charset="0"/>
              <a:cs typeface="Arial" panose="020B0604020202020204" pitchFamily="34" charset="0"/>
            </a:rPr>
            <a:t>kiểm</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tra</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đánh</a:t>
          </a:r>
          <a:r>
            <a:rPr lang="en-US" sz="2200" b="1" kern="1200" cap="all" dirty="0">
              <a:solidFill>
                <a:schemeClr val="tx1"/>
              </a:solidFill>
              <a:effectLst/>
              <a:latin typeface="Arial" panose="020B0604020202020204" pitchFamily="34" charset="0"/>
              <a:cs typeface="Arial" panose="020B0604020202020204" pitchFamily="34" charset="0"/>
            </a:rPr>
            <a:t> </a:t>
          </a:r>
          <a:r>
            <a:rPr lang="en-US" sz="2200" b="1" kern="1200" cap="all" dirty="0" err="1">
              <a:solidFill>
                <a:schemeClr val="tx1"/>
              </a:solidFill>
              <a:effectLst/>
              <a:latin typeface="Arial" panose="020B0604020202020204" pitchFamily="34" charset="0"/>
              <a:cs typeface="Arial" panose="020B0604020202020204" pitchFamily="34" charset="0"/>
            </a:rPr>
            <a:t>giá</a:t>
          </a:r>
          <a:endParaRPr lang="en-US" sz="2200" b="1" kern="1200" dirty="0">
            <a:solidFill>
              <a:schemeClr val="tx1"/>
            </a:solidFill>
            <a:effectLst/>
            <a:latin typeface="Arial" panose="020B0604020202020204" pitchFamily="34" charset="0"/>
            <a:cs typeface="Arial" panose="020B0604020202020204" pitchFamily="34" charset="0"/>
          </a:endParaRPr>
        </a:p>
      </dsp:txBody>
      <dsp:txXfrm>
        <a:off x="1334046" y="2168529"/>
        <a:ext cx="7029189" cy="822240"/>
      </dsp:txXfrm>
    </dsp:sp>
    <dsp:sp modelId="{233A2065-8A11-414E-9399-834B5A911AE3}">
      <dsp:nvSpPr>
        <dsp:cNvPr id="0" name=""/>
        <dsp:cNvSpPr/>
      </dsp:nvSpPr>
      <dsp:spPr>
        <a:xfrm>
          <a:off x="995940" y="2216559"/>
          <a:ext cx="726384" cy="726384"/>
        </a:xfrm>
        <a:prstGeom prst="ellipse">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B22D0E-A25D-41D8-AB2E-098EA7BC0276}">
      <dsp:nvSpPr>
        <dsp:cNvPr id="0" name=""/>
        <dsp:cNvSpPr/>
      </dsp:nvSpPr>
      <dsp:spPr>
        <a:xfrm>
          <a:off x="1338321" y="3186355"/>
          <a:ext cx="7007158" cy="718812"/>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5880" rIns="55880" bIns="55880" numCol="1" spcCol="1270" anchor="ctr" anchorCtr="0">
          <a:noAutofit/>
        </a:bodyPr>
        <a:lstStyle/>
        <a:p>
          <a:pPr lvl="0" algn="l" defTabSz="977900">
            <a:lnSpc>
              <a:spcPct val="100000"/>
            </a:lnSpc>
            <a:spcBef>
              <a:spcPct val="0"/>
            </a:spcBef>
            <a:spcAft>
              <a:spcPct val="35000"/>
            </a:spcAft>
          </a:pPr>
          <a:r>
            <a:rPr lang="en-US" sz="2200" b="1" kern="1200" cap="all" dirty="0">
              <a:solidFill>
                <a:schemeClr val="tx1"/>
              </a:solidFill>
              <a:effectLst/>
              <a:latin typeface="Arial" panose="020B0604020202020204" pitchFamily="34" charset="0"/>
              <a:cs typeface="Arial" panose="020B0604020202020204" pitchFamily="34" charset="0"/>
            </a:rPr>
            <a:t>TÀI LIỆU BỔ TRỢ</a:t>
          </a:r>
          <a:endParaRPr lang="en-US" sz="2200" b="1" kern="1200" dirty="0">
            <a:solidFill>
              <a:schemeClr val="tx1"/>
            </a:solidFill>
            <a:effectLst/>
            <a:latin typeface="Arial" panose="020B0604020202020204" pitchFamily="34" charset="0"/>
            <a:cs typeface="Arial" panose="020B0604020202020204" pitchFamily="34" charset="0"/>
          </a:endParaRPr>
        </a:p>
      </dsp:txBody>
      <dsp:txXfrm>
        <a:off x="1338321" y="3186355"/>
        <a:ext cx="7007158" cy="718812"/>
      </dsp:txXfrm>
    </dsp:sp>
    <dsp:sp modelId="{CC838BFB-AACB-478C-9B5C-32C72B355968}">
      <dsp:nvSpPr>
        <dsp:cNvPr id="0" name=""/>
        <dsp:cNvSpPr/>
      </dsp:nvSpPr>
      <dsp:spPr>
        <a:xfrm>
          <a:off x="938417" y="3139625"/>
          <a:ext cx="750734" cy="791310"/>
        </a:xfrm>
        <a:prstGeom prst="ellipse">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3660EA-A9DB-488D-B42C-D3E7B612C654}">
      <dsp:nvSpPr>
        <dsp:cNvPr id="0" name=""/>
        <dsp:cNvSpPr/>
      </dsp:nvSpPr>
      <dsp:spPr>
        <a:xfrm>
          <a:off x="827866" y="4225626"/>
          <a:ext cx="7532442" cy="772048"/>
        </a:xfrm>
        <a:prstGeom prst="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5880" rIns="55880" bIns="55880" numCol="1" spcCol="1270" anchor="ctr" anchorCtr="0">
          <a:noAutofit/>
        </a:bodyPr>
        <a:lstStyle/>
        <a:p>
          <a:pPr lvl="0" algn="l" defTabSz="977900">
            <a:lnSpc>
              <a:spcPct val="90000"/>
            </a:lnSpc>
            <a:spcBef>
              <a:spcPct val="0"/>
            </a:spcBef>
            <a:spcAft>
              <a:spcPct val="35000"/>
            </a:spcAft>
          </a:pPr>
          <a:r>
            <a:rPr lang="en-US" sz="2200" b="1" kern="1200" cap="all" dirty="0">
              <a:solidFill>
                <a:schemeClr val="tx1"/>
              </a:solidFill>
              <a:effectLst/>
              <a:latin typeface="Arial" panose="020B0604020202020204" pitchFamily="34" charset="0"/>
              <a:cs typeface="Arial" panose="020B0604020202020204" pitchFamily="34" charset="0"/>
            </a:rPr>
            <a:t>QUY TRÌNH THIẾT KẾ </a:t>
          </a:r>
          <a:r>
            <a:rPr lang="en-US" sz="2200" b="1" kern="1200" cap="all" dirty="0" err="1">
              <a:solidFill>
                <a:schemeClr val="tx1"/>
              </a:solidFill>
              <a:effectLst/>
              <a:latin typeface="Arial" panose="020B0604020202020204" pitchFamily="34" charset="0"/>
              <a:cs typeface="Arial" panose="020B0604020202020204" pitchFamily="34" charset="0"/>
            </a:rPr>
            <a:t>KẾ</a:t>
          </a:r>
          <a:r>
            <a:rPr lang="en-US" sz="2200" b="1" kern="1200" cap="all" dirty="0">
              <a:solidFill>
                <a:schemeClr val="tx1"/>
              </a:solidFill>
              <a:effectLst/>
              <a:latin typeface="Arial" panose="020B0604020202020204" pitchFamily="34" charset="0"/>
              <a:cs typeface="Arial" panose="020B0604020202020204" pitchFamily="34" charset="0"/>
            </a:rPr>
            <a:t> HOẠCH BÀI DẠY </a:t>
          </a:r>
          <a:br>
            <a:rPr lang="en-US" sz="2200" b="1" kern="1200" cap="all" dirty="0">
              <a:solidFill>
                <a:schemeClr val="tx1"/>
              </a:solidFill>
              <a:effectLst/>
              <a:latin typeface="Arial" panose="020B0604020202020204" pitchFamily="34" charset="0"/>
              <a:cs typeface="Arial" panose="020B0604020202020204" pitchFamily="34" charset="0"/>
            </a:rPr>
          </a:br>
          <a:r>
            <a:rPr lang="en-US" sz="2200" b="1" kern="1200" cap="all" dirty="0">
              <a:solidFill>
                <a:schemeClr val="tx1"/>
              </a:solidFill>
              <a:effectLst/>
              <a:latin typeface="Arial" panose="020B0604020202020204" pitchFamily="34" charset="0"/>
              <a:cs typeface="Arial" panose="020B0604020202020204" pitchFamily="34" charset="0"/>
            </a:rPr>
            <a:t>(GIÁO ÁN)</a:t>
          </a:r>
          <a:endParaRPr lang="en-US" sz="2200" b="1" kern="1200" dirty="0">
            <a:solidFill>
              <a:schemeClr val="tx1"/>
            </a:solidFill>
            <a:effectLst/>
            <a:latin typeface="Arial" panose="020B0604020202020204" pitchFamily="34" charset="0"/>
            <a:cs typeface="Arial" panose="020B0604020202020204" pitchFamily="34" charset="0"/>
          </a:endParaRPr>
        </a:p>
      </dsp:txBody>
      <dsp:txXfrm>
        <a:off x="827866" y="4225626"/>
        <a:ext cx="7532442" cy="772048"/>
      </dsp:txXfrm>
    </dsp:sp>
    <dsp:sp modelId="{C59E2AE4-1E78-47C8-AD85-C942536B9C98}">
      <dsp:nvSpPr>
        <dsp:cNvPr id="0" name=""/>
        <dsp:cNvSpPr/>
      </dsp:nvSpPr>
      <dsp:spPr>
        <a:xfrm>
          <a:off x="393302" y="4248559"/>
          <a:ext cx="726384" cy="726384"/>
        </a:xfrm>
        <a:prstGeom prst="ellipse">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79DF2-DF2E-48E1-8552-468053293444}">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557CCA-184C-48CF-8421-98C123DF22FC}">
      <dsp:nvSpPr>
        <dsp:cNvPr id="0" name=""/>
        <dsp:cNvSpPr/>
      </dsp:nvSpPr>
      <dsp:spPr>
        <a:xfrm>
          <a:off x="525780" y="6318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vi-VN" sz="2400" kern="1200" dirty="0"/>
            <a:t>Bước 1: Xác định mục tiêu bài dạy</a:t>
          </a:r>
          <a:endParaRPr lang="en-US" sz="2400" kern="1200" dirty="0"/>
        </a:p>
      </dsp:txBody>
      <dsp:txXfrm>
        <a:off x="560365" y="97774"/>
        <a:ext cx="7291750" cy="639310"/>
      </dsp:txXfrm>
    </dsp:sp>
    <dsp:sp modelId="{887525EA-074A-4776-ACBB-EB6229114BEB}">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EC4C22-5EB4-4076-B676-D1C34DE784ED}">
      <dsp:nvSpPr>
        <dsp:cNvPr id="0" name=""/>
        <dsp:cNvSpPr/>
      </dsp:nvSpPr>
      <dsp:spPr>
        <a:xfrm>
          <a:off x="525780" y="115182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vi-VN" sz="2400" kern="1200" dirty="0"/>
            <a:t>Bước 2: Xác định chuỗi hoạt động dạy học</a:t>
          </a:r>
          <a:endParaRPr lang="en-US" sz="2400" kern="1200" dirty="0"/>
        </a:p>
      </dsp:txBody>
      <dsp:txXfrm>
        <a:off x="560365" y="1186414"/>
        <a:ext cx="7291750" cy="639310"/>
      </dsp:txXfrm>
    </dsp:sp>
    <dsp:sp modelId="{8028390E-2B74-4044-9167-33AE683A41E1}">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761745-EE07-4356-9A1C-032A38FC0551}">
      <dsp:nvSpPr>
        <dsp:cNvPr id="0" name=""/>
        <dsp:cNvSpPr/>
      </dsp:nvSpPr>
      <dsp:spPr>
        <a:xfrm>
          <a:off x="525780" y="224046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vi-VN" sz="2400" kern="1200" dirty="0"/>
            <a:t>Bước </a:t>
          </a:r>
          <a:r>
            <a:rPr lang="en-US" sz="2400" kern="1200" dirty="0"/>
            <a:t>3</a:t>
          </a:r>
          <a:r>
            <a:rPr lang="vi-VN" sz="2400" kern="1200" dirty="0"/>
            <a:t>: Phát triển các hoạt động dạy học cụ thể</a:t>
          </a:r>
          <a:endParaRPr lang="en-US" sz="2400" kern="1200" dirty="0"/>
        </a:p>
      </dsp:txBody>
      <dsp:txXfrm>
        <a:off x="560365" y="2275054"/>
        <a:ext cx="7291750" cy="639310"/>
      </dsp:txXfrm>
    </dsp:sp>
    <dsp:sp modelId="{25E19736-5961-46E6-A399-DFAF4AC1D252}">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C0DE9-BC4F-42F5-B10C-5452DFD69AEB}">
      <dsp:nvSpPr>
        <dsp:cNvPr id="0" name=""/>
        <dsp:cNvSpPr/>
      </dsp:nvSpPr>
      <dsp:spPr>
        <a:xfrm>
          <a:off x="525780" y="3329109"/>
          <a:ext cx="7360920"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066800">
            <a:lnSpc>
              <a:spcPct val="90000"/>
            </a:lnSpc>
            <a:spcBef>
              <a:spcPct val="0"/>
            </a:spcBef>
            <a:spcAft>
              <a:spcPct val="35000"/>
            </a:spcAft>
          </a:pPr>
          <a:r>
            <a:rPr lang="vi-VN" sz="2400" kern="1200"/>
            <a:t>Bước 4: Kiểm tra lại, hoàn thiện kế hoạch bài dạy</a:t>
          </a:r>
          <a:endParaRPr lang="en-US" sz="2400" kern="1200"/>
        </a:p>
      </dsp:txBody>
      <dsp:txXfrm>
        <a:off x="560365" y="3363694"/>
        <a:ext cx="7291750" cy="639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DB8D0-7C61-4B78-A14F-3925586D8949}">
      <dsp:nvSpPr>
        <dsp:cNvPr id="0" name=""/>
        <dsp:cNvSpPr/>
      </dsp:nvSpPr>
      <dsp:spPr>
        <a:xfrm>
          <a:off x="0" y="476623"/>
          <a:ext cx="3385034" cy="1354013"/>
        </a:xfrm>
        <a:prstGeom prst="chevron">
          <a:avLst/>
        </a:prstGeom>
        <a:solidFill>
          <a:srgbClr val="297F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Yêu</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cầu</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cần</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đạt</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677007" y="476623"/>
        <a:ext cx="2031021" cy="1354013"/>
      </dsp:txXfrm>
    </dsp:sp>
    <dsp:sp modelId="{86D4ABDC-FFDF-47F1-93AE-B99FE41F65C7}">
      <dsp:nvSpPr>
        <dsp:cNvPr id="0" name=""/>
        <dsp:cNvSpPr/>
      </dsp:nvSpPr>
      <dsp:spPr>
        <a:xfrm>
          <a:off x="3049309" y="476623"/>
          <a:ext cx="3385034" cy="1354013"/>
        </a:xfrm>
        <a:prstGeom prst="chevron">
          <a:avLst/>
        </a:prstGeom>
        <a:solidFill>
          <a:srgbClr val="27AE6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Năng</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lực</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3726316" y="476623"/>
        <a:ext cx="2031021" cy="1354013"/>
      </dsp:txXfrm>
    </dsp:sp>
    <dsp:sp modelId="{7A1D1F3C-72D0-40FD-8ACC-907E39EC8EC7}">
      <dsp:nvSpPr>
        <dsp:cNvPr id="0" name=""/>
        <dsp:cNvSpPr/>
      </dsp:nvSpPr>
      <dsp:spPr>
        <a:xfrm>
          <a:off x="6098619" y="390927"/>
          <a:ext cx="3385034" cy="1354013"/>
        </a:xfrm>
        <a:prstGeom prst="chevron">
          <a:avLst/>
        </a:prstGeom>
        <a:solidFill>
          <a:srgbClr val="E84C3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Phẩm</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chất</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6775626" y="390927"/>
        <a:ext cx="2031021" cy="13540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D36BE-E00F-44B9-A95A-D95C558B3EA7}">
      <dsp:nvSpPr>
        <dsp:cNvPr id="0" name=""/>
        <dsp:cNvSpPr/>
      </dsp:nvSpPr>
      <dsp:spPr>
        <a:xfrm rot="5400000">
          <a:off x="1501825" y="1109921"/>
          <a:ext cx="1073252" cy="1785868"/>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BEC6D-3E4B-4E46-8B3E-62AF91BEC7CF}">
      <dsp:nvSpPr>
        <dsp:cNvPr id="0" name=""/>
        <dsp:cNvSpPr/>
      </dsp:nvSpPr>
      <dsp:spPr>
        <a:xfrm>
          <a:off x="1322673" y="1643511"/>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a:t>Hoạt</a:t>
          </a:r>
          <a:r>
            <a:rPr lang="en-US" sz="2000" kern="1200" dirty="0"/>
            <a:t> </a:t>
          </a:r>
          <a:r>
            <a:rPr lang="en-US" sz="2000" kern="1200" dirty="0" err="1"/>
            <a:t>động</a:t>
          </a:r>
          <a:r>
            <a:rPr lang="en-US" sz="2000" kern="1200" dirty="0"/>
            <a:t> </a:t>
          </a:r>
          <a:r>
            <a:rPr lang="en-US" sz="2000" kern="1200" dirty="0" err="1"/>
            <a:t>mở</a:t>
          </a:r>
          <a:r>
            <a:rPr lang="en-US" sz="2000" kern="1200" dirty="0"/>
            <a:t> </a:t>
          </a:r>
          <a:r>
            <a:rPr lang="en-US" sz="2000" kern="1200" dirty="0" err="1"/>
            <a:t>đầu</a:t>
          </a:r>
          <a:endParaRPr lang="en-US" sz="2000" kern="1200" dirty="0"/>
        </a:p>
      </dsp:txBody>
      <dsp:txXfrm>
        <a:off x="1322673" y="1643511"/>
        <a:ext cx="1612292" cy="1413268"/>
      </dsp:txXfrm>
    </dsp:sp>
    <dsp:sp modelId="{9877A756-04F1-47EA-8877-D1FA375BE96E}">
      <dsp:nvSpPr>
        <dsp:cNvPr id="0" name=""/>
        <dsp:cNvSpPr/>
      </dsp:nvSpPr>
      <dsp:spPr>
        <a:xfrm>
          <a:off x="2630759" y="978443"/>
          <a:ext cx="304206" cy="304206"/>
        </a:xfrm>
        <a:prstGeom prst="triangle">
          <a:avLst>
            <a:gd name="adj" fmla="val 100000"/>
          </a:avLst>
        </a:prstGeom>
        <a:solidFill>
          <a:schemeClr val="accent4">
            <a:hueOff val="1732615"/>
            <a:satOff val="-7995"/>
            <a:lumOff val="294"/>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8C982-F8FD-4D6B-8D3C-E05F5CFBA1FF}">
      <dsp:nvSpPr>
        <dsp:cNvPr id="0" name=""/>
        <dsp:cNvSpPr/>
      </dsp:nvSpPr>
      <dsp:spPr>
        <a:xfrm rot="5400000">
          <a:off x="3475586" y="621512"/>
          <a:ext cx="1073252" cy="1785868"/>
        </a:xfrm>
        <a:prstGeom prst="corner">
          <a:avLst>
            <a:gd name="adj1" fmla="val 16120"/>
            <a:gd name="adj2" fmla="val 1611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3C551B-6CBA-42B0-8E19-CDA1B4EBA6C5}">
      <dsp:nvSpPr>
        <dsp:cNvPr id="0" name=""/>
        <dsp:cNvSpPr/>
      </dsp:nvSpPr>
      <dsp:spPr>
        <a:xfrm>
          <a:off x="3296433" y="1155102"/>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err="1"/>
            <a:t>Hoạt</a:t>
          </a:r>
          <a:r>
            <a:rPr lang="en-US" sz="2000" kern="1200"/>
            <a:t> </a:t>
          </a:r>
          <a:r>
            <a:rPr lang="en-US" sz="2000" kern="1200" err="1"/>
            <a:t>động</a:t>
          </a:r>
          <a:r>
            <a:rPr lang="en-US" sz="2000" kern="1200"/>
            <a:t> </a:t>
          </a:r>
          <a:r>
            <a:rPr lang="en-US" sz="2000" kern="1200" err="1"/>
            <a:t>hình</a:t>
          </a:r>
          <a:r>
            <a:rPr lang="en-US" sz="2000" kern="1200"/>
            <a:t> </a:t>
          </a:r>
          <a:r>
            <a:rPr lang="en-US" sz="2000" kern="1200" err="1"/>
            <a:t>thành</a:t>
          </a:r>
          <a:r>
            <a:rPr lang="en-US" sz="2000" kern="1200"/>
            <a:t> </a:t>
          </a:r>
          <a:r>
            <a:rPr lang="en-US" sz="2000" kern="1200" err="1"/>
            <a:t>kiến</a:t>
          </a:r>
          <a:r>
            <a:rPr lang="en-US" sz="2000" kern="1200"/>
            <a:t> </a:t>
          </a:r>
          <a:r>
            <a:rPr lang="en-US" sz="2000" kern="1200" err="1"/>
            <a:t>thức</a:t>
          </a:r>
          <a:r>
            <a:rPr lang="en-US" sz="2000" kern="1200"/>
            <a:t> </a:t>
          </a:r>
          <a:r>
            <a:rPr lang="en-US" sz="2000" kern="1200" err="1"/>
            <a:t>mới</a:t>
          </a:r>
          <a:endParaRPr lang="en-US" sz="2000" kern="1200"/>
        </a:p>
      </dsp:txBody>
      <dsp:txXfrm>
        <a:off x="3296433" y="1155102"/>
        <a:ext cx="1612292" cy="1413268"/>
      </dsp:txXfrm>
    </dsp:sp>
    <dsp:sp modelId="{4FA3E65B-82F9-4F68-8ECB-C455115D7C35}">
      <dsp:nvSpPr>
        <dsp:cNvPr id="0" name=""/>
        <dsp:cNvSpPr/>
      </dsp:nvSpPr>
      <dsp:spPr>
        <a:xfrm>
          <a:off x="4604519" y="490034"/>
          <a:ext cx="304206" cy="304206"/>
        </a:xfrm>
        <a:prstGeom prst="triangle">
          <a:avLst>
            <a:gd name="adj" fmla="val 10000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C31FB-625C-4E36-B621-4E2423511DE6}">
      <dsp:nvSpPr>
        <dsp:cNvPr id="0" name=""/>
        <dsp:cNvSpPr/>
      </dsp:nvSpPr>
      <dsp:spPr>
        <a:xfrm rot="5400000">
          <a:off x="5449346" y="133103"/>
          <a:ext cx="1073252" cy="1785868"/>
        </a:xfrm>
        <a:prstGeom prst="corner">
          <a:avLst>
            <a:gd name="adj1" fmla="val 16120"/>
            <a:gd name="adj2" fmla="val 1611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883EB-2EA6-4FFF-91E3-9411B47EF680}">
      <dsp:nvSpPr>
        <dsp:cNvPr id="0" name=""/>
        <dsp:cNvSpPr/>
      </dsp:nvSpPr>
      <dsp:spPr>
        <a:xfrm>
          <a:off x="5270194" y="666693"/>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err="1"/>
            <a:t>Luyện</a:t>
          </a:r>
          <a:r>
            <a:rPr lang="en-US" sz="2000" kern="1200"/>
            <a:t> </a:t>
          </a:r>
          <a:r>
            <a:rPr lang="en-US" sz="2000" kern="1200" err="1"/>
            <a:t>tập</a:t>
          </a:r>
          <a:endParaRPr lang="en-US" sz="2000" kern="1200"/>
        </a:p>
      </dsp:txBody>
      <dsp:txXfrm>
        <a:off x="5270194" y="666693"/>
        <a:ext cx="1612292" cy="1413268"/>
      </dsp:txXfrm>
    </dsp:sp>
    <dsp:sp modelId="{D88F5BD4-809A-49B5-9002-C88F7DBF9B57}">
      <dsp:nvSpPr>
        <dsp:cNvPr id="0" name=""/>
        <dsp:cNvSpPr/>
      </dsp:nvSpPr>
      <dsp:spPr>
        <a:xfrm>
          <a:off x="6578280" y="1625"/>
          <a:ext cx="304206" cy="304206"/>
        </a:xfrm>
        <a:prstGeom prst="triangle">
          <a:avLst>
            <a:gd name="adj" fmla="val 100000"/>
          </a:avLst>
        </a:prstGeom>
        <a:solidFill>
          <a:schemeClr val="accent4">
            <a:hueOff val="8663077"/>
            <a:satOff val="-39973"/>
            <a:lumOff val="1471"/>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0843D-B24C-4C29-B384-48D2EF09B67F}">
      <dsp:nvSpPr>
        <dsp:cNvPr id="0" name=""/>
        <dsp:cNvSpPr/>
      </dsp:nvSpPr>
      <dsp:spPr>
        <a:xfrm rot="5400000">
          <a:off x="7423107" y="-355305"/>
          <a:ext cx="1073252" cy="1785868"/>
        </a:xfrm>
        <a:prstGeom prst="corner">
          <a:avLst>
            <a:gd name="adj1" fmla="val 16120"/>
            <a:gd name="adj2" fmla="val 161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BB9A5-69BF-4EED-A6E7-79EC0A896506}">
      <dsp:nvSpPr>
        <dsp:cNvPr id="0" name=""/>
        <dsp:cNvSpPr/>
      </dsp:nvSpPr>
      <dsp:spPr>
        <a:xfrm>
          <a:off x="7243954" y="178284"/>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err="1"/>
            <a:t>Vận</a:t>
          </a:r>
          <a:r>
            <a:rPr lang="en-US" sz="2000" kern="1200"/>
            <a:t> </a:t>
          </a:r>
          <a:r>
            <a:rPr lang="en-US" sz="2000" kern="1200" err="1"/>
            <a:t>dụng</a:t>
          </a:r>
          <a:endParaRPr lang="en-US" sz="2000" kern="1200"/>
        </a:p>
      </dsp:txBody>
      <dsp:txXfrm>
        <a:off x="7243954" y="178284"/>
        <a:ext cx="1612292" cy="14132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DB8D0-7C61-4B78-A14F-3925586D8949}">
      <dsp:nvSpPr>
        <dsp:cNvPr id="0" name=""/>
        <dsp:cNvSpPr/>
      </dsp:nvSpPr>
      <dsp:spPr>
        <a:xfrm>
          <a:off x="0" y="476623"/>
          <a:ext cx="3385034" cy="1354013"/>
        </a:xfrm>
        <a:prstGeom prst="chevron">
          <a:avLst/>
        </a:prstGeom>
        <a:solidFill>
          <a:srgbClr val="297F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Yêu</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cầu</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b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cần</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đạt</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677007" y="476623"/>
        <a:ext cx="2031021" cy="1354013"/>
      </dsp:txXfrm>
    </dsp:sp>
    <dsp:sp modelId="{86D4ABDC-FFDF-47F1-93AE-B99FE41F65C7}">
      <dsp:nvSpPr>
        <dsp:cNvPr id="0" name=""/>
        <dsp:cNvSpPr/>
      </dsp:nvSpPr>
      <dsp:spPr>
        <a:xfrm>
          <a:off x="3049309" y="476623"/>
          <a:ext cx="3385034" cy="1354013"/>
        </a:xfrm>
        <a:prstGeom prst="chevron">
          <a:avLst/>
        </a:prstGeom>
        <a:solidFill>
          <a:srgbClr val="27AE6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Năng</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lực</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3726316" y="476623"/>
        <a:ext cx="2031021" cy="1354013"/>
      </dsp:txXfrm>
    </dsp:sp>
    <dsp:sp modelId="{7A1D1F3C-72D0-40FD-8ACC-907E39EC8EC7}">
      <dsp:nvSpPr>
        <dsp:cNvPr id="0" name=""/>
        <dsp:cNvSpPr/>
      </dsp:nvSpPr>
      <dsp:spPr>
        <a:xfrm>
          <a:off x="6095840" y="476623"/>
          <a:ext cx="3385034" cy="1354013"/>
        </a:xfrm>
        <a:prstGeom prst="chevron">
          <a:avLst/>
        </a:prstGeom>
        <a:solidFill>
          <a:srgbClr val="E84C3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lvl="0" algn="ctr" defTabSz="1600200">
            <a:lnSpc>
              <a:spcPct val="90000"/>
            </a:lnSpc>
            <a:spcBef>
              <a:spcPct val="0"/>
            </a:spcBef>
            <a:spcAft>
              <a:spcPct val="35000"/>
            </a:spcAft>
          </a:pP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Phẩm</a:t>
          </a:r>
          <a:r>
            <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3600" b="1" kern="1200" dirty="0" err="1">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chất</a:t>
          </a:r>
          <a:endParaRPr lang="en-US" sz="3600" b="1" kern="1200"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dsp:txBody>
      <dsp:txXfrm>
        <a:off x="6772847" y="476623"/>
        <a:ext cx="2031021" cy="13540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38B86-44CD-4EAB-ACAF-662E8DF69123}">
      <dsp:nvSpPr>
        <dsp:cNvPr id="0" name=""/>
        <dsp:cNvSpPr/>
      </dsp:nvSpPr>
      <dsp:spPr>
        <a:xfrm rot="16200000">
          <a:off x="-1350229" y="1354821"/>
          <a:ext cx="3955605" cy="1245961"/>
        </a:xfrm>
        <a:prstGeom prst="flowChartManualOperation">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rPr>
            <a:t>Lời</a:t>
          </a:r>
          <a:r>
            <a:rPr lang="en-US" sz="2400" b="1" kern="1200" dirty="0">
              <a:solidFill>
                <a:schemeClr val="tx1"/>
              </a:solidFill>
            </a:rPr>
            <a:t> </a:t>
          </a:r>
          <a:r>
            <a:rPr lang="en-US" sz="2400" b="1" kern="1200" dirty="0" err="1">
              <a:solidFill>
                <a:schemeClr val="tx1"/>
              </a:solidFill>
            </a:rPr>
            <a:t>nói</a:t>
          </a:r>
          <a:r>
            <a:rPr lang="en-US" sz="2400" b="1" kern="1200" dirty="0">
              <a:solidFill>
                <a:schemeClr val="tx1"/>
              </a:solidFill>
            </a:rPr>
            <a:t> </a:t>
          </a:r>
          <a:r>
            <a:rPr lang="en-US" sz="2400" b="1" kern="1200" dirty="0" err="1">
              <a:solidFill>
                <a:schemeClr val="tx1"/>
              </a:solidFill>
            </a:rPr>
            <a:t>đầu</a:t>
          </a:r>
          <a:endParaRPr lang="en-US" sz="2400" b="1" kern="1200" dirty="0">
            <a:solidFill>
              <a:schemeClr val="tx1"/>
            </a:solidFill>
          </a:endParaRPr>
        </a:p>
      </dsp:txBody>
      <dsp:txXfrm rot="5400000">
        <a:off x="4593" y="791120"/>
        <a:ext cx="1245961" cy="2373363"/>
      </dsp:txXfrm>
    </dsp:sp>
    <dsp:sp modelId="{5F0A4F8A-FA2D-4DBF-9441-E263F4F01A15}">
      <dsp:nvSpPr>
        <dsp:cNvPr id="0" name=""/>
        <dsp:cNvSpPr/>
      </dsp:nvSpPr>
      <dsp:spPr>
        <a:xfrm rot="16200000">
          <a:off x="-83435" y="1427436"/>
          <a:ext cx="3955605" cy="1100732"/>
        </a:xfrm>
        <a:prstGeom prst="flowChartManualOperation">
          <a:avLst/>
        </a:prstGeom>
        <a:gradFill rotWithShape="0">
          <a:gsLst>
            <a:gs pos="0">
              <a:schemeClr val="accent1">
                <a:alpha val="90000"/>
                <a:hueOff val="0"/>
                <a:satOff val="0"/>
                <a:lumOff val="0"/>
                <a:alphaOff val="-5714"/>
                <a:satMod val="103000"/>
                <a:lumMod val="102000"/>
                <a:tint val="94000"/>
              </a:schemeClr>
            </a:gs>
            <a:gs pos="50000">
              <a:schemeClr val="accent1">
                <a:alpha val="90000"/>
                <a:hueOff val="0"/>
                <a:satOff val="0"/>
                <a:lumOff val="0"/>
                <a:alphaOff val="-5714"/>
                <a:satMod val="110000"/>
                <a:lumMod val="100000"/>
                <a:shade val="100000"/>
              </a:schemeClr>
            </a:gs>
            <a:gs pos="100000">
              <a:schemeClr val="accent1">
                <a:alpha val="90000"/>
                <a:hueOff val="0"/>
                <a:satOff val="0"/>
                <a:lumOff val="0"/>
                <a:alphaOff val="-5714"/>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lumMod val="95000"/>
                  <a:lumOff val="5000"/>
                </a:schemeClr>
              </a:solidFill>
              <a:effectLst/>
            </a:rPr>
            <a:t>Mục</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lục</a:t>
          </a:r>
          <a:endParaRPr lang="en-US" sz="2400" b="1" kern="1200" dirty="0">
            <a:solidFill>
              <a:schemeClr val="tx1">
                <a:lumMod val="95000"/>
                <a:lumOff val="5000"/>
              </a:schemeClr>
            </a:solidFill>
            <a:effectLst/>
          </a:endParaRPr>
        </a:p>
      </dsp:txBody>
      <dsp:txXfrm rot="5400000">
        <a:off x="1344001" y="791121"/>
        <a:ext cx="1100732" cy="2373363"/>
      </dsp:txXfrm>
    </dsp:sp>
    <dsp:sp modelId="{2E55B81C-11E5-4D36-A623-1133AA17CAFB}">
      <dsp:nvSpPr>
        <dsp:cNvPr id="0" name=""/>
        <dsp:cNvSpPr/>
      </dsp:nvSpPr>
      <dsp:spPr>
        <a:xfrm rot="16200000">
          <a:off x="1183357" y="1354821"/>
          <a:ext cx="3955605" cy="1245961"/>
        </a:xfrm>
        <a:prstGeom prst="flowChartManualOperation">
          <a:avLst/>
        </a:prstGeom>
        <a:gradFill rotWithShape="0">
          <a:gsLst>
            <a:gs pos="0">
              <a:schemeClr val="accent1">
                <a:alpha val="90000"/>
                <a:hueOff val="0"/>
                <a:satOff val="0"/>
                <a:lumOff val="0"/>
                <a:alphaOff val="-11429"/>
                <a:satMod val="103000"/>
                <a:lumMod val="102000"/>
                <a:tint val="94000"/>
              </a:schemeClr>
            </a:gs>
            <a:gs pos="50000">
              <a:schemeClr val="accent1">
                <a:alpha val="90000"/>
                <a:hueOff val="0"/>
                <a:satOff val="0"/>
                <a:lumOff val="0"/>
                <a:alphaOff val="-11429"/>
                <a:satMod val="110000"/>
                <a:lumMod val="100000"/>
                <a:shade val="100000"/>
              </a:schemeClr>
            </a:gs>
            <a:gs pos="100000">
              <a:schemeClr val="accent1">
                <a:alpha val="90000"/>
                <a:hueOff val="0"/>
                <a:satOff val="0"/>
                <a:lumOff val="0"/>
                <a:alphaOff val="-11429"/>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a:solidFill>
                <a:schemeClr val="tx1">
                  <a:lumMod val="95000"/>
                  <a:lumOff val="5000"/>
                </a:schemeClr>
              </a:solidFill>
              <a:effectLst/>
            </a:rPr>
            <a:t>Hướng dẫn sử dụng sách</a:t>
          </a:r>
        </a:p>
      </dsp:txBody>
      <dsp:txXfrm rot="5400000">
        <a:off x="2538179" y="791120"/>
        <a:ext cx="1245961" cy="2373363"/>
      </dsp:txXfrm>
    </dsp:sp>
    <dsp:sp modelId="{1B49CB8A-19FE-4392-AD6D-807FF9B08892}">
      <dsp:nvSpPr>
        <dsp:cNvPr id="0" name=""/>
        <dsp:cNvSpPr/>
      </dsp:nvSpPr>
      <dsp:spPr>
        <a:xfrm rot="16200000">
          <a:off x="2644160" y="1233427"/>
          <a:ext cx="3955605" cy="1488749"/>
        </a:xfrm>
        <a:prstGeom prst="flowChartManualOperation">
          <a:avLst/>
        </a:prstGeom>
        <a:gradFill rotWithShape="0">
          <a:gsLst>
            <a:gs pos="0">
              <a:schemeClr val="accent1">
                <a:alpha val="90000"/>
                <a:hueOff val="0"/>
                <a:satOff val="0"/>
                <a:lumOff val="0"/>
                <a:alphaOff val="-17143"/>
                <a:satMod val="103000"/>
                <a:lumMod val="102000"/>
                <a:tint val="94000"/>
              </a:schemeClr>
            </a:gs>
            <a:gs pos="50000">
              <a:schemeClr val="accent1">
                <a:alpha val="90000"/>
                <a:hueOff val="0"/>
                <a:satOff val="0"/>
                <a:lumOff val="0"/>
                <a:alphaOff val="-17143"/>
                <a:satMod val="110000"/>
                <a:lumMod val="100000"/>
                <a:shade val="100000"/>
              </a:schemeClr>
            </a:gs>
            <a:gs pos="100000">
              <a:schemeClr val="accent1">
                <a:alpha val="90000"/>
                <a:hueOff val="0"/>
                <a:satOff val="0"/>
                <a:lumOff val="0"/>
                <a:alphaOff val="-1714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lumMod val="95000"/>
                  <a:lumOff val="5000"/>
                </a:schemeClr>
              </a:solidFill>
              <a:effectLst/>
            </a:rPr>
            <a:t>Chuyên</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đề</a:t>
          </a:r>
          <a:r>
            <a:rPr lang="en-US" sz="2400" b="1" kern="1200" dirty="0">
              <a:solidFill>
                <a:schemeClr val="tx1">
                  <a:lumMod val="95000"/>
                  <a:lumOff val="5000"/>
                </a:schemeClr>
              </a:solidFill>
              <a:effectLst/>
            </a:rPr>
            <a:t> 11.1. MỘT SỐ VẤN ĐỀ VỀ KHU VỰC ĐÔNG NAM Á</a:t>
          </a:r>
        </a:p>
      </dsp:txBody>
      <dsp:txXfrm rot="5400000">
        <a:off x="3877588" y="791120"/>
        <a:ext cx="1488749" cy="2373363"/>
      </dsp:txXfrm>
    </dsp:sp>
    <dsp:sp modelId="{78924E6F-3650-4BD2-82A2-31653B6C2848}">
      <dsp:nvSpPr>
        <dsp:cNvPr id="0" name=""/>
        <dsp:cNvSpPr/>
      </dsp:nvSpPr>
      <dsp:spPr>
        <a:xfrm rot="16200000">
          <a:off x="4162040" y="1297744"/>
          <a:ext cx="3955605" cy="1360116"/>
        </a:xfrm>
        <a:prstGeom prst="flowChartManualOperation">
          <a:avLst/>
        </a:prstGeom>
        <a:gradFill rotWithShape="0">
          <a:gsLst>
            <a:gs pos="0">
              <a:schemeClr val="accent1">
                <a:alpha val="90000"/>
                <a:hueOff val="0"/>
                <a:satOff val="0"/>
                <a:lumOff val="0"/>
                <a:alphaOff val="-22857"/>
                <a:satMod val="103000"/>
                <a:lumMod val="102000"/>
                <a:tint val="94000"/>
              </a:schemeClr>
            </a:gs>
            <a:gs pos="50000">
              <a:schemeClr val="accent1">
                <a:alpha val="90000"/>
                <a:hueOff val="0"/>
                <a:satOff val="0"/>
                <a:lumOff val="0"/>
                <a:alphaOff val="-22857"/>
                <a:satMod val="110000"/>
                <a:lumMod val="100000"/>
                <a:shade val="100000"/>
              </a:schemeClr>
            </a:gs>
            <a:gs pos="100000">
              <a:schemeClr val="accent1">
                <a:alpha val="90000"/>
                <a:hueOff val="0"/>
                <a:satOff val="0"/>
                <a:lumOff val="0"/>
                <a:alphaOff val="-2285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lumMod val="95000"/>
                  <a:lumOff val="5000"/>
                </a:schemeClr>
              </a:solidFill>
              <a:effectLst/>
            </a:rPr>
            <a:t>Chuyên</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đề</a:t>
          </a:r>
          <a:r>
            <a:rPr lang="en-US" sz="2400" b="1" kern="1200" dirty="0">
              <a:solidFill>
                <a:schemeClr val="tx1">
                  <a:lumMod val="95000"/>
                  <a:lumOff val="5000"/>
                </a:schemeClr>
              </a:solidFill>
              <a:effectLst/>
            </a:rPr>
            <a:t> 10.2. MỘT SỐ VẤN ĐỀ DU LỊCH THẾ GIỚI</a:t>
          </a:r>
        </a:p>
      </dsp:txBody>
      <dsp:txXfrm rot="5400000">
        <a:off x="5459784" y="791121"/>
        <a:ext cx="1360116" cy="2373363"/>
      </dsp:txXfrm>
    </dsp:sp>
    <dsp:sp modelId="{80678F3C-10E5-48DC-B975-F52E83C3F9AC}">
      <dsp:nvSpPr>
        <dsp:cNvPr id="0" name=""/>
        <dsp:cNvSpPr/>
      </dsp:nvSpPr>
      <dsp:spPr>
        <a:xfrm rot="16200000">
          <a:off x="5708626" y="1204720"/>
          <a:ext cx="3955605" cy="1546163"/>
        </a:xfrm>
        <a:prstGeom prst="flowChartManualOperation">
          <a:avLst/>
        </a:prstGeom>
        <a:gradFill rotWithShape="0">
          <a:gsLst>
            <a:gs pos="0">
              <a:schemeClr val="accent1">
                <a:alpha val="90000"/>
                <a:hueOff val="0"/>
                <a:satOff val="0"/>
                <a:lumOff val="0"/>
                <a:alphaOff val="-28571"/>
                <a:satMod val="103000"/>
                <a:lumMod val="102000"/>
                <a:tint val="94000"/>
              </a:schemeClr>
            </a:gs>
            <a:gs pos="50000">
              <a:schemeClr val="accent1">
                <a:alpha val="90000"/>
                <a:hueOff val="0"/>
                <a:satOff val="0"/>
                <a:lumOff val="0"/>
                <a:alphaOff val="-28571"/>
                <a:satMod val="110000"/>
                <a:lumMod val="100000"/>
                <a:shade val="100000"/>
              </a:schemeClr>
            </a:gs>
            <a:gs pos="100000">
              <a:schemeClr val="accent1">
                <a:alpha val="90000"/>
                <a:hueOff val="0"/>
                <a:satOff val="0"/>
                <a:lumOff val="0"/>
                <a:alphaOff val="-28571"/>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lumMod val="95000"/>
                  <a:lumOff val="5000"/>
                </a:schemeClr>
              </a:solidFill>
              <a:effectLst/>
            </a:rPr>
            <a:t>Chuyên</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đề</a:t>
          </a:r>
          <a:r>
            <a:rPr lang="en-US" sz="2400" b="1" kern="1200" dirty="0">
              <a:solidFill>
                <a:schemeClr val="tx1">
                  <a:lumMod val="95000"/>
                  <a:lumOff val="5000"/>
                </a:schemeClr>
              </a:solidFill>
              <a:effectLst/>
            </a:rPr>
            <a:t> 10.3. CUỘC CÁCH MẠNG CÔNG NGHIỆP LẦN THỨ TƯ (4.0)</a:t>
          </a:r>
        </a:p>
      </dsp:txBody>
      <dsp:txXfrm rot="5400000">
        <a:off x="6913347" y="791120"/>
        <a:ext cx="1546163" cy="2373363"/>
      </dsp:txXfrm>
    </dsp:sp>
    <dsp:sp modelId="{9B0365FC-845E-42D9-A356-6A714D09B74F}">
      <dsp:nvSpPr>
        <dsp:cNvPr id="0" name=""/>
        <dsp:cNvSpPr/>
      </dsp:nvSpPr>
      <dsp:spPr>
        <a:xfrm rot="16200000">
          <a:off x="7198136" y="1354821"/>
          <a:ext cx="3955605" cy="1245961"/>
        </a:xfrm>
        <a:prstGeom prst="flowChartManualOperation">
          <a:avLst/>
        </a:prstGeom>
        <a:gradFill rotWithShape="0">
          <a:gsLst>
            <a:gs pos="0">
              <a:schemeClr val="accent1">
                <a:alpha val="90000"/>
                <a:hueOff val="0"/>
                <a:satOff val="0"/>
                <a:lumOff val="0"/>
                <a:alphaOff val="-34286"/>
                <a:satMod val="103000"/>
                <a:lumMod val="102000"/>
                <a:tint val="94000"/>
              </a:schemeClr>
            </a:gs>
            <a:gs pos="50000">
              <a:schemeClr val="accent1">
                <a:alpha val="90000"/>
                <a:hueOff val="0"/>
                <a:satOff val="0"/>
                <a:lumOff val="0"/>
                <a:alphaOff val="-34286"/>
                <a:satMod val="110000"/>
                <a:lumMod val="100000"/>
                <a:shade val="100000"/>
              </a:schemeClr>
            </a:gs>
            <a:gs pos="100000">
              <a:schemeClr val="accent1">
                <a:alpha val="90000"/>
                <a:hueOff val="0"/>
                <a:satOff val="0"/>
                <a:lumOff val="0"/>
                <a:alphaOff val="-34286"/>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lumMod val="95000"/>
                  <a:lumOff val="5000"/>
                </a:schemeClr>
              </a:solidFill>
              <a:effectLst/>
            </a:rPr>
            <a:t>Bảng</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giải</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thích</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thuật</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ngữ</a:t>
          </a:r>
          <a:endParaRPr lang="en-US" sz="2400" b="1" kern="1200" dirty="0">
            <a:solidFill>
              <a:schemeClr val="tx1">
                <a:lumMod val="95000"/>
                <a:lumOff val="5000"/>
              </a:schemeClr>
            </a:solidFill>
            <a:effectLst/>
          </a:endParaRPr>
        </a:p>
      </dsp:txBody>
      <dsp:txXfrm rot="5400000">
        <a:off x="8552958" y="791120"/>
        <a:ext cx="1245961" cy="2373363"/>
      </dsp:txXfrm>
    </dsp:sp>
    <dsp:sp modelId="{1DA91A07-9D2A-420E-AC3D-72E6124426DA}">
      <dsp:nvSpPr>
        <dsp:cNvPr id="0" name=""/>
        <dsp:cNvSpPr/>
      </dsp:nvSpPr>
      <dsp:spPr>
        <a:xfrm rot="16200000">
          <a:off x="8537544" y="1354821"/>
          <a:ext cx="3955605" cy="1245961"/>
        </a:xfrm>
        <a:prstGeom prst="flowChartManualOperation">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a:solidFill>
                <a:schemeClr val="tx1">
                  <a:lumMod val="95000"/>
                  <a:lumOff val="5000"/>
                </a:schemeClr>
              </a:solidFill>
              <a:effectLst/>
            </a:rPr>
            <a:t>Bảng phiên âm</a:t>
          </a:r>
        </a:p>
      </dsp:txBody>
      <dsp:txXfrm rot="5400000">
        <a:off x="9892366" y="791120"/>
        <a:ext cx="1245961" cy="23733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D36BE-E00F-44B9-A95A-D95C558B3EA7}">
      <dsp:nvSpPr>
        <dsp:cNvPr id="0" name=""/>
        <dsp:cNvSpPr/>
      </dsp:nvSpPr>
      <dsp:spPr>
        <a:xfrm rot="5400000">
          <a:off x="1501825" y="1109921"/>
          <a:ext cx="1073252" cy="1785868"/>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BEC6D-3E4B-4E46-8B3E-62AF91BEC7CF}">
      <dsp:nvSpPr>
        <dsp:cNvPr id="0" name=""/>
        <dsp:cNvSpPr/>
      </dsp:nvSpPr>
      <dsp:spPr>
        <a:xfrm>
          <a:off x="1322673" y="1643511"/>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a:t>Hoạt</a:t>
          </a:r>
          <a:r>
            <a:rPr lang="en-US" sz="2000" kern="1200" dirty="0"/>
            <a:t> </a:t>
          </a:r>
          <a:r>
            <a:rPr lang="en-US" sz="2000" kern="1200" dirty="0" err="1"/>
            <a:t>động</a:t>
          </a:r>
          <a:r>
            <a:rPr lang="en-US" sz="2000" kern="1200" dirty="0"/>
            <a:t> </a:t>
          </a:r>
          <a:r>
            <a:rPr lang="en-US" sz="2000" kern="1200" dirty="0" err="1"/>
            <a:t>mở</a:t>
          </a:r>
          <a:r>
            <a:rPr lang="en-US" sz="2000" kern="1200" dirty="0"/>
            <a:t> </a:t>
          </a:r>
          <a:r>
            <a:rPr lang="en-US" sz="2000" kern="1200" dirty="0" err="1"/>
            <a:t>đầu</a:t>
          </a:r>
          <a:endParaRPr lang="en-US" sz="2000" kern="1200" dirty="0"/>
        </a:p>
      </dsp:txBody>
      <dsp:txXfrm>
        <a:off x="1322673" y="1643511"/>
        <a:ext cx="1612292" cy="1413268"/>
      </dsp:txXfrm>
    </dsp:sp>
    <dsp:sp modelId="{9877A756-04F1-47EA-8877-D1FA375BE96E}">
      <dsp:nvSpPr>
        <dsp:cNvPr id="0" name=""/>
        <dsp:cNvSpPr/>
      </dsp:nvSpPr>
      <dsp:spPr>
        <a:xfrm>
          <a:off x="2630759" y="978443"/>
          <a:ext cx="304206" cy="304206"/>
        </a:xfrm>
        <a:prstGeom prst="triangle">
          <a:avLst>
            <a:gd name="adj" fmla="val 100000"/>
          </a:avLst>
        </a:prstGeom>
        <a:solidFill>
          <a:schemeClr val="accent4">
            <a:hueOff val="1732615"/>
            <a:satOff val="-7995"/>
            <a:lumOff val="294"/>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8C982-F8FD-4D6B-8D3C-E05F5CFBA1FF}">
      <dsp:nvSpPr>
        <dsp:cNvPr id="0" name=""/>
        <dsp:cNvSpPr/>
      </dsp:nvSpPr>
      <dsp:spPr>
        <a:xfrm rot="5400000">
          <a:off x="3475586" y="621512"/>
          <a:ext cx="1073252" cy="1785868"/>
        </a:xfrm>
        <a:prstGeom prst="corner">
          <a:avLst>
            <a:gd name="adj1" fmla="val 16120"/>
            <a:gd name="adj2" fmla="val 1611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3C551B-6CBA-42B0-8E19-CDA1B4EBA6C5}">
      <dsp:nvSpPr>
        <dsp:cNvPr id="0" name=""/>
        <dsp:cNvSpPr/>
      </dsp:nvSpPr>
      <dsp:spPr>
        <a:xfrm>
          <a:off x="3296433" y="1155102"/>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err="1"/>
            <a:t>Hoạt</a:t>
          </a:r>
          <a:r>
            <a:rPr lang="en-US" sz="2000" kern="1200"/>
            <a:t> </a:t>
          </a:r>
          <a:r>
            <a:rPr lang="en-US" sz="2000" kern="1200" err="1"/>
            <a:t>động</a:t>
          </a:r>
          <a:r>
            <a:rPr lang="en-US" sz="2000" kern="1200"/>
            <a:t> </a:t>
          </a:r>
          <a:r>
            <a:rPr lang="en-US" sz="2000" kern="1200" err="1"/>
            <a:t>hình</a:t>
          </a:r>
          <a:r>
            <a:rPr lang="en-US" sz="2000" kern="1200"/>
            <a:t> </a:t>
          </a:r>
          <a:r>
            <a:rPr lang="en-US" sz="2000" kern="1200" err="1"/>
            <a:t>thành</a:t>
          </a:r>
          <a:r>
            <a:rPr lang="en-US" sz="2000" kern="1200"/>
            <a:t> </a:t>
          </a:r>
          <a:r>
            <a:rPr lang="en-US" sz="2000" kern="1200" err="1"/>
            <a:t>kiến</a:t>
          </a:r>
          <a:r>
            <a:rPr lang="en-US" sz="2000" kern="1200"/>
            <a:t> </a:t>
          </a:r>
          <a:r>
            <a:rPr lang="en-US" sz="2000" kern="1200" err="1"/>
            <a:t>thức</a:t>
          </a:r>
          <a:r>
            <a:rPr lang="en-US" sz="2000" kern="1200"/>
            <a:t> </a:t>
          </a:r>
          <a:r>
            <a:rPr lang="en-US" sz="2000" kern="1200" err="1"/>
            <a:t>mới</a:t>
          </a:r>
          <a:endParaRPr lang="en-US" sz="2000" kern="1200"/>
        </a:p>
      </dsp:txBody>
      <dsp:txXfrm>
        <a:off x="3296433" y="1155102"/>
        <a:ext cx="1612292" cy="1413268"/>
      </dsp:txXfrm>
    </dsp:sp>
    <dsp:sp modelId="{4FA3E65B-82F9-4F68-8ECB-C455115D7C35}">
      <dsp:nvSpPr>
        <dsp:cNvPr id="0" name=""/>
        <dsp:cNvSpPr/>
      </dsp:nvSpPr>
      <dsp:spPr>
        <a:xfrm>
          <a:off x="4604519" y="490034"/>
          <a:ext cx="304206" cy="304206"/>
        </a:xfrm>
        <a:prstGeom prst="triangle">
          <a:avLst>
            <a:gd name="adj" fmla="val 10000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C31FB-625C-4E36-B621-4E2423511DE6}">
      <dsp:nvSpPr>
        <dsp:cNvPr id="0" name=""/>
        <dsp:cNvSpPr/>
      </dsp:nvSpPr>
      <dsp:spPr>
        <a:xfrm rot="5400000">
          <a:off x="5449346" y="133103"/>
          <a:ext cx="1073252" cy="1785868"/>
        </a:xfrm>
        <a:prstGeom prst="corner">
          <a:avLst>
            <a:gd name="adj1" fmla="val 16120"/>
            <a:gd name="adj2" fmla="val 1611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883EB-2EA6-4FFF-91E3-9411B47EF680}">
      <dsp:nvSpPr>
        <dsp:cNvPr id="0" name=""/>
        <dsp:cNvSpPr/>
      </dsp:nvSpPr>
      <dsp:spPr>
        <a:xfrm>
          <a:off x="5270194" y="666693"/>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err="1"/>
            <a:t>Luyện</a:t>
          </a:r>
          <a:r>
            <a:rPr lang="en-US" sz="2000" kern="1200"/>
            <a:t> </a:t>
          </a:r>
          <a:r>
            <a:rPr lang="en-US" sz="2000" kern="1200" err="1"/>
            <a:t>tập</a:t>
          </a:r>
          <a:endParaRPr lang="en-US" sz="2000" kern="1200"/>
        </a:p>
      </dsp:txBody>
      <dsp:txXfrm>
        <a:off x="5270194" y="666693"/>
        <a:ext cx="1612292" cy="1413268"/>
      </dsp:txXfrm>
    </dsp:sp>
    <dsp:sp modelId="{D88F5BD4-809A-49B5-9002-C88F7DBF9B57}">
      <dsp:nvSpPr>
        <dsp:cNvPr id="0" name=""/>
        <dsp:cNvSpPr/>
      </dsp:nvSpPr>
      <dsp:spPr>
        <a:xfrm>
          <a:off x="6578280" y="1625"/>
          <a:ext cx="304206" cy="304206"/>
        </a:xfrm>
        <a:prstGeom prst="triangle">
          <a:avLst>
            <a:gd name="adj" fmla="val 100000"/>
          </a:avLst>
        </a:prstGeom>
        <a:solidFill>
          <a:schemeClr val="accent4">
            <a:hueOff val="8663077"/>
            <a:satOff val="-39973"/>
            <a:lumOff val="1471"/>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0843D-B24C-4C29-B384-48D2EF09B67F}">
      <dsp:nvSpPr>
        <dsp:cNvPr id="0" name=""/>
        <dsp:cNvSpPr/>
      </dsp:nvSpPr>
      <dsp:spPr>
        <a:xfrm rot="5400000">
          <a:off x="7423107" y="-355305"/>
          <a:ext cx="1073252" cy="1785868"/>
        </a:xfrm>
        <a:prstGeom prst="corner">
          <a:avLst>
            <a:gd name="adj1" fmla="val 16120"/>
            <a:gd name="adj2" fmla="val 161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BB9A5-69BF-4EED-A6E7-79EC0A896506}">
      <dsp:nvSpPr>
        <dsp:cNvPr id="0" name=""/>
        <dsp:cNvSpPr/>
      </dsp:nvSpPr>
      <dsp:spPr>
        <a:xfrm>
          <a:off x="7243954" y="178284"/>
          <a:ext cx="1612292" cy="1413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err="1"/>
            <a:t>Vận</a:t>
          </a:r>
          <a:r>
            <a:rPr lang="en-US" sz="2000" kern="1200"/>
            <a:t> </a:t>
          </a:r>
          <a:r>
            <a:rPr lang="en-US" sz="2000" kern="1200" err="1"/>
            <a:t>dụng</a:t>
          </a:r>
          <a:endParaRPr lang="en-US" sz="2000" kern="1200"/>
        </a:p>
      </dsp:txBody>
      <dsp:txXfrm>
        <a:off x="7243954" y="178284"/>
        <a:ext cx="1612292" cy="1413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3D8DC-2E36-43C6-A1E6-4DF0E7F9B71A}">
      <dsp:nvSpPr>
        <dsp:cNvPr id="0" name=""/>
        <dsp:cNvSpPr/>
      </dsp:nvSpPr>
      <dsp:spPr>
        <a:xfrm>
          <a:off x="3164001" y="1819635"/>
          <a:ext cx="1828806" cy="1828806"/>
        </a:xfrm>
        <a:prstGeom prst="ellipse">
          <a:avLst/>
        </a:prstGeom>
        <a:solidFill>
          <a:schemeClr val="accent2">
            <a:lumMod val="7500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latin typeface="Myriad Pro" pitchFamily="34" charset="0"/>
            </a:rPr>
            <a:t>ĐIỂM MỚI</a:t>
          </a:r>
          <a:endParaRPr lang="en-US" sz="2600" kern="1200" dirty="0">
            <a:solidFill>
              <a:schemeClr val="tx1"/>
            </a:solidFill>
          </a:endParaRPr>
        </a:p>
      </dsp:txBody>
      <dsp:txXfrm>
        <a:off x="3431823" y="2087457"/>
        <a:ext cx="1293162" cy="1293162"/>
      </dsp:txXfrm>
    </dsp:sp>
    <dsp:sp modelId="{D83271E6-88A4-41E1-BCC4-F8F6EB9FF2DB}">
      <dsp:nvSpPr>
        <dsp:cNvPr id="0" name=""/>
        <dsp:cNvSpPr/>
      </dsp:nvSpPr>
      <dsp:spPr>
        <a:xfrm rot="16200000">
          <a:off x="3991475" y="1418326"/>
          <a:ext cx="173857" cy="4844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solidFill>
              <a:schemeClr val="tx1"/>
            </a:solidFill>
          </a:endParaRPr>
        </a:p>
      </dsp:txBody>
      <dsp:txXfrm>
        <a:off x="4017554" y="1541290"/>
        <a:ext cx="121700" cy="290655"/>
      </dsp:txXfrm>
    </dsp:sp>
    <dsp:sp modelId="{152CB1C1-54D1-47DE-8E9A-F985B852575A}">
      <dsp:nvSpPr>
        <dsp:cNvPr id="0" name=""/>
        <dsp:cNvSpPr/>
      </dsp:nvSpPr>
      <dsp:spPr>
        <a:xfrm>
          <a:off x="3104060" y="-11427"/>
          <a:ext cx="1948687" cy="1503030"/>
        </a:xfrm>
        <a:prstGeom prst="ellipse">
          <a:avLst/>
        </a:prstGeom>
        <a:solidFill>
          <a:srgbClr val="FFFF00"/>
        </a:solidFill>
        <a:ln w="12700" cap="flat" cmpd="sng" algn="ctr">
          <a:solidFill>
            <a:srgbClr val="453DE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a:solidFill>
                <a:schemeClr val="tx1"/>
              </a:solidFill>
              <a:latin typeface="Arial (Body)"/>
            </a:rPr>
            <a:t>Cách</a:t>
          </a:r>
          <a:r>
            <a:rPr lang="en-US" sz="2800" kern="1200" dirty="0">
              <a:solidFill>
                <a:schemeClr val="tx1"/>
              </a:solidFill>
              <a:latin typeface="Arial (Body)"/>
            </a:rPr>
            <a:t> </a:t>
          </a:r>
          <a:r>
            <a:rPr lang="en-US" sz="2800" kern="1200" dirty="0" err="1">
              <a:solidFill>
                <a:schemeClr val="tx1"/>
              </a:solidFill>
              <a:latin typeface="Arial (Body)"/>
            </a:rPr>
            <a:t>tiếp</a:t>
          </a:r>
          <a:r>
            <a:rPr lang="en-US" sz="2800" kern="1200" dirty="0">
              <a:solidFill>
                <a:schemeClr val="tx1"/>
              </a:solidFill>
              <a:latin typeface="Arial (Body)"/>
            </a:rPr>
            <a:t> </a:t>
          </a:r>
          <a:r>
            <a:rPr lang="en-US" sz="2800" kern="1200" dirty="0" err="1">
              <a:solidFill>
                <a:schemeClr val="tx1"/>
              </a:solidFill>
              <a:latin typeface="Arial (Body)"/>
            </a:rPr>
            <a:t>cận</a:t>
          </a:r>
          <a:endParaRPr lang="de-DE" sz="2800" kern="1200" dirty="0">
            <a:solidFill>
              <a:schemeClr val="tx1"/>
            </a:solidFill>
            <a:latin typeface="Arial (Body)"/>
          </a:endParaRPr>
        </a:p>
      </dsp:txBody>
      <dsp:txXfrm>
        <a:off x="3389439" y="208687"/>
        <a:ext cx="1377929" cy="1062802"/>
      </dsp:txXfrm>
    </dsp:sp>
    <dsp:sp modelId="{DF31ADD8-2D70-46D0-B8A5-52CD5F87FB34}">
      <dsp:nvSpPr>
        <dsp:cNvPr id="0" name=""/>
        <dsp:cNvSpPr/>
      </dsp:nvSpPr>
      <dsp:spPr>
        <a:xfrm rot="128655">
          <a:off x="5061135" y="2531736"/>
          <a:ext cx="166407" cy="484425"/>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solidFill>
              <a:schemeClr val="tx1"/>
            </a:solidFill>
          </a:endParaRPr>
        </a:p>
      </dsp:txBody>
      <dsp:txXfrm>
        <a:off x="5061152" y="2627687"/>
        <a:ext cx="116485" cy="290655"/>
      </dsp:txXfrm>
    </dsp:sp>
    <dsp:sp modelId="{2F2B8F7C-89DC-4A02-8EDE-EC1691B45F69}">
      <dsp:nvSpPr>
        <dsp:cNvPr id="0" name=""/>
        <dsp:cNvSpPr/>
      </dsp:nvSpPr>
      <dsp:spPr>
        <a:xfrm>
          <a:off x="5304573" y="2010355"/>
          <a:ext cx="2164214" cy="1620218"/>
        </a:xfrm>
        <a:prstGeom prst="ellipse">
          <a:avLst/>
        </a:prstGeom>
        <a:solidFill>
          <a:schemeClr val="accent6">
            <a:lumMod val="40000"/>
            <a:lumOff val="60000"/>
          </a:schemeClr>
        </a:solidFill>
        <a:ln w="12700" cap="flat" cmpd="sng" algn="ctr">
          <a:solidFill>
            <a:srgbClr val="453DE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a:solidFill>
                <a:schemeClr val="tx1"/>
              </a:solidFill>
              <a:latin typeface="Arial (Body)"/>
            </a:rPr>
            <a:t>Phương</a:t>
          </a:r>
          <a:r>
            <a:rPr lang="en-US" sz="2600" kern="1200" dirty="0">
              <a:solidFill>
                <a:schemeClr val="tx1"/>
              </a:solidFill>
              <a:latin typeface="Arial (Body)"/>
            </a:rPr>
            <a:t> </a:t>
          </a:r>
          <a:r>
            <a:rPr lang="en-US" sz="2600" kern="1200" dirty="0" err="1">
              <a:solidFill>
                <a:schemeClr val="tx1"/>
              </a:solidFill>
              <a:latin typeface="Arial (Body)"/>
            </a:rPr>
            <a:t>pháp</a:t>
          </a:r>
          <a:r>
            <a:rPr lang="en-US" sz="2600" kern="1200" dirty="0">
              <a:solidFill>
                <a:schemeClr val="tx1"/>
              </a:solidFill>
              <a:latin typeface="Arial (Body)"/>
            </a:rPr>
            <a:t> </a:t>
          </a:r>
          <a:r>
            <a:rPr lang="en-US" sz="2600" kern="1200" dirty="0" err="1">
              <a:solidFill>
                <a:schemeClr val="tx1"/>
              </a:solidFill>
              <a:latin typeface="Arial (Body)"/>
            </a:rPr>
            <a:t>biên</a:t>
          </a:r>
          <a:r>
            <a:rPr lang="en-US" sz="2600" kern="1200" dirty="0">
              <a:solidFill>
                <a:schemeClr val="tx1"/>
              </a:solidFill>
              <a:latin typeface="Arial (Body)"/>
            </a:rPr>
            <a:t> </a:t>
          </a:r>
          <a:r>
            <a:rPr lang="en-US" sz="2600" kern="1200" dirty="0" err="1">
              <a:solidFill>
                <a:schemeClr val="tx1"/>
              </a:solidFill>
              <a:latin typeface="Arial (Body)"/>
            </a:rPr>
            <a:t>soạn</a:t>
          </a:r>
          <a:endParaRPr lang="de-DE" sz="2600" kern="1200" dirty="0">
            <a:solidFill>
              <a:schemeClr val="tx1"/>
            </a:solidFill>
            <a:latin typeface="Arial (Body)"/>
          </a:endParaRPr>
        </a:p>
      </dsp:txBody>
      <dsp:txXfrm>
        <a:off x="5621515" y="2247630"/>
        <a:ext cx="1530330" cy="1145668"/>
      </dsp:txXfrm>
    </dsp:sp>
    <dsp:sp modelId="{F22DE77B-ECEE-407B-971F-010C85EDE514}">
      <dsp:nvSpPr>
        <dsp:cNvPr id="0" name=""/>
        <dsp:cNvSpPr/>
      </dsp:nvSpPr>
      <dsp:spPr>
        <a:xfrm rot="5420088">
          <a:off x="3991094" y="3554639"/>
          <a:ext cx="162199" cy="484425"/>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solidFill>
              <a:schemeClr val="tx1"/>
            </a:solidFill>
          </a:endParaRPr>
        </a:p>
      </dsp:txBody>
      <dsp:txXfrm rot="10800000">
        <a:off x="4015566" y="3627194"/>
        <a:ext cx="113539" cy="290655"/>
      </dsp:txXfrm>
    </dsp:sp>
    <dsp:sp modelId="{127A532D-B473-4E93-9947-9C9F7CA28481}">
      <dsp:nvSpPr>
        <dsp:cNvPr id="0" name=""/>
        <dsp:cNvSpPr/>
      </dsp:nvSpPr>
      <dsp:spPr>
        <a:xfrm>
          <a:off x="3152767" y="3954451"/>
          <a:ext cx="1828806" cy="1404207"/>
        </a:xfrm>
        <a:prstGeom prst="ellipse">
          <a:avLst/>
        </a:prstGeom>
        <a:solidFill>
          <a:schemeClr val="accent1">
            <a:lumMod val="60000"/>
            <a:lumOff val="40000"/>
          </a:schemeClr>
        </a:solidFill>
        <a:ln w="12700" cap="flat" cmpd="sng" algn="ctr">
          <a:solidFill>
            <a:srgbClr val="453DE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a:solidFill>
                <a:schemeClr val="tx1"/>
              </a:solidFill>
              <a:latin typeface="Arial (Body)"/>
            </a:rPr>
            <a:t>Cấu</a:t>
          </a:r>
          <a:r>
            <a:rPr lang="en-US" sz="2600" kern="1200" dirty="0">
              <a:solidFill>
                <a:schemeClr val="tx1"/>
              </a:solidFill>
              <a:latin typeface="Arial (Body)"/>
            </a:rPr>
            <a:t> </a:t>
          </a:r>
          <a:r>
            <a:rPr lang="en-US" sz="2600" kern="1200" dirty="0" err="1">
              <a:solidFill>
                <a:schemeClr val="tx1"/>
              </a:solidFill>
              <a:latin typeface="Arial (Body)"/>
            </a:rPr>
            <a:t>trúc</a:t>
          </a:r>
          <a:endParaRPr lang="de-DE" sz="2600" kern="1200" dirty="0">
            <a:solidFill>
              <a:schemeClr val="tx1"/>
            </a:solidFill>
            <a:latin typeface="Arial (Body)"/>
          </a:endParaRPr>
        </a:p>
      </dsp:txBody>
      <dsp:txXfrm>
        <a:off x="3420589" y="4160092"/>
        <a:ext cx="1293162" cy="992925"/>
      </dsp:txXfrm>
    </dsp:sp>
    <dsp:sp modelId="{73967ACF-0D5A-43E0-B84D-66BE47876EC4}">
      <dsp:nvSpPr>
        <dsp:cNvPr id="0" name=""/>
        <dsp:cNvSpPr/>
      </dsp:nvSpPr>
      <dsp:spPr>
        <a:xfrm rot="10672911">
          <a:off x="2929383" y="2531247"/>
          <a:ext cx="166311" cy="484425"/>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solidFill>
              <a:schemeClr val="tx1"/>
            </a:solidFill>
          </a:endParaRPr>
        </a:p>
      </dsp:txBody>
      <dsp:txXfrm rot="10800000">
        <a:off x="2979259" y="2627210"/>
        <a:ext cx="116418" cy="290655"/>
      </dsp:txXfrm>
    </dsp:sp>
    <dsp:sp modelId="{576E772F-EDFC-407E-81EB-E8344E2461E6}">
      <dsp:nvSpPr>
        <dsp:cNvPr id="0" name=""/>
        <dsp:cNvSpPr/>
      </dsp:nvSpPr>
      <dsp:spPr>
        <a:xfrm>
          <a:off x="630638" y="2010359"/>
          <a:ext cx="2221832" cy="1620218"/>
        </a:xfrm>
        <a:prstGeom prst="ellipse">
          <a:avLst/>
        </a:prstGeom>
        <a:solidFill>
          <a:schemeClr val="accent2">
            <a:lumMod val="40000"/>
            <a:lumOff val="60000"/>
          </a:schemeClr>
        </a:solidFill>
        <a:ln w="12700" cap="flat" cmpd="sng" algn="ctr">
          <a:solidFill>
            <a:srgbClr val="453DE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a:solidFill>
                <a:schemeClr val="tx1"/>
              </a:solidFill>
              <a:latin typeface="Arial (Body)"/>
            </a:rPr>
            <a:t>Trình</a:t>
          </a:r>
          <a:r>
            <a:rPr lang="en-US" sz="2600" kern="1200" dirty="0">
              <a:solidFill>
                <a:schemeClr val="tx1"/>
              </a:solidFill>
              <a:latin typeface="Arial (Body)"/>
            </a:rPr>
            <a:t> </a:t>
          </a:r>
          <a:r>
            <a:rPr lang="en-US" sz="2600" kern="1200" dirty="0" err="1">
              <a:solidFill>
                <a:schemeClr val="tx1"/>
              </a:solidFill>
              <a:latin typeface="Arial (Body)"/>
            </a:rPr>
            <a:t>bày</a:t>
          </a:r>
          <a:r>
            <a:rPr lang="en-US" sz="2600" kern="1200" dirty="0">
              <a:solidFill>
                <a:schemeClr val="tx1"/>
              </a:solidFill>
              <a:latin typeface="Arial (Body)"/>
            </a:rPr>
            <a:t>, </a:t>
          </a:r>
          <a:r>
            <a:rPr lang="en-US" sz="2600" kern="1200" dirty="0" err="1">
              <a:solidFill>
                <a:schemeClr val="tx1"/>
              </a:solidFill>
              <a:latin typeface="Arial (Body)"/>
            </a:rPr>
            <a:t>thiết</a:t>
          </a:r>
          <a:r>
            <a:rPr lang="en-US" sz="2600" kern="1200" dirty="0">
              <a:solidFill>
                <a:schemeClr val="tx1"/>
              </a:solidFill>
              <a:latin typeface="Arial (Body)"/>
            </a:rPr>
            <a:t> </a:t>
          </a:r>
          <a:r>
            <a:rPr lang="en-US" sz="2600" kern="1200" dirty="0" err="1">
              <a:solidFill>
                <a:schemeClr val="tx1"/>
              </a:solidFill>
              <a:latin typeface="Arial (Body)"/>
            </a:rPr>
            <a:t>kế</a:t>
          </a:r>
          <a:r>
            <a:rPr lang="en-US" sz="2600" kern="1200" dirty="0">
              <a:solidFill>
                <a:schemeClr val="tx1"/>
              </a:solidFill>
              <a:latin typeface="Arial (Body)"/>
            </a:rPr>
            <a:t>, </a:t>
          </a:r>
          <a:r>
            <a:rPr lang="en-US" sz="2600" kern="1200" dirty="0" err="1">
              <a:solidFill>
                <a:schemeClr val="tx1"/>
              </a:solidFill>
              <a:latin typeface="Arial (Body)"/>
            </a:rPr>
            <a:t>hình</a:t>
          </a:r>
          <a:r>
            <a:rPr lang="en-US" sz="2600" kern="1200" dirty="0">
              <a:solidFill>
                <a:schemeClr val="tx1"/>
              </a:solidFill>
              <a:latin typeface="Arial (Body)"/>
            </a:rPr>
            <a:t> </a:t>
          </a:r>
          <a:r>
            <a:rPr lang="en-US" sz="2600" kern="1200" dirty="0" err="1">
              <a:solidFill>
                <a:schemeClr val="tx1"/>
              </a:solidFill>
              <a:latin typeface="Arial (Body)"/>
            </a:rPr>
            <a:t>ảnh</a:t>
          </a:r>
          <a:r>
            <a:rPr lang="en-US" sz="2600" kern="1200" dirty="0">
              <a:solidFill>
                <a:schemeClr val="tx1"/>
              </a:solidFill>
              <a:latin typeface="Arial (Body)"/>
            </a:rPr>
            <a:t>,…</a:t>
          </a:r>
          <a:endParaRPr lang="de-DE" sz="2600" kern="1200" dirty="0">
            <a:solidFill>
              <a:schemeClr val="tx1"/>
            </a:solidFill>
            <a:latin typeface="Arial (Body)"/>
          </a:endParaRPr>
        </a:p>
      </dsp:txBody>
      <dsp:txXfrm>
        <a:off x="956018" y="2247634"/>
        <a:ext cx="1571072" cy="1145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98AED-E677-43AB-9AC4-5A312D3F00CD}">
      <dsp:nvSpPr>
        <dsp:cNvPr id="0" name=""/>
        <dsp:cNvSpPr/>
      </dsp:nvSpPr>
      <dsp:spPr>
        <a:xfrm>
          <a:off x="1725311" y="2334491"/>
          <a:ext cx="342130" cy="1847138"/>
        </a:xfrm>
        <a:custGeom>
          <a:avLst/>
          <a:gdLst/>
          <a:ahLst/>
          <a:cxnLst/>
          <a:rect l="0" t="0" r="0" b="0"/>
          <a:pathLst>
            <a:path>
              <a:moveTo>
                <a:pt x="0" y="0"/>
              </a:moveTo>
              <a:lnTo>
                <a:pt x="171065" y="0"/>
              </a:lnTo>
              <a:lnTo>
                <a:pt x="171065" y="1847138"/>
              </a:lnTo>
              <a:lnTo>
                <a:pt x="342130" y="18471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Myriad Pro" panose="020B0503030403020204" pitchFamily="34" charset="0"/>
          </a:endParaRPr>
        </a:p>
      </dsp:txBody>
      <dsp:txXfrm>
        <a:off x="1849413" y="3211096"/>
        <a:ext cx="93927" cy="93927"/>
      </dsp:txXfrm>
    </dsp:sp>
    <dsp:sp modelId="{06345E0D-8831-4005-9494-1CDA686A35D8}">
      <dsp:nvSpPr>
        <dsp:cNvPr id="0" name=""/>
        <dsp:cNvSpPr/>
      </dsp:nvSpPr>
      <dsp:spPr>
        <a:xfrm>
          <a:off x="1725311" y="2334491"/>
          <a:ext cx="342130" cy="1178309"/>
        </a:xfrm>
        <a:custGeom>
          <a:avLst/>
          <a:gdLst/>
          <a:ahLst/>
          <a:cxnLst/>
          <a:rect l="0" t="0" r="0" b="0"/>
          <a:pathLst>
            <a:path>
              <a:moveTo>
                <a:pt x="0" y="0"/>
              </a:moveTo>
              <a:lnTo>
                <a:pt x="171065" y="0"/>
              </a:lnTo>
              <a:lnTo>
                <a:pt x="171065" y="1178309"/>
              </a:lnTo>
              <a:lnTo>
                <a:pt x="342130" y="11783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Myriad Pro" panose="020B0503030403020204" pitchFamily="34" charset="0"/>
          </a:endParaRPr>
        </a:p>
      </dsp:txBody>
      <dsp:txXfrm>
        <a:off x="1865702" y="2892971"/>
        <a:ext cx="61348" cy="61348"/>
      </dsp:txXfrm>
    </dsp:sp>
    <dsp:sp modelId="{143FC33E-E9A8-4574-89F5-290DE691FD0B}">
      <dsp:nvSpPr>
        <dsp:cNvPr id="0" name=""/>
        <dsp:cNvSpPr/>
      </dsp:nvSpPr>
      <dsp:spPr>
        <a:xfrm>
          <a:off x="1725311" y="2334491"/>
          <a:ext cx="342130" cy="467377"/>
        </a:xfrm>
        <a:custGeom>
          <a:avLst/>
          <a:gdLst/>
          <a:ahLst/>
          <a:cxnLst/>
          <a:rect l="0" t="0" r="0" b="0"/>
          <a:pathLst>
            <a:path>
              <a:moveTo>
                <a:pt x="0" y="0"/>
              </a:moveTo>
              <a:lnTo>
                <a:pt x="171065" y="0"/>
              </a:lnTo>
              <a:lnTo>
                <a:pt x="171065" y="467377"/>
              </a:lnTo>
              <a:lnTo>
                <a:pt x="342130" y="46737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Myriad Pro" panose="020B0503030403020204" pitchFamily="34" charset="0"/>
          </a:endParaRPr>
        </a:p>
      </dsp:txBody>
      <dsp:txXfrm>
        <a:off x="1881896" y="2553699"/>
        <a:ext cx="28960" cy="28960"/>
      </dsp:txXfrm>
    </dsp:sp>
    <dsp:sp modelId="{2CB349CB-8457-434F-BACD-F76B78F04F8D}">
      <dsp:nvSpPr>
        <dsp:cNvPr id="0" name=""/>
        <dsp:cNvSpPr/>
      </dsp:nvSpPr>
      <dsp:spPr>
        <a:xfrm>
          <a:off x="1725311" y="2090937"/>
          <a:ext cx="342130" cy="243553"/>
        </a:xfrm>
        <a:custGeom>
          <a:avLst/>
          <a:gdLst/>
          <a:ahLst/>
          <a:cxnLst/>
          <a:rect l="0" t="0" r="0" b="0"/>
          <a:pathLst>
            <a:path>
              <a:moveTo>
                <a:pt x="0" y="243553"/>
              </a:moveTo>
              <a:lnTo>
                <a:pt x="171065" y="243553"/>
              </a:lnTo>
              <a:lnTo>
                <a:pt x="171065" y="0"/>
              </a:lnTo>
              <a:lnTo>
                <a:pt x="34213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Myriad Pro" panose="020B0503030403020204" pitchFamily="34" charset="0"/>
          </a:endParaRPr>
        </a:p>
      </dsp:txBody>
      <dsp:txXfrm>
        <a:off x="1885877" y="2202215"/>
        <a:ext cx="20998" cy="20998"/>
      </dsp:txXfrm>
    </dsp:sp>
    <dsp:sp modelId="{013AB4FA-6891-4264-A69F-1ECADA576DC0}">
      <dsp:nvSpPr>
        <dsp:cNvPr id="0" name=""/>
        <dsp:cNvSpPr/>
      </dsp:nvSpPr>
      <dsp:spPr>
        <a:xfrm>
          <a:off x="1725311" y="1422107"/>
          <a:ext cx="342130" cy="912383"/>
        </a:xfrm>
        <a:custGeom>
          <a:avLst/>
          <a:gdLst/>
          <a:ahLst/>
          <a:cxnLst/>
          <a:rect l="0" t="0" r="0" b="0"/>
          <a:pathLst>
            <a:path>
              <a:moveTo>
                <a:pt x="0" y="912383"/>
              </a:moveTo>
              <a:lnTo>
                <a:pt x="171065" y="912383"/>
              </a:lnTo>
              <a:lnTo>
                <a:pt x="171065" y="0"/>
              </a:lnTo>
              <a:lnTo>
                <a:pt x="34213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Myriad Pro" panose="020B0503030403020204" pitchFamily="34" charset="0"/>
          </a:endParaRPr>
        </a:p>
      </dsp:txBody>
      <dsp:txXfrm>
        <a:off x="1872016" y="1853938"/>
        <a:ext cx="48721" cy="48721"/>
      </dsp:txXfrm>
    </dsp:sp>
    <dsp:sp modelId="{60F1DC55-18BD-4813-8DFD-7DFFF066A92C}">
      <dsp:nvSpPr>
        <dsp:cNvPr id="0" name=""/>
        <dsp:cNvSpPr/>
      </dsp:nvSpPr>
      <dsp:spPr>
        <a:xfrm>
          <a:off x="1725311" y="609923"/>
          <a:ext cx="342130" cy="1724567"/>
        </a:xfrm>
        <a:custGeom>
          <a:avLst/>
          <a:gdLst/>
          <a:ahLst/>
          <a:cxnLst/>
          <a:rect l="0" t="0" r="0" b="0"/>
          <a:pathLst>
            <a:path>
              <a:moveTo>
                <a:pt x="0" y="1724567"/>
              </a:moveTo>
              <a:lnTo>
                <a:pt x="171065" y="1724567"/>
              </a:lnTo>
              <a:lnTo>
                <a:pt x="171065" y="0"/>
              </a:lnTo>
              <a:lnTo>
                <a:pt x="34213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Myriad Pro" panose="020B0503030403020204" pitchFamily="34" charset="0"/>
          </a:endParaRPr>
        </a:p>
      </dsp:txBody>
      <dsp:txXfrm>
        <a:off x="1852422" y="1428252"/>
        <a:ext cx="87908" cy="87908"/>
      </dsp:txXfrm>
    </dsp:sp>
    <dsp:sp modelId="{B1784190-83D8-4C5F-AAA6-73433947F322}">
      <dsp:nvSpPr>
        <dsp:cNvPr id="0" name=""/>
        <dsp:cNvSpPr/>
      </dsp:nvSpPr>
      <dsp:spPr>
        <a:xfrm>
          <a:off x="288117" y="1480601"/>
          <a:ext cx="1166608" cy="170777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latin typeface="Myriad Pro" panose="020B0503030403020204" pitchFamily="34" charset="0"/>
            </a:rPr>
            <a:t>CÁCH TIẾP CẬN</a:t>
          </a:r>
          <a:endParaRPr lang="en-US" sz="2400" kern="1200" dirty="0">
            <a:latin typeface="Myriad Pro" panose="020B0503030403020204" pitchFamily="34" charset="0"/>
          </a:endParaRPr>
        </a:p>
      </dsp:txBody>
      <dsp:txXfrm>
        <a:off x="288117" y="1480601"/>
        <a:ext cx="1166608" cy="1707779"/>
      </dsp:txXfrm>
    </dsp:sp>
    <dsp:sp modelId="{8883640F-49E8-4EA2-A2B8-FCF1F59D2E9E}">
      <dsp:nvSpPr>
        <dsp:cNvPr id="0" name=""/>
        <dsp:cNvSpPr/>
      </dsp:nvSpPr>
      <dsp:spPr>
        <a:xfrm>
          <a:off x="2067442" y="199037"/>
          <a:ext cx="8269517" cy="821772"/>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de-DE" sz="2400" kern="1200" dirty="0">
              <a:latin typeface="Myriad Pro" pitchFamily="34" charset="0"/>
            </a:rPr>
            <a:t> SGK là công cụ giúp học sinh phát triển năng lực và khả năng tự học</a:t>
          </a:r>
          <a:endParaRPr lang="en-US" sz="2400" kern="1200" dirty="0">
            <a:latin typeface="Myriad Pro" pitchFamily="34" charset="0"/>
          </a:endParaRPr>
        </a:p>
      </dsp:txBody>
      <dsp:txXfrm>
        <a:off x="2067442" y="199037"/>
        <a:ext cx="8269517" cy="821772"/>
      </dsp:txXfrm>
    </dsp:sp>
    <dsp:sp modelId="{459C2AD5-B841-4FBA-B2B8-D529E3F1CBC5}">
      <dsp:nvSpPr>
        <dsp:cNvPr id="0" name=""/>
        <dsp:cNvSpPr/>
      </dsp:nvSpPr>
      <dsp:spPr>
        <a:xfrm>
          <a:off x="2067442" y="1154575"/>
          <a:ext cx="8309162" cy="53506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de-DE" sz="2400" kern="1200" dirty="0">
              <a:latin typeface="Myriad Pro" pitchFamily="34" charset="0"/>
            </a:rPr>
            <a:t> SGK là công cụ giúp giáo viên đổi mới phương pháp dạy học</a:t>
          </a:r>
          <a:endParaRPr lang="en-US" sz="2400" kern="1200" dirty="0">
            <a:latin typeface="Myriad Pro" pitchFamily="34" charset="0"/>
          </a:endParaRPr>
        </a:p>
      </dsp:txBody>
      <dsp:txXfrm>
        <a:off x="2067442" y="1154575"/>
        <a:ext cx="8309162" cy="535063"/>
      </dsp:txXfrm>
    </dsp:sp>
    <dsp:sp modelId="{49469467-71A0-4812-9113-9E8A47D7E26B}">
      <dsp:nvSpPr>
        <dsp:cNvPr id="0" name=""/>
        <dsp:cNvSpPr/>
      </dsp:nvSpPr>
      <dsp:spPr>
        <a:xfrm>
          <a:off x="2067442" y="1823405"/>
          <a:ext cx="8333855" cy="53506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de-DE" sz="2400" kern="1200" dirty="0">
              <a:latin typeface="Myriad Pro" pitchFamily="34" charset="0"/>
            </a:rPr>
            <a:t> Tích hợp nội môn và liên môn</a:t>
          </a:r>
          <a:endParaRPr lang="en-US" sz="2400" kern="1200" dirty="0">
            <a:latin typeface="Myriad Pro" pitchFamily="34" charset="0"/>
          </a:endParaRPr>
        </a:p>
      </dsp:txBody>
      <dsp:txXfrm>
        <a:off x="2067442" y="1823405"/>
        <a:ext cx="8333855" cy="535063"/>
      </dsp:txXfrm>
    </dsp:sp>
    <dsp:sp modelId="{911C3C21-4397-4F54-AD24-23C954A1D514}">
      <dsp:nvSpPr>
        <dsp:cNvPr id="0" name=""/>
        <dsp:cNvSpPr/>
      </dsp:nvSpPr>
      <dsp:spPr>
        <a:xfrm>
          <a:off x="2067442" y="2492235"/>
          <a:ext cx="8301458" cy="619266"/>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de-DE" sz="2400" kern="1200" dirty="0">
              <a:latin typeface="Myriad Pro" pitchFamily="34" charset="0"/>
            </a:rPr>
            <a:t> Học địa lí thế giới để hiểu rõ địa lí Việt Nam và địa phương</a:t>
          </a:r>
          <a:endParaRPr lang="en-US" sz="2400" kern="1200" dirty="0">
            <a:latin typeface="Myriad Pro" pitchFamily="34" charset="0"/>
          </a:endParaRPr>
        </a:p>
      </dsp:txBody>
      <dsp:txXfrm>
        <a:off x="2067442" y="2492235"/>
        <a:ext cx="8301458" cy="619266"/>
      </dsp:txXfrm>
    </dsp:sp>
    <dsp:sp modelId="{C5BBD859-D4D8-4E3E-A53A-3E1253AAB0B6}">
      <dsp:nvSpPr>
        <dsp:cNvPr id="0" name=""/>
        <dsp:cNvSpPr/>
      </dsp:nvSpPr>
      <dsp:spPr>
        <a:xfrm>
          <a:off x="2067442" y="3245268"/>
          <a:ext cx="8332083" cy="53506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a:latin typeface="Myriad Pro" pitchFamily="34" charset="0"/>
            </a:rPr>
            <a:t> </a:t>
          </a:r>
          <a:r>
            <a:rPr lang="en-US" sz="2400" kern="1200" dirty="0" err="1">
              <a:latin typeface="Myriad Pro" pitchFamily="34" charset="0"/>
            </a:rPr>
            <a:t>Rèn</a:t>
          </a:r>
          <a:r>
            <a:rPr lang="en-US" sz="2400" kern="1200" dirty="0">
              <a:latin typeface="Myriad Pro" pitchFamily="34" charset="0"/>
            </a:rPr>
            <a:t> </a:t>
          </a:r>
          <a:r>
            <a:rPr lang="en-US" sz="2400" kern="1200" dirty="0" err="1">
              <a:latin typeface="Myriad Pro" pitchFamily="34" charset="0"/>
            </a:rPr>
            <a:t>luyện</a:t>
          </a:r>
          <a:r>
            <a:rPr lang="en-US" sz="2400" kern="1200" dirty="0">
              <a:latin typeface="Myriad Pro" pitchFamily="34" charset="0"/>
            </a:rPr>
            <a:t> </a:t>
          </a:r>
          <a:r>
            <a:rPr lang="en-US" sz="2400" kern="1200" dirty="0" err="1">
              <a:latin typeface="Myriad Pro" pitchFamily="34" charset="0"/>
            </a:rPr>
            <a:t>phẩm</a:t>
          </a:r>
          <a:r>
            <a:rPr lang="en-US" sz="2400" kern="1200" dirty="0">
              <a:latin typeface="Myriad Pro" pitchFamily="34" charset="0"/>
            </a:rPr>
            <a:t> </a:t>
          </a:r>
          <a:r>
            <a:rPr lang="en-US" sz="2400" kern="1200" dirty="0" err="1">
              <a:latin typeface="Myriad Pro" pitchFamily="34" charset="0"/>
            </a:rPr>
            <a:t>chất</a:t>
          </a:r>
          <a:r>
            <a:rPr lang="en-US" sz="2400" kern="1200" dirty="0">
              <a:latin typeface="Myriad Pro" pitchFamily="34" charset="0"/>
            </a:rPr>
            <a:t> </a:t>
          </a:r>
          <a:r>
            <a:rPr lang="en-US" sz="2400" kern="1200" dirty="0" err="1">
              <a:latin typeface="Myriad Pro" pitchFamily="34" charset="0"/>
            </a:rPr>
            <a:t>yêu</a:t>
          </a:r>
          <a:r>
            <a:rPr lang="en-US" sz="2400" kern="1200" dirty="0">
              <a:latin typeface="Myriad Pro" pitchFamily="34" charset="0"/>
            </a:rPr>
            <a:t> </a:t>
          </a:r>
          <a:r>
            <a:rPr lang="en-US" sz="2400" kern="1200" dirty="0" err="1">
              <a:latin typeface="Myriad Pro" pitchFamily="34" charset="0"/>
            </a:rPr>
            <a:t>nước</a:t>
          </a:r>
          <a:r>
            <a:rPr lang="en-US" sz="2400" kern="1200" dirty="0">
              <a:latin typeface="Myriad Pro" pitchFamily="34" charset="0"/>
            </a:rPr>
            <a:t>, </a:t>
          </a:r>
          <a:r>
            <a:rPr lang="en-US" sz="2400" kern="1200" dirty="0" err="1">
              <a:latin typeface="Myriad Pro" pitchFamily="34" charset="0"/>
            </a:rPr>
            <a:t>nhân</a:t>
          </a:r>
          <a:r>
            <a:rPr lang="en-US" sz="2400" kern="1200" dirty="0">
              <a:latin typeface="Myriad Pro" pitchFamily="34" charset="0"/>
            </a:rPr>
            <a:t> </a:t>
          </a:r>
          <a:r>
            <a:rPr lang="en-US" sz="2400" kern="1200" dirty="0" err="1">
              <a:latin typeface="Myriad Pro" pitchFamily="34" charset="0"/>
            </a:rPr>
            <a:t>ái</a:t>
          </a:r>
          <a:r>
            <a:rPr lang="en-US" sz="2400" kern="1200" dirty="0">
              <a:latin typeface="Myriad Pro" pitchFamily="34" charset="0"/>
            </a:rPr>
            <a:t> </a:t>
          </a:r>
          <a:r>
            <a:rPr lang="en-US" sz="2400" kern="1200" dirty="0" err="1">
              <a:latin typeface="Myriad Pro" pitchFamily="34" charset="0"/>
            </a:rPr>
            <a:t>và</a:t>
          </a:r>
          <a:r>
            <a:rPr lang="en-US" sz="2400" kern="1200" dirty="0">
              <a:latin typeface="Myriad Pro" pitchFamily="34" charset="0"/>
            </a:rPr>
            <a:t> </a:t>
          </a:r>
          <a:r>
            <a:rPr lang="en-US" sz="2400" kern="1200" dirty="0" err="1">
              <a:latin typeface="Myriad Pro" pitchFamily="34" charset="0"/>
            </a:rPr>
            <a:t>tinh</a:t>
          </a:r>
          <a:r>
            <a:rPr lang="en-US" sz="2400" kern="1200" dirty="0">
              <a:latin typeface="Myriad Pro" pitchFamily="34" charset="0"/>
            </a:rPr>
            <a:t> </a:t>
          </a:r>
          <a:r>
            <a:rPr lang="en-US" sz="2400" kern="1200" dirty="0" err="1">
              <a:latin typeface="Myriad Pro" pitchFamily="34" charset="0"/>
            </a:rPr>
            <a:t>thần</a:t>
          </a:r>
          <a:r>
            <a:rPr lang="en-US" sz="2400" kern="1200" dirty="0">
              <a:latin typeface="Myriad Pro" pitchFamily="34" charset="0"/>
            </a:rPr>
            <a:t> </a:t>
          </a:r>
          <a:r>
            <a:rPr lang="en-US" sz="2400" kern="1200" dirty="0" err="1">
              <a:latin typeface="Myriad Pro" pitchFamily="34" charset="0"/>
            </a:rPr>
            <a:t>trách</a:t>
          </a:r>
          <a:r>
            <a:rPr lang="en-US" sz="2400" kern="1200" dirty="0">
              <a:latin typeface="Myriad Pro" pitchFamily="34" charset="0"/>
            </a:rPr>
            <a:t> </a:t>
          </a:r>
          <a:r>
            <a:rPr lang="en-US" sz="2400" kern="1200" dirty="0" err="1">
              <a:latin typeface="Myriad Pro" pitchFamily="34" charset="0"/>
            </a:rPr>
            <a:t>nhiệm</a:t>
          </a:r>
          <a:endParaRPr lang="en-US" sz="2400" kern="1200" dirty="0">
            <a:latin typeface="Myriad Pro" pitchFamily="34" charset="0"/>
          </a:endParaRPr>
        </a:p>
      </dsp:txBody>
      <dsp:txXfrm>
        <a:off x="2067442" y="3245268"/>
        <a:ext cx="8332083" cy="535063"/>
      </dsp:txXfrm>
    </dsp:sp>
    <dsp:sp modelId="{3A6818F9-BA55-4B37-8343-B7105A5E1DB9}">
      <dsp:nvSpPr>
        <dsp:cNvPr id="0" name=""/>
        <dsp:cNvSpPr/>
      </dsp:nvSpPr>
      <dsp:spPr>
        <a:xfrm>
          <a:off x="2067442" y="3914098"/>
          <a:ext cx="8286874" cy="53506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kern="1200" dirty="0">
              <a:latin typeface="Myriad Pro" pitchFamily="34" charset="0"/>
            </a:rPr>
            <a:t> </a:t>
          </a:r>
          <a:r>
            <a:rPr lang="en-US" sz="2400" kern="1200" dirty="0" err="1">
              <a:latin typeface="Myriad Pro" pitchFamily="34" charset="0"/>
            </a:rPr>
            <a:t>Góp</a:t>
          </a:r>
          <a:r>
            <a:rPr lang="en-US" sz="2400" kern="1200" dirty="0">
              <a:latin typeface="Myriad Pro" pitchFamily="34" charset="0"/>
            </a:rPr>
            <a:t> </a:t>
          </a:r>
          <a:r>
            <a:rPr lang="en-US" sz="2400" kern="1200" dirty="0" err="1">
              <a:latin typeface="Myriad Pro" pitchFamily="34" charset="0"/>
            </a:rPr>
            <a:t>phần</a:t>
          </a:r>
          <a:r>
            <a:rPr lang="en-US" sz="2400" kern="1200" dirty="0">
              <a:latin typeface="Myriad Pro" pitchFamily="34" charset="0"/>
            </a:rPr>
            <a:t> </a:t>
          </a:r>
          <a:r>
            <a:rPr lang="en-US" sz="2400" kern="1200" dirty="0" err="1">
              <a:latin typeface="Myriad Pro" pitchFamily="34" charset="0"/>
            </a:rPr>
            <a:t>giải</a:t>
          </a:r>
          <a:r>
            <a:rPr lang="en-US" sz="2400" kern="1200" dirty="0">
              <a:latin typeface="Myriad Pro" pitchFamily="34" charset="0"/>
            </a:rPr>
            <a:t> </a:t>
          </a:r>
          <a:r>
            <a:rPr lang="en-US" sz="2400" kern="1200" dirty="0" err="1">
              <a:latin typeface="Myriad Pro" pitchFamily="34" charset="0"/>
            </a:rPr>
            <a:t>quyết</a:t>
          </a:r>
          <a:r>
            <a:rPr lang="en-US" sz="2400" kern="1200" dirty="0">
              <a:latin typeface="Myriad Pro" pitchFamily="34" charset="0"/>
            </a:rPr>
            <a:t> </a:t>
          </a:r>
          <a:r>
            <a:rPr lang="en-US" sz="2400" kern="1200" dirty="0" err="1">
              <a:latin typeface="Myriad Pro" pitchFamily="34" charset="0"/>
            </a:rPr>
            <a:t>các</a:t>
          </a:r>
          <a:r>
            <a:rPr lang="en-US" sz="2400" kern="1200" dirty="0">
              <a:latin typeface="Myriad Pro" pitchFamily="34" charset="0"/>
            </a:rPr>
            <a:t> </a:t>
          </a:r>
          <a:r>
            <a:rPr lang="en-US" sz="2400" kern="1200" dirty="0" err="1">
              <a:latin typeface="Myriad Pro" pitchFamily="34" charset="0"/>
            </a:rPr>
            <a:t>vấn</a:t>
          </a:r>
          <a:r>
            <a:rPr lang="en-US" sz="2400" kern="1200" dirty="0">
              <a:latin typeface="Myriad Pro" pitchFamily="34" charset="0"/>
            </a:rPr>
            <a:t> </a:t>
          </a:r>
          <a:r>
            <a:rPr lang="en-US" sz="2400" kern="1200" dirty="0" err="1">
              <a:latin typeface="Myriad Pro" pitchFamily="34" charset="0"/>
            </a:rPr>
            <a:t>đề</a:t>
          </a:r>
          <a:r>
            <a:rPr lang="en-US" sz="2400" kern="1200" dirty="0">
              <a:latin typeface="Myriad Pro" pitchFamily="34" charset="0"/>
            </a:rPr>
            <a:t> </a:t>
          </a:r>
          <a:r>
            <a:rPr lang="en-US" sz="2400" kern="1200" dirty="0" err="1">
              <a:latin typeface="Myriad Pro" pitchFamily="34" charset="0"/>
            </a:rPr>
            <a:t>trong</a:t>
          </a:r>
          <a:r>
            <a:rPr lang="en-US" sz="2400" kern="1200" dirty="0">
              <a:latin typeface="Myriad Pro" pitchFamily="34" charset="0"/>
            </a:rPr>
            <a:t> </a:t>
          </a:r>
          <a:r>
            <a:rPr lang="en-US" sz="2400" kern="1200" dirty="0" err="1">
              <a:latin typeface="Myriad Pro" pitchFamily="34" charset="0"/>
            </a:rPr>
            <a:t>thực</a:t>
          </a:r>
          <a:r>
            <a:rPr lang="en-US" sz="2400" kern="1200" dirty="0">
              <a:latin typeface="Myriad Pro" pitchFamily="34" charset="0"/>
            </a:rPr>
            <a:t> </a:t>
          </a:r>
          <a:r>
            <a:rPr lang="en-US" sz="2400" kern="1200" dirty="0" err="1">
              <a:latin typeface="Myriad Pro" pitchFamily="34" charset="0"/>
            </a:rPr>
            <a:t>tế</a:t>
          </a:r>
          <a:r>
            <a:rPr lang="en-US" sz="2400" kern="1200" dirty="0">
              <a:latin typeface="Myriad Pro" pitchFamily="34" charset="0"/>
            </a:rPr>
            <a:t> </a:t>
          </a:r>
          <a:r>
            <a:rPr lang="en-US" sz="2400" kern="1200" dirty="0" err="1">
              <a:latin typeface="Myriad Pro" pitchFamily="34" charset="0"/>
            </a:rPr>
            <a:t>cuộc</a:t>
          </a:r>
          <a:r>
            <a:rPr lang="en-US" sz="2400" kern="1200" dirty="0">
              <a:latin typeface="Myriad Pro" pitchFamily="34" charset="0"/>
            </a:rPr>
            <a:t> </a:t>
          </a:r>
          <a:r>
            <a:rPr lang="en-US" sz="2400" kern="1200" dirty="0" err="1">
              <a:latin typeface="Myriad Pro" pitchFamily="34" charset="0"/>
            </a:rPr>
            <a:t>sống</a:t>
          </a:r>
          <a:endParaRPr lang="en-US" sz="2400" kern="1200" dirty="0">
            <a:latin typeface="Myriad Pro" pitchFamily="34" charset="0"/>
          </a:endParaRPr>
        </a:p>
      </dsp:txBody>
      <dsp:txXfrm>
        <a:off x="2067442" y="3914098"/>
        <a:ext cx="8286874" cy="535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62745-67BD-4D1A-BEA0-8543E2F5AE99}">
      <dsp:nvSpPr>
        <dsp:cNvPr id="0" name=""/>
        <dsp:cNvSpPr/>
      </dsp:nvSpPr>
      <dsp:spPr>
        <a:xfrm rot="16200000">
          <a:off x="1355940" y="-1355940"/>
          <a:ext cx="1877040" cy="4588921"/>
        </a:xfrm>
        <a:prstGeom prst="round1Rect">
          <a:avLst/>
        </a:prstGeom>
        <a:solidFill>
          <a:schemeClr val="accent1">
            <a:lumMod val="40000"/>
            <a:lumOff val="6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err="1">
              <a:solidFill>
                <a:schemeClr val="tx1"/>
              </a:solidFill>
              <a:latin typeface="Arial" panose="020B0604020202020204" pitchFamily="34" charset="0"/>
              <a:cs typeface="Arial" panose="020B0604020202020204" pitchFamily="34" charset="0"/>
            </a:rPr>
            <a:t>Tinh</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giản</a:t>
          </a:r>
          <a:r>
            <a:rPr lang="en-US" sz="2000" kern="1200" dirty="0">
              <a:solidFill>
                <a:schemeClr val="tx1"/>
              </a:solidFill>
              <a:latin typeface="Arial" panose="020B0604020202020204" pitchFamily="34" charset="0"/>
              <a:cs typeface="Arial" panose="020B0604020202020204" pitchFamily="34" charset="0"/>
            </a:rPr>
            <a:t> ở </a:t>
          </a:r>
          <a:r>
            <a:rPr lang="en-US" sz="2000" kern="1200" dirty="0" err="1">
              <a:solidFill>
                <a:schemeClr val="tx1"/>
              </a:solidFill>
              <a:latin typeface="Arial" panose="020B0604020202020204" pitchFamily="34" charset="0"/>
              <a:cs typeface="Arial" panose="020B0604020202020204" pitchFamily="34" charset="0"/>
            </a:rPr>
            <a:t>mức</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độ</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hợp</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lí</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phổ</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thông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hoá</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kiến</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thức</a:t>
          </a:r>
          <a:r>
            <a:rPr lang="en-US" sz="2000" kern="1200" dirty="0">
              <a:solidFill>
                <a:schemeClr val="tx1"/>
              </a:solidFill>
              <a:latin typeface="Arial" panose="020B0604020202020204" pitchFamily="34" charset="0"/>
              <a:cs typeface="Arial" panose="020B0604020202020204" pitchFamily="34" charset="0"/>
            </a:rPr>
            <a:t>, c</a:t>
          </a:r>
          <a:r>
            <a:rPr lang="vi-VN" sz="2000" kern="1200" dirty="0">
              <a:solidFill>
                <a:schemeClr val="tx1"/>
              </a:solidFill>
              <a:latin typeface="+mn-lt"/>
              <a:cs typeface="Arial" panose="020B0604020202020204" pitchFamily="34" charset="0"/>
            </a:rPr>
            <a:t>ác đơn vị kiến thức đưa ra vừa phải</a:t>
          </a:r>
          <a:r>
            <a:rPr lang="en-US" sz="2000" kern="1200" dirty="0">
              <a:solidFill>
                <a:schemeClr val="tx1"/>
              </a:solidFill>
              <a:latin typeface="+mn-lt"/>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dễ</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hiểu</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dễ</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nhớ</a:t>
          </a:r>
          <a:endParaRPr lang="en-US" sz="2000" kern="1200" dirty="0">
            <a:solidFill>
              <a:schemeClr val="tx1"/>
            </a:solidFill>
            <a:latin typeface="Arial" panose="020B0604020202020204" pitchFamily="34" charset="0"/>
            <a:cs typeface="Arial" panose="020B0604020202020204" pitchFamily="34" charset="0"/>
          </a:endParaRPr>
        </a:p>
      </dsp:txBody>
      <dsp:txXfrm rot="5400000">
        <a:off x="0" y="0"/>
        <a:ext cx="4588921" cy="1407780"/>
      </dsp:txXfrm>
    </dsp:sp>
    <dsp:sp modelId="{4B99E67B-5BD9-430E-B16A-C327A0CEF407}">
      <dsp:nvSpPr>
        <dsp:cNvPr id="0" name=""/>
        <dsp:cNvSpPr/>
      </dsp:nvSpPr>
      <dsp:spPr>
        <a:xfrm>
          <a:off x="4588921" y="0"/>
          <a:ext cx="4588921" cy="1877040"/>
        </a:xfrm>
        <a:prstGeom prst="round1Rect">
          <a:avLst/>
        </a:prstGeom>
        <a:solidFill>
          <a:schemeClr val="accent1">
            <a:lumMod val="40000"/>
            <a:lumOff val="6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a:solidFill>
                <a:schemeClr val="tx1"/>
              </a:solidFill>
              <a:latin typeface="+mn-lt"/>
              <a:cs typeface="Arial" panose="020B0604020202020204" pitchFamily="34" charset="0"/>
            </a:rPr>
            <a:t>S</a:t>
          </a:r>
          <a:r>
            <a:rPr lang="vi-VN" sz="2000" kern="1200" dirty="0">
              <a:solidFill>
                <a:schemeClr val="tx1"/>
              </a:solidFill>
              <a:latin typeface="Arial (Body)"/>
              <a:cs typeface="Arial" panose="020B0604020202020204" pitchFamily="34" charset="0"/>
            </a:rPr>
            <a:t>ử dụng nhiều </a:t>
          </a:r>
          <a:r>
            <a:rPr lang="en-US" sz="2000" kern="1200" dirty="0" err="1">
              <a:solidFill>
                <a:schemeClr val="tx1"/>
              </a:solidFill>
              <a:latin typeface="Arial (Body)"/>
              <a:cs typeface="Arial" panose="020B0604020202020204" pitchFamily="34" charset="0"/>
            </a:rPr>
            <a:t>bản</a:t>
          </a:r>
          <a:r>
            <a:rPr lang="en-US" sz="2000" kern="1200" dirty="0">
              <a:solidFill>
                <a:schemeClr val="tx1"/>
              </a:solidFill>
              <a:latin typeface="Arial (Body)"/>
              <a:cs typeface="Arial" panose="020B0604020202020204" pitchFamily="34" charset="0"/>
            </a:rPr>
            <a:t> </a:t>
          </a:r>
          <a:r>
            <a:rPr lang="en-US" sz="2000" kern="1200" dirty="0" err="1">
              <a:solidFill>
                <a:schemeClr val="tx1"/>
              </a:solidFill>
              <a:latin typeface="Arial (Body)"/>
              <a:cs typeface="Arial" panose="020B0604020202020204" pitchFamily="34" charset="0"/>
            </a:rPr>
            <a:t>đồ</a:t>
          </a:r>
          <a:r>
            <a:rPr lang="en-US" sz="2000" kern="1200" dirty="0">
              <a:solidFill>
                <a:schemeClr val="tx1"/>
              </a:solidFill>
              <a:latin typeface="Arial (Body)"/>
              <a:cs typeface="Arial" panose="020B0604020202020204" pitchFamily="34" charset="0"/>
            </a:rPr>
            <a:t>, </a:t>
          </a:r>
          <a:r>
            <a:rPr lang="en-US" sz="2000" kern="1200" dirty="0" err="1">
              <a:solidFill>
                <a:schemeClr val="tx1"/>
              </a:solidFill>
              <a:latin typeface="Arial (Body)"/>
              <a:cs typeface="Arial" panose="020B0604020202020204" pitchFamily="34" charset="0"/>
            </a:rPr>
            <a:t>sơ</a:t>
          </a:r>
          <a:r>
            <a:rPr lang="en-US" sz="2000" kern="1200" dirty="0">
              <a:solidFill>
                <a:schemeClr val="tx1"/>
              </a:solidFill>
              <a:latin typeface="Arial (Body)"/>
              <a:cs typeface="Arial" panose="020B0604020202020204" pitchFamily="34" charset="0"/>
            </a:rPr>
            <a:t> </a:t>
          </a:r>
          <a:r>
            <a:rPr lang="en-US" sz="2000" kern="1200" dirty="0" err="1">
              <a:solidFill>
                <a:schemeClr val="tx1"/>
              </a:solidFill>
              <a:latin typeface="Arial (Body)"/>
              <a:cs typeface="Arial" panose="020B0604020202020204" pitchFamily="34" charset="0"/>
            </a:rPr>
            <a:t>đồ</a:t>
          </a:r>
          <a:r>
            <a:rPr lang="en-US" sz="2000" kern="1200" dirty="0">
              <a:solidFill>
                <a:schemeClr val="tx1"/>
              </a:solidFill>
              <a:latin typeface="Arial (Body)"/>
              <a:cs typeface="Arial" panose="020B0604020202020204" pitchFamily="34" charset="0"/>
            </a:rPr>
            <a:t>, </a:t>
          </a:r>
          <a:r>
            <a:rPr lang="en-US" sz="2000" kern="1200" dirty="0" err="1">
              <a:solidFill>
                <a:schemeClr val="tx1"/>
              </a:solidFill>
              <a:latin typeface="Arial (Body)"/>
              <a:cs typeface="Arial" panose="020B0604020202020204" pitchFamily="34" charset="0"/>
            </a:rPr>
            <a:t>biểu</a:t>
          </a:r>
          <a:r>
            <a:rPr lang="en-US" sz="2000" kern="1200" dirty="0">
              <a:solidFill>
                <a:schemeClr val="tx1"/>
              </a:solidFill>
              <a:latin typeface="Arial (Body)"/>
              <a:cs typeface="Arial" panose="020B0604020202020204" pitchFamily="34" charset="0"/>
            </a:rPr>
            <a:t> </a:t>
          </a:r>
          <a:r>
            <a:rPr lang="en-US" sz="2000" kern="1200" dirty="0" err="1">
              <a:solidFill>
                <a:schemeClr val="tx1"/>
              </a:solidFill>
              <a:latin typeface="Arial (Body)"/>
              <a:cs typeface="Arial" panose="020B0604020202020204" pitchFamily="34" charset="0"/>
            </a:rPr>
            <a:t>đồ</a:t>
          </a:r>
          <a:r>
            <a:rPr lang="en-US" sz="2000" kern="1200" dirty="0">
              <a:solidFill>
                <a:schemeClr val="tx1"/>
              </a:solidFill>
              <a:latin typeface="Arial (Body)"/>
              <a:cs typeface="Arial" panose="020B0604020202020204" pitchFamily="34" charset="0"/>
            </a:rPr>
            <a:t>, </a:t>
          </a:r>
          <a:r>
            <a:rPr lang="vi-VN" sz="2000" kern="1200" dirty="0">
              <a:solidFill>
                <a:schemeClr val="tx1"/>
              </a:solidFill>
              <a:latin typeface="Arial (Body)"/>
              <a:cs typeface="Arial" panose="020B0604020202020204" pitchFamily="34" charset="0"/>
            </a:rPr>
            <a:t>hình ảnh</a:t>
          </a:r>
          <a:r>
            <a:rPr lang="en-US" sz="2000" kern="1200" dirty="0">
              <a:solidFill>
                <a:schemeClr val="tx1"/>
              </a:solidFill>
              <a:latin typeface="Arial (Body)"/>
              <a:cs typeface="Arial" panose="020B0604020202020204" pitchFamily="34" charset="0"/>
            </a:rPr>
            <a:t>,… </a:t>
          </a:r>
        </a:p>
      </dsp:txBody>
      <dsp:txXfrm>
        <a:off x="4588921" y="0"/>
        <a:ext cx="4588921" cy="1407780"/>
      </dsp:txXfrm>
    </dsp:sp>
    <dsp:sp modelId="{9D8FE5AA-4776-473E-86B1-FB851F860971}">
      <dsp:nvSpPr>
        <dsp:cNvPr id="0" name=""/>
        <dsp:cNvSpPr/>
      </dsp:nvSpPr>
      <dsp:spPr>
        <a:xfrm rot="10800000">
          <a:off x="0" y="1877040"/>
          <a:ext cx="4588921" cy="1877040"/>
        </a:xfrm>
        <a:prstGeom prst="round1Rect">
          <a:avLst/>
        </a:prstGeom>
        <a:solidFill>
          <a:schemeClr val="accent1">
            <a:lumMod val="40000"/>
            <a:lumOff val="6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a:solidFill>
                <a:schemeClr val="tx1"/>
              </a:solidFill>
              <a:latin typeface="Arial" panose="020B0604020202020204" pitchFamily="34" charset="0"/>
              <a:cs typeface="Arial" panose="020B0604020202020204" pitchFamily="34" charset="0"/>
            </a:rPr>
            <a:t>G</a:t>
          </a:r>
          <a:r>
            <a:rPr lang="vi-VN" sz="2000" kern="1200" dirty="0">
              <a:solidFill>
                <a:schemeClr val="tx1"/>
              </a:solidFill>
              <a:latin typeface="Arial" panose="020B0604020202020204" pitchFamily="34" charset="0"/>
              <a:cs typeface="Arial" panose="020B0604020202020204" pitchFamily="34" charset="0"/>
            </a:rPr>
            <a:t>iúp </a:t>
          </a:r>
          <a:r>
            <a:rPr lang="vi-VN" sz="2000" kern="1200" dirty="0">
              <a:solidFill>
                <a:schemeClr val="tx1"/>
              </a:solidFill>
              <a:latin typeface="+mn-lt"/>
            </a:rPr>
            <a:t>người học vận dụng để giải quyết những</a:t>
          </a:r>
          <a:r>
            <a:rPr lang="en-US" sz="2000" kern="1200" dirty="0">
              <a:solidFill>
                <a:schemeClr val="tx1"/>
              </a:solidFill>
              <a:latin typeface="+mn-lt"/>
            </a:rPr>
            <a:t> </a:t>
          </a:r>
          <a:r>
            <a:rPr lang="en-US" sz="2000" kern="1200" dirty="0" err="1">
              <a:solidFill>
                <a:schemeClr val="tx1"/>
              </a:solidFill>
              <a:latin typeface="Arial" panose="020B0604020202020204" pitchFamily="34" charset="0"/>
              <a:cs typeface="Arial" panose="020B0604020202020204" pitchFamily="34" charset="0"/>
            </a:rPr>
            <a:t>vấn</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đề</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của</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cuộc</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sống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tăng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cường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các</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hoạt</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động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nhóm</a:t>
          </a:r>
          <a:endParaRPr lang="en-US" sz="2000" kern="1200" dirty="0">
            <a:solidFill>
              <a:schemeClr val="tx1"/>
            </a:solidFill>
            <a:latin typeface="Arial" panose="020B0604020202020204" pitchFamily="34" charset="0"/>
            <a:cs typeface="Arial" panose="020B0604020202020204" pitchFamily="34" charset="0"/>
          </a:endParaRPr>
        </a:p>
      </dsp:txBody>
      <dsp:txXfrm rot="10800000">
        <a:off x="0" y="2346300"/>
        <a:ext cx="4588921" cy="1407780"/>
      </dsp:txXfrm>
    </dsp:sp>
    <dsp:sp modelId="{E9A715A9-765C-4E94-91DE-5928ACCD0BCC}">
      <dsp:nvSpPr>
        <dsp:cNvPr id="0" name=""/>
        <dsp:cNvSpPr/>
      </dsp:nvSpPr>
      <dsp:spPr>
        <a:xfrm rot="5400000">
          <a:off x="5944861" y="521100"/>
          <a:ext cx="1877040" cy="4588921"/>
        </a:xfrm>
        <a:prstGeom prst="round1Rect">
          <a:avLst/>
        </a:prstGeom>
        <a:solidFill>
          <a:schemeClr val="accent1">
            <a:lumMod val="40000"/>
            <a:lumOff val="6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err="1">
              <a:solidFill>
                <a:schemeClr val="tx1"/>
              </a:solidFill>
              <a:latin typeface="Arial" panose="020B0604020202020204" pitchFamily="34" charset="0"/>
              <a:cs typeface="Arial" panose="020B0604020202020204" pitchFamily="34" charset="0"/>
            </a:rPr>
            <a:t>Viết</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theo</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hướng</a:t>
          </a:r>
          <a:r>
            <a:rPr lang="en-US" sz="2000" kern="1200" dirty="0">
              <a:solidFill>
                <a:schemeClr val="tx1"/>
              </a:solidFill>
              <a:latin typeface="Arial" panose="020B0604020202020204" pitchFamily="34" charset="0"/>
              <a:cs typeface="Arial" panose="020B0604020202020204" pitchFamily="34" charset="0"/>
            </a:rPr>
            <a:t> </a:t>
          </a:r>
          <a:r>
            <a:rPr lang="en-US" sz="2000" kern="1200" dirty="0" err="1">
              <a:solidFill>
                <a:schemeClr val="tx1"/>
              </a:solidFill>
              <a:latin typeface="Arial" panose="020B0604020202020204" pitchFamily="34" charset="0"/>
              <a:cs typeface="Arial" panose="020B0604020202020204" pitchFamily="34" charset="0"/>
            </a:rPr>
            <a:t>mở</a:t>
          </a:r>
          <a:endParaRPr lang="en-US" sz="2000" kern="1200" dirty="0">
            <a:solidFill>
              <a:schemeClr val="tx1"/>
            </a:solidFill>
            <a:latin typeface="Arial" panose="020B0604020202020204" pitchFamily="34" charset="0"/>
            <a:cs typeface="Arial" panose="020B0604020202020204" pitchFamily="34" charset="0"/>
          </a:endParaRPr>
        </a:p>
      </dsp:txBody>
      <dsp:txXfrm rot="-5400000">
        <a:off x="4588921" y="2346300"/>
        <a:ext cx="4588921" cy="1407780"/>
      </dsp:txXfrm>
    </dsp:sp>
    <dsp:sp modelId="{3D11BDC0-5DE8-40B8-B172-61933AD0C816}">
      <dsp:nvSpPr>
        <dsp:cNvPr id="0" name=""/>
        <dsp:cNvSpPr/>
      </dsp:nvSpPr>
      <dsp:spPr>
        <a:xfrm>
          <a:off x="2737181" y="1407780"/>
          <a:ext cx="3703479" cy="938520"/>
        </a:xfrm>
        <a:prstGeom prst="roundRect">
          <a:avLst/>
        </a:prstGeom>
        <a:solidFill>
          <a:srgbClr val="FFFF00"/>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panose="020B0604020202020204" pitchFamily="34" charset="0"/>
              <a:cs typeface="Arial" panose="020B0604020202020204" pitchFamily="34" charset="0"/>
            </a:rPr>
            <a:t> </a:t>
          </a:r>
          <a:r>
            <a:rPr lang="en-US" sz="2800" b="1" kern="1200" dirty="0">
              <a:solidFill>
                <a:srgbClr val="FF0000"/>
              </a:solidFill>
              <a:latin typeface="Arial" panose="020B0604020202020204" pitchFamily="34" charset="0"/>
              <a:cs typeface="Arial" panose="020B0604020202020204" pitchFamily="34" charset="0"/>
            </a:rPr>
            <a:t>DỄ DẠY – DỄ HỌC</a:t>
          </a:r>
        </a:p>
      </dsp:txBody>
      <dsp:txXfrm>
        <a:off x="2782996" y="1453595"/>
        <a:ext cx="3611849" cy="846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A4F8A-FA2D-4DBF-9441-E263F4F01A15}">
      <dsp:nvSpPr>
        <dsp:cNvPr id="0" name=""/>
        <dsp:cNvSpPr/>
      </dsp:nvSpPr>
      <dsp:spPr>
        <a:xfrm rot="16200000">
          <a:off x="-478297" y="486084"/>
          <a:ext cx="2409166" cy="1436996"/>
        </a:xfrm>
        <a:prstGeom prst="flowChartManualOperation">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lumMod val="95000"/>
                  <a:lumOff val="5000"/>
                </a:schemeClr>
              </a:solidFill>
              <a:effectLst/>
            </a:rPr>
            <a:t>Lời</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nói</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đầu</a:t>
          </a:r>
          <a:endParaRPr lang="en-US" sz="2400" b="1" kern="1200" dirty="0">
            <a:solidFill>
              <a:schemeClr val="tx1">
                <a:lumMod val="95000"/>
                <a:lumOff val="5000"/>
              </a:schemeClr>
            </a:solidFill>
            <a:effectLst/>
          </a:endParaRPr>
        </a:p>
      </dsp:txBody>
      <dsp:txXfrm rot="5400000">
        <a:off x="7788" y="481832"/>
        <a:ext cx="1436996" cy="1445500"/>
      </dsp:txXfrm>
    </dsp:sp>
    <dsp:sp modelId="{5B633C3D-0072-4E30-96B5-D494D729EC62}">
      <dsp:nvSpPr>
        <dsp:cNvPr id="0" name=""/>
        <dsp:cNvSpPr/>
      </dsp:nvSpPr>
      <dsp:spPr>
        <a:xfrm rot="16200000">
          <a:off x="1066473" y="486084"/>
          <a:ext cx="2409166" cy="1436996"/>
        </a:xfrm>
        <a:prstGeom prst="flowChartManualOperation">
          <a:avLst/>
        </a:prstGeom>
        <a:gradFill rotWithShape="0">
          <a:gsLst>
            <a:gs pos="0">
              <a:schemeClr val="accent1">
                <a:alpha val="90000"/>
                <a:hueOff val="0"/>
                <a:satOff val="0"/>
                <a:lumOff val="0"/>
                <a:alphaOff val="-6667"/>
                <a:satMod val="103000"/>
                <a:lumMod val="102000"/>
                <a:tint val="94000"/>
              </a:schemeClr>
            </a:gs>
            <a:gs pos="50000">
              <a:schemeClr val="accent1">
                <a:alpha val="90000"/>
                <a:hueOff val="0"/>
                <a:satOff val="0"/>
                <a:lumOff val="0"/>
                <a:alphaOff val="-6667"/>
                <a:satMod val="110000"/>
                <a:lumMod val="100000"/>
                <a:shade val="100000"/>
              </a:schemeClr>
            </a:gs>
            <a:gs pos="100000">
              <a:schemeClr val="accent1">
                <a:alpha val="90000"/>
                <a:hueOff val="0"/>
                <a:satOff val="0"/>
                <a:lumOff val="0"/>
                <a:alphaOff val="-666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rPr>
            <a:t>Mục</a:t>
          </a:r>
          <a:r>
            <a:rPr lang="en-US" sz="2400" b="1" kern="1200" dirty="0">
              <a:solidFill>
                <a:schemeClr val="tx1"/>
              </a:solidFill>
            </a:rPr>
            <a:t> </a:t>
          </a:r>
          <a:r>
            <a:rPr lang="en-US" sz="2400" b="1" kern="1200" dirty="0" err="1">
              <a:solidFill>
                <a:schemeClr val="tx1"/>
              </a:solidFill>
            </a:rPr>
            <a:t>lục</a:t>
          </a:r>
          <a:endParaRPr lang="en-US" sz="2400" b="1" kern="1200" dirty="0">
            <a:solidFill>
              <a:schemeClr val="tx1"/>
            </a:solidFill>
          </a:endParaRPr>
        </a:p>
      </dsp:txBody>
      <dsp:txXfrm rot="5400000">
        <a:off x="1552558" y="481832"/>
        <a:ext cx="1436996" cy="1445500"/>
      </dsp:txXfrm>
    </dsp:sp>
    <dsp:sp modelId="{2E55B81C-11E5-4D36-A623-1133AA17CAFB}">
      <dsp:nvSpPr>
        <dsp:cNvPr id="0" name=""/>
        <dsp:cNvSpPr/>
      </dsp:nvSpPr>
      <dsp:spPr>
        <a:xfrm rot="16200000">
          <a:off x="2611244" y="486084"/>
          <a:ext cx="2409166" cy="1436996"/>
        </a:xfrm>
        <a:prstGeom prst="flowChartManualOperation">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lumMod val="95000"/>
                  <a:lumOff val="5000"/>
                </a:schemeClr>
              </a:solidFill>
              <a:effectLst/>
            </a:rPr>
            <a:t>Hướng</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dẫn</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sử</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dụng</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sách</a:t>
          </a:r>
          <a:endParaRPr lang="en-US" sz="2400" b="1" kern="1200" dirty="0">
            <a:solidFill>
              <a:schemeClr val="tx1">
                <a:lumMod val="95000"/>
                <a:lumOff val="5000"/>
              </a:schemeClr>
            </a:solidFill>
            <a:effectLst/>
          </a:endParaRPr>
        </a:p>
      </dsp:txBody>
      <dsp:txXfrm rot="5400000">
        <a:off x="3097329" y="481832"/>
        <a:ext cx="1436996" cy="1445500"/>
      </dsp:txXfrm>
    </dsp:sp>
    <dsp:sp modelId="{1B49CB8A-19FE-4392-AD6D-807FF9B08892}">
      <dsp:nvSpPr>
        <dsp:cNvPr id="0" name=""/>
        <dsp:cNvSpPr/>
      </dsp:nvSpPr>
      <dsp:spPr>
        <a:xfrm rot="16200000">
          <a:off x="4156014" y="486084"/>
          <a:ext cx="2409166" cy="1436996"/>
        </a:xfrm>
        <a:prstGeom prst="flowChartManualOperation">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a:solidFill>
                <a:schemeClr val="tx1">
                  <a:lumMod val="95000"/>
                  <a:lumOff val="5000"/>
                </a:schemeClr>
              </a:solidFill>
              <a:effectLst/>
            </a:rPr>
            <a:t>Hai </a:t>
          </a:r>
          <a:r>
            <a:rPr lang="en-US" sz="2400" b="1" kern="1200" dirty="0" err="1">
              <a:solidFill>
                <a:schemeClr val="tx1">
                  <a:lumMod val="95000"/>
                  <a:lumOff val="5000"/>
                </a:schemeClr>
              </a:solidFill>
              <a:effectLst/>
            </a:rPr>
            <a:t>phần</a:t>
          </a:r>
          <a:endParaRPr lang="en-US" sz="2400" b="1" kern="1200" dirty="0">
            <a:solidFill>
              <a:schemeClr val="tx1">
                <a:lumMod val="95000"/>
                <a:lumOff val="5000"/>
              </a:schemeClr>
            </a:solidFill>
            <a:effectLst/>
          </a:endParaRPr>
        </a:p>
      </dsp:txBody>
      <dsp:txXfrm rot="5400000">
        <a:off x="4642099" y="481832"/>
        <a:ext cx="1436996" cy="1445500"/>
      </dsp:txXfrm>
    </dsp:sp>
    <dsp:sp modelId="{80678F3C-10E5-48DC-B975-F52E83C3F9AC}">
      <dsp:nvSpPr>
        <dsp:cNvPr id="0" name=""/>
        <dsp:cNvSpPr/>
      </dsp:nvSpPr>
      <dsp:spPr>
        <a:xfrm rot="16200000">
          <a:off x="5700785" y="486084"/>
          <a:ext cx="2409166" cy="1436996"/>
        </a:xfrm>
        <a:prstGeom prst="flowChartManualOperation">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a:solidFill>
                <a:schemeClr val="tx1">
                  <a:lumMod val="95000"/>
                  <a:lumOff val="5000"/>
                </a:schemeClr>
              </a:solidFill>
              <a:effectLst/>
            </a:rPr>
            <a:t>31 </a:t>
          </a:r>
          <a:r>
            <a:rPr lang="en-US" sz="2400" b="1" kern="1200" dirty="0" err="1">
              <a:solidFill>
                <a:schemeClr val="tx1">
                  <a:lumMod val="95000"/>
                  <a:lumOff val="5000"/>
                </a:schemeClr>
              </a:solidFill>
              <a:effectLst/>
            </a:rPr>
            <a:t>bài</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học</a:t>
          </a:r>
          <a:endParaRPr lang="en-US" sz="2400" b="1" kern="1200" dirty="0">
            <a:solidFill>
              <a:schemeClr val="tx1">
                <a:lumMod val="95000"/>
                <a:lumOff val="5000"/>
              </a:schemeClr>
            </a:solidFill>
            <a:effectLst/>
          </a:endParaRPr>
        </a:p>
      </dsp:txBody>
      <dsp:txXfrm rot="5400000">
        <a:off x="6186870" y="481832"/>
        <a:ext cx="1436996" cy="1445500"/>
      </dsp:txXfrm>
    </dsp:sp>
    <dsp:sp modelId="{9B0365FC-845E-42D9-A356-6A714D09B74F}">
      <dsp:nvSpPr>
        <dsp:cNvPr id="0" name=""/>
        <dsp:cNvSpPr/>
      </dsp:nvSpPr>
      <dsp:spPr>
        <a:xfrm rot="16200000">
          <a:off x="7245556" y="486084"/>
          <a:ext cx="2409166" cy="1436996"/>
        </a:xfrm>
        <a:prstGeom prst="flowChartManualOperation">
          <a:avLst/>
        </a:prstGeom>
        <a:gradFill rotWithShape="0">
          <a:gsLst>
            <a:gs pos="0">
              <a:schemeClr val="accent1">
                <a:alpha val="90000"/>
                <a:hueOff val="0"/>
                <a:satOff val="0"/>
                <a:lumOff val="0"/>
                <a:alphaOff val="-33333"/>
                <a:satMod val="103000"/>
                <a:lumMod val="102000"/>
                <a:tint val="94000"/>
              </a:schemeClr>
            </a:gs>
            <a:gs pos="50000">
              <a:schemeClr val="accent1">
                <a:alpha val="90000"/>
                <a:hueOff val="0"/>
                <a:satOff val="0"/>
                <a:lumOff val="0"/>
                <a:alphaOff val="-33333"/>
                <a:satMod val="110000"/>
                <a:lumMod val="100000"/>
                <a:shade val="100000"/>
              </a:schemeClr>
            </a:gs>
            <a:gs pos="100000">
              <a:schemeClr val="accent1">
                <a:alpha val="90000"/>
                <a:hueOff val="0"/>
                <a:satOff val="0"/>
                <a:lumOff val="0"/>
                <a:alphaOff val="-33333"/>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lumMod val="95000"/>
                  <a:lumOff val="5000"/>
                </a:schemeClr>
              </a:solidFill>
              <a:effectLst/>
            </a:rPr>
            <a:t>Bảng</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giải</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thích</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thuật</a:t>
          </a:r>
          <a:r>
            <a:rPr lang="en-US" sz="2400" b="1" kern="1200" dirty="0">
              <a:solidFill>
                <a:schemeClr val="tx1">
                  <a:lumMod val="95000"/>
                  <a:lumOff val="5000"/>
                </a:schemeClr>
              </a:solidFill>
              <a:effectLst/>
            </a:rPr>
            <a:t> </a:t>
          </a:r>
          <a:r>
            <a:rPr lang="en-US" sz="2400" b="1" kern="1200" dirty="0" err="1">
              <a:solidFill>
                <a:schemeClr val="tx1">
                  <a:lumMod val="95000"/>
                  <a:lumOff val="5000"/>
                </a:schemeClr>
              </a:solidFill>
              <a:effectLst/>
            </a:rPr>
            <a:t>ngữ</a:t>
          </a:r>
          <a:endParaRPr lang="en-US" sz="2400" b="1" kern="1200" dirty="0">
            <a:solidFill>
              <a:schemeClr val="tx1">
                <a:lumMod val="95000"/>
                <a:lumOff val="5000"/>
              </a:schemeClr>
            </a:solidFill>
            <a:effectLst/>
          </a:endParaRPr>
        </a:p>
      </dsp:txBody>
      <dsp:txXfrm rot="5400000">
        <a:off x="7731641" y="481832"/>
        <a:ext cx="1436996" cy="1445500"/>
      </dsp:txXfrm>
    </dsp:sp>
    <dsp:sp modelId="{1DA91A07-9D2A-420E-AC3D-72E6124426DA}">
      <dsp:nvSpPr>
        <dsp:cNvPr id="0" name=""/>
        <dsp:cNvSpPr/>
      </dsp:nvSpPr>
      <dsp:spPr>
        <a:xfrm rot="16200000">
          <a:off x="8790327" y="486084"/>
          <a:ext cx="2409166" cy="1436996"/>
        </a:xfrm>
        <a:prstGeom prst="flowChartManualOperation">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b="1" kern="1200">
              <a:solidFill>
                <a:schemeClr val="tx1">
                  <a:lumMod val="95000"/>
                  <a:lumOff val="5000"/>
                </a:schemeClr>
              </a:solidFill>
              <a:effectLst/>
            </a:rPr>
            <a:t>Bảng phiên âm</a:t>
          </a:r>
        </a:p>
      </dsp:txBody>
      <dsp:txXfrm rot="5400000">
        <a:off x="9276412" y="481832"/>
        <a:ext cx="1436996" cy="1445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ECAF2-A14E-47B0-BE64-E901D08C9333}">
      <dsp:nvSpPr>
        <dsp:cNvPr id="0" name=""/>
        <dsp:cNvSpPr/>
      </dsp:nvSpPr>
      <dsp:spPr>
        <a:xfrm rot="5400000">
          <a:off x="152814" y="610869"/>
          <a:ext cx="455887" cy="75858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0BB53-F6BF-4B41-9F47-C28C3ACD4241}">
      <dsp:nvSpPr>
        <dsp:cNvPr id="0" name=""/>
        <dsp:cNvSpPr/>
      </dsp:nvSpPr>
      <dsp:spPr>
        <a:xfrm>
          <a:off x="76715" y="837523"/>
          <a:ext cx="684856" cy="60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err="1"/>
            <a:t>Biết</a:t>
          </a:r>
          <a:endParaRPr lang="en-US" sz="1200" kern="1200"/>
        </a:p>
      </dsp:txBody>
      <dsp:txXfrm>
        <a:off x="76715" y="837523"/>
        <a:ext cx="684856" cy="600316"/>
      </dsp:txXfrm>
    </dsp:sp>
    <dsp:sp modelId="{D2F0F38E-6FD0-4B02-B98A-9E934BAF1047}">
      <dsp:nvSpPr>
        <dsp:cNvPr id="0" name=""/>
        <dsp:cNvSpPr/>
      </dsp:nvSpPr>
      <dsp:spPr>
        <a:xfrm>
          <a:off x="632353" y="555021"/>
          <a:ext cx="129218" cy="12921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DD1453-6613-4AA6-A9C9-03D4C012B123}">
      <dsp:nvSpPr>
        <dsp:cNvPr id="0" name=""/>
        <dsp:cNvSpPr/>
      </dsp:nvSpPr>
      <dsp:spPr>
        <a:xfrm rot="5400000">
          <a:off x="991212" y="403407"/>
          <a:ext cx="455887" cy="75858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7E86E-1727-4D30-B9B0-2870AECA0250}">
      <dsp:nvSpPr>
        <dsp:cNvPr id="0" name=""/>
        <dsp:cNvSpPr/>
      </dsp:nvSpPr>
      <dsp:spPr>
        <a:xfrm>
          <a:off x="915113" y="630061"/>
          <a:ext cx="684856" cy="60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err="1"/>
            <a:t>Hiểu</a:t>
          </a:r>
          <a:endParaRPr lang="en-US" sz="1200" kern="1200"/>
        </a:p>
      </dsp:txBody>
      <dsp:txXfrm>
        <a:off x="915113" y="630061"/>
        <a:ext cx="684856" cy="600316"/>
      </dsp:txXfrm>
    </dsp:sp>
    <dsp:sp modelId="{211EA016-B569-441C-9C14-E269530401EC}">
      <dsp:nvSpPr>
        <dsp:cNvPr id="0" name=""/>
        <dsp:cNvSpPr/>
      </dsp:nvSpPr>
      <dsp:spPr>
        <a:xfrm>
          <a:off x="1470751" y="347559"/>
          <a:ext cx="129218" cy="12921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A337B-0C68-41D3-B7A1-4F8E79D858A8}">
      <dsp:nvSpPr>
        <dsp:cNvPr id="0" name=""/>
        <dsp:cNvSpPr/>
      </dsp:nvSpPr>
      <dsp:spPr>
        <a:xfrm rot="5400000">
          <a:off x="1829610" y="195944"/>
          <a:ext cx="455887" cy="75858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663C8-5241-4FBF-82E8-E485763C6E3F}">
      <dsp:nvSpPr>
        <dsp:cNvPr id="0" name=""/>
        <dsp:cNvSpPr/>
      </dsp:nvSpPr>
      <dsp:spPr>
        <a:xfrm>
          <a:off x="1753511" y="422599"/>
          <a:ext cx="684856" cy="60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err="1"/>
            <a:t>Vận</a:t>
          </a:r>
          <a:r>
            <a:rPr lang="en-US" sz="1200" kern="1200"/>
            <a:t> </a:t>
          </a:r>
          <a:r>
            <a:rPr lang="en-US" sz="1200" kern="1200" err="1"/>
            <a:t>dụng</a:t>
          </a:r>
          <a:endParaRPr lang="en-US" sz="1200" kern="1200"/>
        </a:p>
      </dsp:txBody>
      <dsp:txXfrm>
        <a:off x="1753511" y="422599"/>
        <a:ext cx="684856" cy="600316"/>
      </dsp:txXfrm>
    </dsp:sp>
    <dsp:sp modelId="{4F3528D5-F63B-430F-A6A8-155E56FEBDFA}">
      <dsp:nvSpPr>
        <dsp:cNvPr id="0" name=""/>
        <dsp:cNvSpPr/>
      </dsp:nvSpPr>
      <dsp:spPr>
        <a:xfrm>
          <a:off x="2309149" y="140096"/>
          <a:ext cx="129218" cy="12921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19F35E-A4A5-4380-AEEF-F6999C11E6C0}">
      <dsp:nvSpPr>
        <dsp:cNvPr id="0" name=""/>
        <dsp:cNvSpPr/>
      </dsp:nvSpPr>
      <dsp:spPr>
        <a:xfrm rot="5400000">
          <a:off x="2668008" y="-11517"/>
          <a:ext cx="455887" cy="75858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DD1022-0F95-4FBC-93FD-E158A3DFF2C6}">
      <dsp:nvSpPr>
        <dsp:cNvPr id="0" name=""/>
        <dsp:cNvSpPr/>
      </dsp:nvSpPr>
      <dsp:spPr>
        <a:xfrm>
          <a:off x="2591909" y="215136"/>
          <a:ext cx="684856" cy="600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err="1"/>
            <a:t>Vận</a:t>
          </a:r>
          <a:r>
            <a:rPr lang="en-US" sz="1200" kern="1200"/>
            <a:t> </a:t>
          </a:r>
          <a:r>
            <a:rPr lang="en-US" sz="1200" kern="1200" err="1"/>
            <a:t>dụng</a:t>
          </a:r>
          <a:r>
            <a:rPr lang="en-US" sz="1200" kern="1200"/>
            <a:t> </a:t>
          </a:r>
          <a:r>
            <a:rPr lang="en-US" sz="1200" kern="1200" err="1"/>
            <a:t>cao</a:t>
          </a:r>
          <a:endParaRPr lang="en-US" sz="1200" kern="1200"/>
        </a:p>
      </dsp:txBody>
      <dsp:txXfrm>
        <a:off x="2591909" y="215136"/>
        <a:ext cx="684856" cy="600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1EF0-43AA-4AAF-A29B-86C4555296A1}">
      <dsp:nvSpPr>
        <dsp:cNvPr id="0" name=""/>
        <dsp:cNvSpPr/>
      </dsp:nvSpPr>
      <dsp:spPr>
        <a:xfrm rot="16200000">
          <a:off x="1386865" y="-1386865"/>
          <a:ext cx="2198558" cy="4972290"/>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endParaRPr lang="en-US" sz="2200" b="1" kern="1200" dirty="0">
            <a:solidFill>
              <a:schemeClr val="tx1"/>
            </a:solidFill>
          </a:endParaRPr>
        </a:p>
        <a:p>
          <a:pPr lvl="0" algn="ctr" defTabSz="977900">
            <a:lnSpc>
              <a:spcPct val="100000"/>
            </a:lnSpc>
            <a:spcBef>
              <a:spcPct val="0"/>
            </a:spcBef>
            <a:spcAft>
              <a:spcPts val="0"/>
            </a:spcAft>
          </a:pPr>
          <a:r>
            <a:rPr lang="en-US" sz="2200" b="1" kern="1200" dirty="0" err="1">
              <a:solidFill>
                <a:schemeClr val="tx1"/>
              </a:solidFill>
            </a:rPr>
            <a:t>Kế</a:t>
          </a:r>
          <a:r>
            <a:rPr lang="en-US" sz="2200" b="1" kern="1200" dirty="0">
              <a:solidFill>
                <a:schemeClr val="tx1"/>
              </a:solidFill>
            </a:rPr>
            <a:t> </a:t>
          </a:r>
          <a:r>
            <a:rPr lang="en-US" sz="2200" b="1" kern="1200" dirty="0" err="1">
              <a:solidFill>
                <a:schemeClr val="tx1"/>
              </a:solidFill>
            </a:rPr>
            <a:t>hoạch</a:t>
          </a:r>
          <a:r>
            <a:rPr lang="en-US" sz="2200" b="1" kern="1200" dirty="0">
              <a:solidFill>
                <a:schemeClr val="tx1"/>
              </a:solidFill>
            </a:rPr>
            <a:t> </a:t>
          </a:r>
          <a:r>
            <a:rPr lang="en-US" sz="2200" b="1" kern="1200" dirty="0" err="1">
              <a:solidFill>
                <a:schemeClr val="tx1"/>
              </a:solidFill>
            </a:rPr>
            <a:t>dạy</a:t>
          </a:r>
          <a:r>
            <a:rPr lang="en-US" sz="2200" b="1" kern="1200" dirty="0">
              <a:solidFill>
                <a:schemeClr val="tx1"/>
              </a:solidFill>
            </a:rPr>
            <a:t> </a:t>
          </a:r>
          <a:r>
            <a:rPr lang="en-US" sz="2200" b="1" kern="1200" dirty="0" err="1">
              <a:solidFill>
                <a:schemeClr val="tx1"/>
              </a:solidFill>
            </a:rPr>
            <a:t>học</a:t>
          </a:r>
          <a:endParaRPr lang="en-US" sz="2200" b="1" kern="1200" dirty="0">
            <a:solidFill>
              <a:schemeClr val="tx1"/>
            </a:solidFill>
          </a:endParaRPr>
        </a:p>
        <a:p>
          <a:pPr lvl="0" algn="ctr" defTabSz="977900">
            <a:lnSpc>
              <a:spcPct val="100000"/>
            </a:lnSpc>
            <a:spcBef>
              <a:spcPct val="0"/>
            </a:spcBef>
            <a:spcAft>
              <a:spcPts val="0"/>
            </a:spcAft>
          </a:pPr>
          <a:r>
            <a:rPr lang="en-US" sz="2200" kern="1200" dirty="0" err="1">
              <a:solidFill>
                <a:schemeClr val="tx1"/>
              </a:solidFill>
            </a:rPr>
            <a:t>Thuận</a:t>
          </a:r>
          <a:r>
            <a:rPr lang="en-US" sz="2200" kern="1200" dirty="0">
              <a:solidFill>
                <a:schemeClr val="tx1"/>
              </a:solidFill>
            </a:rPr>
            <a:t> </a:t>
          </a:r>
          <a:r>
            <a:rPr lang="en-US" sz="2200" kern="1200" dirty="0" err="1">
              <a:solidFill>
                <a:schemeClr val="tx1"/>
              </a:solidFill>
            </a:rPr>
            <a:t>tiện</a:t>
          </a:r>
          <a:r>
            <a:rPr lang="en-US" sz="2200" kern="1200" dirty="0">
              <a:solidFill>
                <a:schemeClr val="tx1"/>
              </a:solidFill>
            </a:rPr>
            <a:t> </a:t>
          </a:r>
          <a:r>
            <a:rPr lang="en-US" sz="2200" kern="1200" dirty="0" err="1">
              <a:solidFill>
                <a:schemeClr val="tx1"/>
              </a:solidFill>
            </a:rPr>
            <a:t>xây</a:t>
          </a:r>
          <a:r>
            <a:rPr lang="en-US" sz="2200" kern="1200" dirty="0">
              <a:solidFill>
                <a:schemeClr val="tx1"/>
              </a:solidFill>
            </a:rPr>
            <a:t> </a:t>
          </a:r>
          <a:r>
            <a:rPr lang="en-US" sz="2200" kern="1200" dirty="0" err="1">
              <a:solidFill>
                <a:schemeClr val="tx1"/>
              </a:solidFill>
            </a:rPr>
            <a:t>dựng</a:t>
          </a:r>
          <a:r>
            <a:rPr lang="en-US" sz="2200" kern="1200" dirty="0">
              <a:solidFill>
                <a:schemeClr val="tx1"/>
              </a:solidFill>
            </a:rPr>
            <a:t> </a:t>
          </a:r>
          <a:r>
            <a:rPr lang="en-US" sz="2200" kern="1200" dirty="0" err="1">
              <a:solidFill>
                <a:schemeClr val="tx1"/>
              </a:solidFill>
            </a:rPr>
            <a:t>và</a:t>
          </a:r>
          <a:r>
            <a:rPr lang="en-US" sz="2200" kern="1200" dirty="0">
              <a:solidFill>
                <a:schemeClr val="tx1"/>
              </a:solidFill>
            </a:rPr>
            <a:t> </a:t>
          </a:r>
          <a:r>
            <a:rPr lang="en-US" sz="2200" kern="1200" dirty="0" err="1">
              <a:solidFill>
                <a:schemeClr val="tx1"/>
              </a:solidFill>
            </a:rPr>
            <a:t>thực</a:t>
          </a:r>
          <a:r>
            <a:rPr lang="en-US" sz="2200" kern="1200" dirty="0">
              <a:solidFill>
                <a:schemeClr val="tx1"/>
              </a:solidFill>
            </a:rPr>
            <a:t> </a:t>
          </a:r>
          <a:r>
            <a:rPr lang="en-US" sz="2200" kern="1200" dirty="0" err="1">
              <a:solidFill>
                <a:schemeClr val="tx1"/>
              </a:solidFill>
            </a:rPr>
            <a:t>thi</a:t>
          </a:r>
          <a:r>
            <a:rPr lang="en-US" sz="2200" kern="1200" dirty="0">
              <a:solidFill>
                <a:schemeClr val="tx1"/>
              </a:solidFill>
            </a:rPr>
            <a:t> </a:t>
          </a:r>
          <a:r>
            <a:rPr lang="en-US" sz="2200" kern="1200" dirty="0" err="1">
              <a:solidFill>
                <a:schemeClr val="tx1"/>
              </a:solidFill>
            </a:rPr>
            <a:t>kế</a:t>
          </a:r>
          <a:r>
            <a:rPr lang="en-US" sz="2200" kern="1200" dirty="0">
              <a:solidFill>
                <a:schemeClr val="tx1"/>
              </a:solidFill>
            </a:rPr>
            <a:t> </a:t>
          </a:r>
          <a:r>
            <a:rPr lang="en-US" sz="2200" kern="1200" dirty="0" err="1">
              <a:solidFill>
                <a:schemeClr val="tx1"/>
              </a:solidFill>
            </a:rPr>
            <a:t>hoạch</a:t>
          </a:r>
          <a:r>
            <a:rPr lang="en-US" sz="2200" kern="1200" dirty="0">
              <a:solidFill>
                <a:schemeClr val="tx1"/>
              </a:solidFill>
            </a:rPr>
            <a:t> </a:t>
          </a:r>
          <a:r>
            <a:rPr lang="en-US" sz="2200" kern="1200" dirty="0" err="1">
              <a:solidFill>
                <a:schemeClr val="tx1"/>
              </a:solidFill>
            </a:rPr>
            <a:t>dạy</a:t>
          </a:r>
          <a:r>
            <a:rPr lang="en-US" sz="2200" kern="1200" dirty="0">
              <a:solidFill>
                <a:schemeClr val="tx1"/>
              </a:solidFill>
            </a:rPr>
            <a:t> </a:t>
          </a:r>
          <a:r>
            <a:rPr lang="en-US" sz="2200" kern="1200" dirty="0" err="1">
              <a:solidFill>
                <a:schemeClr val="tx1"/>
              </a:solidFill>
            </a:rPr>
            <a:t>học</a:t>
          </a:r>
          <a:r>
            <a:rPr lang="en-US" sz="2200" kern="1200" dirty="0">
              <a:solidFill>
                <a:schemeClr val="tx1"/>
              </a:solidFill>
            </a:rPr>
            <a:t> </a:t>
          </a:r>
          <a:r>
            <a:rPr lang="en-US" sz="2200" kern="1200" dirty="0" err="1">
              <a:solidFill>
                <a:schemeClr val="tx1"/>
              </a:solidFill>
            </a:rPr>
            <a:t>theo</a:t>
          </a:r>
          <a:r>
            <a:rPr lang="en-US" sz="2200" kern="1200" dirty="0">
              <a:solidFill>
                <a:schemeClr val="tx1"/>
              </a:solidFill>
            </a:rPr>
            <a:t> </a:t>
          </a:r>
          <a:r>
            <a:rPr lang="en-US" sz="2200" kern="1200" dirty="0" err="1">
              <a:solidFill>
                <a:schemeClr val="tx1"/>
              </a:solidFill>
            </a:rPr>
            <a:t>cấu</a:t>
          </a:r>
          <a:r>
            <a:rPr lang="en-US" sz="2200" kern="1200" dirty="0">
              <a:solidFill>
                <a:schemeClr val="tx1"/>
              </a:solidFill>
            </a:rPr>
            <a:t> </a:t>
          </a:r>
          <a:r>
            <a:rPr lang="en-US" sz="2200" kern="1200" dirty="0" err="1">
              <a:solidFill>
                <a:schemeClr val="tx1"/>
              </a:solidFill>
            </a:rPr>
            <a:t>trúc</a:t>
          </a:r>
          <a:r>
            <a:rPr lang="en-US" sz="2200" kern="1200" dirty="0">
              <a:solidFill>
                <a:schemeClr val="tx1"/>
              </a:solidFill>
            </a:rPr>
            <a:t> </a:t>
          </a:r>
          <a:r>
            <a:rPr lang="en-US" sz="2200" kern="1200" dirty="0" err="1">
              <a:solidFill>
                <a:schemeClr val="tx1"/>
              </a:solidFill>
            </a:rPr>
            <a:t>và</a:t>
          </a:r>
          <a:r>
            <a:rPr lang="en-US" sz="2200" kern="1200" dirty="0">
              <a:solidFill>
                <a:schemeClr val="tx1"/>
              </a:solidFill>
            </a:rPr>
            <a:t> </a:t>
          </a:r>
          <a:r>
            <a:rPr lang="en-US" sz="2200" kern="1200" dirty="0" err="1">
              <a:solidFill>
                <a:schemeClr val="tx1"/>
              </a:solidFill>
            </a:rPr>
            <a:t>nội</a:t>
          </a:r>
          <a:r>
            <a:rPr lang="en-US" sz="2200" kern="1200" dirty="0">
              <a:solidFill>
                <a:schemeClr val="tx1"/>
              </a:solidFill>
            </a:rPr>
            <a:t> dung </a:t>
          </a:r>
          <a:r>
            <a:rPr lang="en-US" sz="2200" kern="1200" dirty="0" err="1">
              <a:solidFill>
                <a:schemeClr val="tx1"/>
              </a:solidFill>
            </a:rPr>
            <a:t>từng</a:t>
          </a:r>
          <a:r>
            <a:rPr lang="en-US" sz="2200" kern="1200" dirty="0">
              <a:solidFill>
                <a:schemeClr val="tx1"/>
              </a:solidFill>
            </a:rPr>
            <a:t> </a:t>
          </a:r>
          <a:r>
            <a:rPr lang="en-US" sz="2200" kern="1200" dirty="0" err="1">
              <a:solidFill>
                <a:schemeClr val="tx1"/>
              </a:solidFill>
            </a:rPr>
            <a:t>chủ</a:t>
          </a:r>
          <a:r>
            <a:rPr lang="en-US" sz="2200" kern="1200" dirty="0">
              <a:solidFill>
                <a:schemeClr val="tx1"/>
              </a:solidFill>
            </a:rPr>
            <a:t> </a:t>
          </a:r>
          <a:r>
            <a:rPr lang="en-US" sz="2200" kern="1200" dirty="0" err="1">
              <a:solidFill>
                <a:schemeClr val="tx1"/>
              </a:solidFill>
            </a:rPr>
            <a:t>đề</a:t>
          </a:r>
          <a:r>
            <a:rPr lang="en-US" sz="2200" kern="1200" dirty="0">
              <a:solidFill>
                <a:schemeClr val="tx1"/>
              </a:solidFill>
            </a:rPr>
            <a:t>, </a:t>
          </a:r>
          <a:r>
            <a:rPr lang="en-US" sz="2200" kern="1200" dirty="0" err="1">
              <a:solidFill>
                <a:schemeClr val="tx1"/>
              </a:solidFill>
            </a:rPr>
            <a:t>bài</a:t>
          </a:r>
          <a:r>
            <a:rPr lang="en-US" sz="2200" kern="1200" dirty="0">
              <a:solidFill>
                <a:schemeClr val="tx1"/>
              </a:solidFill>
            </a:rPr>
            <a:t> </a:t>
          </a:r>
          <a:r>
            <a:rPr lang="en-US" sz="2200" kern="1200" dirty="0" err="1">
              <a:solidFill>
                <a:schemeClr val="tx1"/>
              </a:solidFill>
            </a:rPr>
            <a:t>học</a:t>
          </a:r>
          <a:r>
            <a:rPr lang="en-US" sz="2200" kern="1200" dirty="0">
              <a:solidFill>
                <a:schemeClr val="tx1"/>
              </a:solidFill>
            </a:rPr>
            <a:t>, </a:t>
          </a:r>
          <a:r>
            <a:rPr lang="en-US" sz="2200" kern="1200" dirty="0" err="1">
              <a:solidFill>
                <a:schemeClr val="tx1"/>
              </a:solidFill>
            </a:rPr>
            <a:t>sách</a:t>
          </a:r>
          <a:r>
            <a:rPr lang="en-US" sz="2200" kern="1200" dirty="0">
              <a:solidFill>
                <a:schemeClr val="tx1"/>
              </a:solidFill>
            </a:rPr>
            <a:t>.</a:t>
          </a:r>
        </a:p>
      </dsp:txBody>
      <dsp:txXfrm rot="5400000">
        <a:off x="-1" y="1"/>
        <a:ext cx="4972290" cy="1648918"/>
      </dsp:txXfrm>
    </dsp:sp>
    <dsp:sp modelId="{DBB09891-189D-42DF-9F97-2A53BEA5E47C}">
      <dsp:nvSpPr>
        <dsp:cNvPr id="0" name=""/>
        <dsp:cNvSpPr/>
      </dsp:nvSpPr>
      <dsp:spPr>
        <a:xfrm>
          <a:off x="4972290" y="15257"/>
          <a:ext cx="4972290" cy="2198558"/>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US" sz="2200" b="1" kern="1200" dirty="0" err="1">
              <a:solidFill>
                <a:schemeClr val="tx1"/>
              </a:solidFill>
            </a:rPr>
            <a:t>Tổ</a:t>
          </a:r>
          <a:r>
            <a:rPr lang="en-US" sz="2200" b="1" kern="1200" dirty="0">
              <a:solidFill>
                <a:schemeClr val="tx1"/>
              </a:solidFill>
            </a:rPr>
            <a:t> </a:t>
          </a:r>
          <a:r>
            <a:rPr lang="en-US" sz="2200" b="1" kern="1200" dirty="0" err="1">
              <a:solidFill>
                <a:schemeClr val="tx1"/>
              </a:solidFill>
            </a:rPr>
            <a:t>chức</a:t>
          </a:r>
          <a:r>
            <a:rPr lang="en-US" sz="2200" b="1" kern="1200" dirty="0">
              <a:solidFill>
                <a:schemeClr val="tx1"/>
              </a:solidFill>
            </a:rPr>
            <a:t> </a:t>
          </a:r>
          <a:r>
            <a:rPr lang="en-US" sz="2200" b="1" kern="1200" dirty="0" err="1">
              <a:solidFill>
                <a:schemeClr val="tx1"/>
              </a:solidFill>
            </a:rPr>
            <a:t>dạy</a:t>
          </a:r>
          <a:r>
            <a:rPr lang="en-US" sz="2200" b="1" kern="1200" dirty="0">
              <a:solidFill>
                <a:schemeClr val="tx1"/>
              </a:solidFill>
            </a:rPr>
            <a:t> </a:t>
          </a:r>
          <a:r>
            <a:rPr lang="en-US" sz="2200" b="1" kern="1200" dirty="0" err="1">
              <a:solidFill>
                <a:schemeClr val="tx1"/>
              </a:solidFill>
            </a:rPr>
            <a:t>học</a:t>
          </a:r>
          <a:endParaRPr lang="en-US" sz="2200" b="1" kern="1200" dirty="0">
            <a:solidFill>
              <a:schemeClr val="tx1"/>
            </a:solidFill>
          </a:endParaRPr>
        </a:p>
        <a:p>
          <a:pPr lvl="0" algn="ctr" defTabSz="977900">
            <a:lnSpc>
              <a:spcPct val="100000"/>
            </a:lnSpc>
            <a:spcBef>
              <a:spcPct val="0"/>
            </a:spcBef>
            <a:spcAft>
              <a:spcPts val="0"/>
            </a:spcAft>
          </a:pPr>
          <a:r>
            <a:rPr lang="en-US" sz="2200" kern="1200" dirty="0" err="1">
              <a:solidFill>
                <a:schemeClr val="tx1"/>
              </a:solidFill>
            </a:rPr>
            <a:t>Thuận</a:t>
          </a:r>
          <a:r>
            <a:rPr lang="en-US" sz="2200" kern="1200" dirty="0">
              <a:solidFill>
                <a:schemeClr val="tx1"/>
              </a:solidFill>
            </a:rPr>
            <a:t> </a:t>
          </a:r>
          <a:r>
            <a:rPr lang="en-US" sz="2200" kern="1200" dirty="0" err="1">
              <a:solidFill>
                <a:schemeClr val="tx1"/>
              </a:solidFill>
            </a:rPr>
            <a:t>tiện</a:t>
          </a:r>
          <a:r>
            <a:rPr lang="en-US" sz="2200" kern="1200" dirty="0">
              <a:solidFill>
                <a:schemeClr val="tx1"/>
              </a:solidFill>
            </a:rPr>
            <a:t> </a:t>
          </a:r>
          <a:r>
            <a:rPr lang="en-US" sz="2200" kern="1200" dirty="0" err="1">
              <a:solidFill>
                <a:schemeClr val="tx1"/>
              </a:solidFill>
            </a:rPr>
            <a:t>tổ</a:t>
          </a:r>
          <a:r>
            <a:rPr lang="en-US" sz="2200" kern="1200" dirty="0">
              <a:solidFill>
                <a:schemeClr val="tx1"/>
              </a:solidFill>
            </a:rPr>
            <a:t> </a:t>
          </a:r>
          <a:r>
            <a:rPr lang="en-US" sz="2200" kern="1200" dirty="0" err="1">
              <a:solidFill>
                <a:schemeClr val="tx1"/>
              </a:solidFill>
            </a:rPr>
            <a:t>chức</a:t>
          </a:r>
          <a:r>
            <a:rPr lang="en-US" sz="2200" kern="1200" dirty="0">
              <a:solidFill>
                <a:schemeClr val="tx1"/>
              </a:solidFill>
            </a:rPr>
            <a:t> </a:t>
          </a:r>
          <a:r>
            <a:rPr lang="en-US" sz="2200" kern="1200" dirty="0" err="1">
              <a:solidFill>
                <a:schemeClr val="tx1"/>
              </a:solidFill>
            </a:rPr>
            <a:t>dạy</a:t>
          </a:r>
          <a:r>
            <a:rPr lang="en-US" sz="2200" kern="1200" dirty="0">
              <a:solidFill>
                <a:schemeClr val="tx1"/>
              </a:solidFill>
            </a:rPr>
            <a:t> </a:t>
          </a:r>
          <a:r>
            <a:rPr lang="en-US" sz="2200" kern="1200" dirty="0" err="1">
              <a:solidFill>
                <a:schemeClr val="tx1"/>
              </a:solidFill>
            </a:rPr>
            <a:t>học</a:t>
          </a:r>
          <a:r>
            <a:rPr lang="en-US" sz="2200" kern="1200" dirty="0">
              <a:solidFill>
                <a:schemeClr val="tx1"/>
              </a:solidFill>
            </a:rPr>
            <a:t> </a:t>
          </a:r>
          <a:r>
            <a:rPr lang="en-US" sz="2200" kern="1200" dirty="0" err="1">
              <a:solidFill>
                <a:schemeClr val="tx1"/>
              </a:solidFill>
            </a:rPr>
            <a:t>thông</a:t>
          </a:r>
          <a:r>
            <a:rPr lang="en-US" sz="2200" kern="1200" dirty="0">
              <a:solidFill>
                <a:schemeClr val="tx1"/>
              </a:solidFill>
            </a:rPr>
            <a:t> qua </a:t>
          </a:r>
          <a:r>
            <a:rPr lang="en-US" sz="2200" kern="1200" dirty="0" err="1">
              <a:solidFill>
                <a:schemeClr val="tx1"/>
              </a:solidFill>
            </a:rPr>
            <a:t>chuỗi</a:t>
          </a:r>
          <a:r>
            <a:rPr lang="en-US" sz="2200" kern="1200" dirty="0">
              <a:solidFill>
                <a:schemeClr val="tx1"/>
              </a:solidFill>
            </a:rPr>
            <a:t> </a:t>
          </a:r>
          <a:r>
            <a:rPr lang="en-US" sz="2200" kern="1200" dirty="0" err="1">
              <a:solidFill>
                <a:schemeClr val="tx1"/>
              </a:solidFill>
            </a:rPr>
            <a:t>các</a:t>
          </a:r>
          <a:r>
            <a:rPr lang="en-US" sz="2200" kern="1200" dirty="0">
              <a:solidFill>
                <a:schemeClr val="tx1"/>
              </a:solidFill>
            </a:rPr>
            <a:t> </a:t>
          </a:r>
          <a:r>
            <a:rPr lang="en-US" sz="2200" kern="1200" dirty="0" err="1">
              <a:solidFill>
                <a:schemeClr val="tx1"/>
              </a:solidFill>
            </a:rPr>
            <a:t>hoạt</a:t>
          </a:r>
          <a:r>
            <a:rPr lang="en-US" sz="2200" kern="1200" dirty="0">
              <a:solidFill>
                <a:schemeClr val="tx1"/>
              </a:solidFill>
            </a:rPr>
            <a:t> </a:t>
          </a:r>
          <a:r>
            <a:rPr lang="en-US" sz="2200" kern="1200" dirty="0" err="1">
              <a:solidFill>
                <a:schemeClr val="tx1"/>
              </a:solidFill>
            </a:rPr>
            <a:t>động</a:t>
          </a:r>
          <a:r>
            <a:rPr lang="en-US" sz="2200" kern="1200" dirty="0">
              <a:solidFill>
                <a:schemeClr val="tx1"/>
              </a:solidFill>
            </a:rPr>
            <a:t> </a:t>
          </a:r>
          <a:r>
            <a:rPr lang="en-US" sz="2200" kern="1200" dirty="0" err="1">
              <a:solidFill>
                <a:schemeClr val="tx1"/>
              </a:solidFill>
            </a:rPr>
            <a:t>được</a:t>
          </a:r>
          <a:r>
            <a:rPr lang="en-US" sz="2200" kern="1200" dirty="0">
              <a:solidFill>
                <a:schemeClr val="tx1"/>
              </a:solidFill>
            </a:rPr>
            <a:t> </a:t>
          </a:r>
          <a:r>
            <a:rPr lang="en-US" sz="2200" kern="1200" dirty="0" err="1">
              <a:solidFill>
                <a:schemeClr val="tx1"/>
              </a:solidFill>
            </a:rPr>
            <a:t>thiết</a:t>
          </a:r>
          <a:r>
            <a:rPr lang="en-US" sz="2200" kern="1200" dirty="0">
              <a:solidFill>
                <a:schemeClr val="tx1"/>
              </a:solidFill>
            </a:rPr>
            <a:t> </a:t>
          </a:r>
          <a:r>
            <a:rPr lang="en-US" sz="2200" kern="1200" dirty="0" err="1">
              <a:solidFill>
                <a:schemeClr val="tx1"/>
              </a:solidFill>
            </a:rPr>
            <a:t>kế</a:t>
          </a:r>
          <a:r>
            <a:rPr lang="en-US" sz="2200" kern="1200" dirty="0">
              <a:solidFill>
                <a:schemeClr val="tx1"/>
              </a:solidFill>
            </a:rPr>
            <a:t> </a:t>
          </a:r>
          <a:r>
            <a:rPr lang="en-US" sz="2200" kern="1200" dirty="0" err="1">
              <a:solidFill>
                <a:schemeClr val="tx1"/>
              </a:solidFill>
            </a:rPr>
            <a:t>trong</a:t>
          </a:r>
          <a:r>
            <a:rPr lang="en-US" sz="2200" kern="1200" dirty="0">
              <a:solidFill>
                <a:schemeClr val="tx1"/>
              </a:solidFill>
            </a:rPr>
            <a:t> </a:t>
          </a:r>
        </a:p>
      </dsp:txBody>
      <dsp:txXfrm>
        <a:off x="4972290" y="15257"/>
        <a:ext cx="4972290" cy="1648918"/>
      </dsp:txXfrm>
    </dsp:sp>
    <dsp:sp modelId="{B3C92F8B-E73D-4041-8688-6A49B2C71992}">
      <dsp:nvSpPr>
        <dsp:cNvPr id="0" name=""/>
        <dsp:cNvSpPr/>
      </dsp:nvSpPr>
      <dsp:spPr>
        <a:xfrm rot="10800000">
          <a:off x="0" y="2198558"/>
          <a:ext cx="4972290" cy="2198558"/>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US" sz="2200" b="1" kern="1200" dirty="0" err="1">
              <a:solidFill>
                <a:schemeClr val="tx1"/>
              </a:solidFill>
            </a:rPr>
            <a:t>Phương</a:t>
          </a:r>
          <a:r>
            <a:rPr lang="en-US" sz="2200" b="1" kern="1200" dirty="0">
              <a:solidFill>
                <a:schemeClr val="tx1"/>
              </a:solidFill>
            </a:rPr>
            <a:t> </a:t>
          </a:r>
          <a:r>
            <a:rPr lang="en-US" sz="2200" b="1" kern="1200" dirty="0" err="1">
              <a:solidFill>
                <a:schemeClr val="tx1"/>
              </a:solidFill>
            </a:rPr>
            <a:t>pháp</a:t>
          </a:r>
          <a:r>
            <a:rPr lang="en-US" sz="2200" b="1" kern="1200" dirty="0">
              <a:solidFill>
                <a:schemeClr val="tx1"/>
              </a:solidFill>
            </a:rPr>
            <a:t> </a:t>
          </a:r>
          <a:r>
            <a:rPr lang="en-US" sz="2200" b="1" kern="1200" dirty="0" err="1">
              <a:solidFill>
                <a:schemeClr val="tx1"/>
              </a:solidFill>
            </a:rPr>
            <a:t>dạy</a:t>
          </a:r>
          <a:r>
            <a:rPr lang="en-US" sz="2200" b="1" kern="1200" dirty="0">
              <a:solidFill>
                <a:schemeClr val="tx1"/>
              </a:solidFill>
            </a:rPr>
            <a:t> </a:t>
          </a:r>
          <a:r>
            <a:rPr lang="en-US" sz="2200" b="1" kern="1200" dirty="0" err="1">
              <a:solidFill>
                <a:schemeClr val="tx1"/>
              </a:solidFill>
            </a:rPr>
            <a:t>học</a:t>
          </a:r>
          <a:endParaRPr lang="en-US" sz="2200" b="1" kern="1200" dirty="0">
            <a:solidFill>
              <a:schemeClr val="tx1"/>
            </a:solidFill>
          </a:endParaRPr>
        </a:p>
        <a:p>
          <a:pPr lvl="0" algn="ctr" defTabSz="977900">
            <a:lnSpc>
              <a:spcPct val="100000"/>
            </a:lnSpc>
            <a:spcBef>
              <a:spcPct val="0"/>
            </a:spcBef>
            <a:spcAft>
              <a:spcPts val="0"/>
            </a:spcAft>
          </a:pPr>
          <a:r>
            <a:rPr lang="en-US" sz="2200" kern="1200" dirty="0" err="1">
              <a:solidFill>
                <a:schemeClr val="tx1"/>
              </a:solidFill>
            </a:rPr>
            <a:t>Thuận</a:t>
          </a:r>
          <a:r>
            <a:rPr lang="en-US" sz="2200" kern="1200" dirty="0">
              <a:solidFill>
                <a:schemeClr val="tx1"/>
              </a:solidFill>
            </a:rPr>
            <a:t> </a:t>
          </a:r>
          <a:r>
            <a:rPr lang="en-US" sz="2200" kern="1200" dirty="0" err="1">
              <a:solidFill>
                <a:schemeClr val="tx1"/>
              </a:solidFill>
            </a:rPr>
            <a:t>lợi</a:t>
          </a:r>
          <a:r>
            <a:rPr lang="en-US" sz="2200" kern="1200" dirty="0">
              <a:solidFill>
                <a:schemeClr val="tx1"/>
              </a:solidFill>
            </a:rPr>
            <a:t> </a:t>
          </a:r>
          <a:r>
            <a:rPr lang="en-US" sz="2200" kern="1200" dirty="0" err="1">
              <a:solidFill>
                <a:schemeClr val="tx1"/>
              </a:solidFill>
            </a:rPr>
            <a:t>cho</a:t>
          </a:r>
          <a:r>
            <a:rPr lang="en-US" sz="2200" kern="1200" dirty="0">
              <a:solidFill>
                <a:schemeClr val="tx1"/>
              </a:solidFill>
            </a:rPr>
            <a:t> </a:t>
          </a:r>
          <a:r>
            <a:rPr lang="en-US" sz="2200" kern="1200" dirty="0" err="1">
              <a:solidFill>
                <a:schemeClr val="tx1"/>
              </a:solidFill>
            </a:rPr>
            <a:t>GV</a:t>
          </a:r>
          <a:r>
            <a:rPr lang="en-US" sz="2200" kern="1200" dirty="0">
              <a:solidFill>
                <a:schemeClr val="tx1"/>
              </a:solidFill>
            </a:rPr>
            <a:t> </a:t>
          </a:r>
          <a:r>
            <a:rPr lang="en-US" sz="2200" kern="1200" dirty="0" err="1">
              <a:solidFill>
                <a:schemeClr val="tx1"/>
              </a:solidFill>
            </a:rPr>
            <a:t>sử</a:t>
          </a:r>
          <a:r>
            <a:rPr lang="en-US" sz="2200" kern="1200" dirty="0">
              <a:solidFill>
                <a:schemeClr val="tx1"/>
              </a:solidFill>
            </a:rPr>
            <a:t> </a:t>
          </a:r>
          <a:r>
            <a:rPr lang="en-US" sz="2200" kern="1200" dirty="0" err="1">
              <a:solidFill>
                <a:schemeClr val="tx1"/>
              </a:solidFill>
            </a:rPr>
            <a:t>dụng</a:t>
          </a:r>
          <a:r>
            <a:rPr lang="en-US" sz="2200" kern="1200" dirty="0">
              <a:solidFill>
                <a:schemeClr val="tx1"/>
              </a:solidFill>
            </a:rPr>
            <a:t> </a:t>
          </a:r>
          <a:r>
            <a:rPr lang="en-US" sz="2200" kern="1200" dirty="0" err="1">
              <a:solidFill>
                <a:schemeClr val="tx1"/>
              </a:solidFill>
            </a:rPr>
            <a:t>đa</a:t>
          </a:r>
          <a:r>
            <a:rPr lang="en-US" sz="2200" kern="1200" dirty="0">
              <a:solidFill>
                <a:schemeClr val="tx1"/>
              </a:solidFill>
            </a:rPr>
            <a:t> </a:t>
          </a:r>
          <a:r>
            <a:rPr lang="en-US" sz="2200" kern="1200" dirty="0" err="1">
              <a:solidFill>
                <a:schemeClr val="tx1"/>
              </a:solidFill>
            </a:rPr>
            <a:t>dạng</a:t>
          </a:r>
          <a:r>
            <a:rPr lang="en-US" sz="2200" kern="1200" dirty="0">
              <a:solidFill>
                <a:schemeClr val="tx1"/>
              </a:solidFill>
            </a:rPr>
            <a:t>, </a:t>
          </a:r>
          <a:r>
            <a:rPr lang="en-US" sz="2200" kern="1200" dirty="0" err="1">
              <a:solidFill>
                <a:schemeClr val="tx1"/>
              </a:solidFill>
            </a:rPr>
            <a:t>linh</a:t>
          </a:r>
          <a:r>
            <a:rPr lang="en-US" sz="2200" kern="1200" dirty="0">
              <a:solidFill>
                <a:schemeClr val="tx1"/>
              </a:solidFill>
            </a:rPr>
            <a:t> </a:t>
          </a:r>
          <a:r>
            <a:rPr lang="en-US" sz="2200" kern="1200" dirty="0" err="1">
              <a:solidFill>
                <a:schemeClr val="tx1"/>
              </a:solidFill>
            </a:rPr>
            <a:t>hoạt</a:t>
          </a:r>
          <a:r>
            <a:rPr lang="en-US" sz="2200" kern="1200" dirty="0">
              <a:solidFill>
                <a:schemeClr val="tx1"/>
              </a:solidFill>
            </a:rPr>
            <a:t>, </a:t>
          </a:r>
          <a:r>
            <a:rPr lang="en-US" sz="2200" kern="1200" dirty="0" err="1">
              <a:solidFill>
                <a:schemeClr val="tx1"/>
              </a:solidFill>
            </a:rPr>
            <a:t>sáng</a:t>
          </a:r>
          <a:r>
            <a:rPr lang="en-US" sz="2200" kern="1200" dirty="0">
              <a:solidFill>
                <a:schemeClr val="tx1"/>
              </a:solidFill>
            </a:rPr>
            <a:t> </a:t>
          </a:r>
          <a:r>
            <a:rPr lang="en-US" sz="2200" kern="1200" dirty="0" err="1">
              <a:solidFill>
                <a:schemeClr val="tx1"/>
              </a:solidFill>
            </a:rPr>
            <a:t>tạo</a:t>
          </a:r>
          <a:r>
            <a:rPr lang="en-US" sz="2200" kern="1200" dirty="0">
              <a:solidFill>
                <a:schemeClr val="tx1"/>
              </a:solidFill>
            </a:rPr>
            <a:t> </a:t>
          </a:r>
          <a:r>
            <a:rPr lang="en-US" sz="2200" kern="1200" dirty="0" err="1">
              <a:solidFill>
                <a:schemeClr val="tx1"/>
              </a:solidFill>
            </a:rPr>
            <a:t>các</a:t>
          </a:r>
          <a:r>
            <a:rPr lang="en-US" sz="2200" kern="1200" dirty="0">
              <a:solidFill>
                <a:schemeClr val="tx1"/>
              </a:solidFill>
            </a:rPr>
            <a:t> </a:t>
          </a:r>
          <a:r>
            <a:rPr lang="en-US" sz="2200" kern="1200" dirty="0" err="1">
              <a:solidFill>
                <a:schemeClr val="tx1"/>
              </a:solidFill>
            </a:rPr>
            <a:t>phương</a:t>
          </a:r>
          <a:r>
            <a:rPr lang="en-US" sz="2200" kern="1200" dirty="0">
              <a:solidFill>
                <a:schemeClr val="tx1"/>
              </a:solidFill>
            </a:rPr>
            <a:t> </a:t>
          </a:r>
          <a:r>
            <a:rPr lang="en-US" sz="2200" kern="1200" dirty="0" err="1">
              <a:solidFill>
                <a:schemeClr val="tx1"/>
              </a:solidFill>
            </a:rPr>
            <a:t>pháp</a:t>
          </a:r>
          <a:r>
            <a:rPr lang="en-US" sz="2200" kern="1200" dirty="0">
              <a:solidFill>
                <a:schemeClr val="tx1"/>
              </a:solidFill>
            </a:rPr>
            <a:t> </a:t>
          </a:r>
          <a:r>
            <a:rPr lang="en-US" sz="2200" kern="1200" dirty="0" err="1">
              <a:solidFill>
                <a:schemeClr val="tx1"/>
              </a:solidFill>
            </a:rPr>
            <a:t>dạy</a:t>
          </a:r>
          <a:r>
            <a:rPr lang="en-US" sz="2200" kern="1200" dirty="0">
              <a:solidFill>
                <a:schemeClr val="tx1"/>
              </a:solidFill>
            </a:rPr>
            <a:t> </a:t>
          </a:r>
          <a:r>
            <a:rPr lang="en-US" sz="2200" kern="1200" dirty="0" err="1">
              <a:solidFill>
                <a:schemeClr val="tx1"/>
              </a:solidFill>
            </a:rPr>
            <a:t>học</a:t>
          </a:r>
          <a:r>
            <a:rPr lang="en-US" sz="2200" kern="1200" dirty="0">
              <a:solidFill>
                <a:schemeClr val="tx1"/>
              </a:solidFill>
            </a:rPr>
            <a:t> </a:t>
          </a:r>
          <a:r>
            <a:rPr lang="en-US" sz="2200" kern="1200" dirty="0" err="1">
              <a:solidFill>
                <a:schemeClr val="tx1"/>
              </a:solidFill>
            </a:rPr>
            <a:t>phát</a:t>
          </a:r>
          <a:r>
            <a:rPr lang="en-US" sz="2200" kern="1200" dirty="0">
              <a:solidFill>
                <a:schemeClr val="tx1"/>
              </a:solidFill>
            </a:rPr>
            <a:t> </a:t>
          </a:r>
          <a:r>
            <a:rPr lang="en-US" sz="2200" kern="1200" dirty="0" err="1">
              <a:solidFill>
                <a:schemeClr val="tx1"/>
              </a:solidFill>
            </a:rPr>
            <a:t>triển</a:t>
          </a:r>
          <a:r>
            <a:rPr lang="en-US" sz="2200" kern="1200" dirty="0">
              <a:solidFill>
                <a:schemeClr val="tx1"/>
              </a:solidFill>
            </a:rPr>
            <a:t> NL HS.</a:t>
          </a:r>
        </a:p>
      </dsp:txBody>
      <dsp:txXfrm rot="10800000">
        <a:off x="0" y="2748198"/>
        <a:ext cx="4972290" cy="1648918"/>
      </dsp:txXfrm>
    </dsp:sp>
    <dsp:sp modelId="{42E36D8F-43EA-4A3A-AE1E-FA5FF43FEF5C}">
      <dsp:nvSpPr>
        <dsp:cNvPr id="0" name=""/>
        <dsp:cNvSpPr/>
      </dsp:nvSpPr>
      <dsp:spPr>
        <a:xfrm rot="5400000">
          <a:off x="6359156" y="811692"/>
          <a:ext cx="2198558" cy="4972290"/>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US" sz="2200" b="1" kern="1200" dirty="0" err="1">
              <a:solidFill>
                <a:schemeClr val="tx1"/>
              </a:solidFill>
            </a:rPr>
            <a:t>Kiểm</a:t>
          </a:r>
          <a:r>
            <a:rPr lang="en-US" sz="2200" b="1" kern="1200" dirty="0">
              <a:solidFill>
                <a:schemeClr val="tx1"/>
              </a:solidFill>
            </a:rPr>
            <a:t> </a:t>
          </a:r>
          <a:r>
            <a:rPr lang="en-US" sz="2200" b="1" kern="1200" dirty="0" err="1">
              <a:solidFill>
                <a:schemeClr val="tx1"/>
              </a:solidFill>
            </a:rPr>
            <a:t>tra</a:t>
          </a:r>
          <a:r>
            <a:rPr lang="en-US" sz="2200" b="1" kern="1200" dirty="0">
              <a:solidFill>
                <a:schemeClr val="tx1"/>
              </a:solidFill>
            </a:rPr>
            <a:t> </a:t>
          </a:r>
          <a:r>
            <a:rPr lang="en-US" sz="2200" b="1" kern="1200" dirty="0" err="1">
              <a:solidFill>
                <a:schemeClr val="tx1"/>
              </a:solidFill>
            </a:rPr>
            <a:t>đánh</a:t>
          </a:r>
          <a:r>
            <a:rPr lang="en-US" sz="2200" b="1" kern="1200" dirty="0">
              <a:solidFill>
                <a:schemeClr val="tx1"/>
              </a:solidFill>
            </a:rPr>
            <a:t> </a:t>
          </a:r>
          <a:r>
            <a:rPr lang="en-US" sz="2200" b="1" kern="1200" dirty="0" err="1">
              <a:solidFill>
                <a:schemeClr val="tx1"/>
              </a:solidFill>
            </a:rPr>
            <a:t>giá</a:t>
          </a:r>
          <a:endParaRPr lang="en-US" sz="2200" b="1" kern="1200" dirty="0">
            <a:solidFill>
              <a:schemeClr val="tx1"/>
            </a:solidFill>
          </a:endParaRPr>
        </a:p>
        <a:p>
          <a:pPr lvl="0" algn="ctr" defTabSz="977900">
            <a:lnSpc>
              <a:spcPct val="100000"/>
            </a:lnSpc>
            <a:spcBef>
              <a:spcPct val="0"/>
            </a:spcBef>
            <a:spcAft>
              <a:spcPts val="0"/>
            </a:spcAft>
          </a:pPr>
          <a:r>
            <a:rPr lang="en-US" sz="2200" kern="1200" dirty="0" err="1">
              <a:solidFill>
                <a:schemeClr val="tx1"/>
              </a:solidFill>
            </a:rPr>
            <a:t>Thực</a:t>
          </a:r>
          <a:r>
            <a:rPr lang="en-US" sz="2200" kern="1200" dirty="0">
              <a:solidFill>
                <a:schemeClr val="tx1"/>
              </a:solidFill>
            </a:rPr>
            <a:t> </a:t>
          </a:r>
          <a:r>
            <a:rPr lang="en-US" sz="2200" kern="1200" dirty="0" err="1">
              <a:solidFill>
                <a:schemeClr val="tx1"/>
              </a:solidFill>
            </a:rPr>
            <a:t>hiện</a:t>
          </a:r>
          <a:r>
            <a:rPr lang="en-US" sz="2200" kern="1200" dirty="0">
              <a:solidFill>
                <a:schemeClr val="tx1"/>
              </a:solidFill>
            </a:rPr>
            <a:t> </a:t>
          </a:r>
          <a:r>
            <a:rPr lang="en-US" sz="2200" kern="1200" dirty="0" err="1">
              <a:solidFill>
                <a:schemeClr val="tx1"/>
              </a:solidFill>
            </a:rPr>
            <a:t>linh</a:t>
          </a:r>
          <a:r>
            <a:rPr lang="en-US" sz="2200" kern="1200" dirty="0">
              <a:solidFill>
                <a:schemeClr val="tx1"/>
              </a:solidFill>
            </a:rPr>
            <a:t> </a:t>
          </a:r>
          <a:r>
            <a:rPr lang="en-US" sz="2200" kern="1200" dirty="0" err="1">
              <a:solidFill>
                <a:schemeClr val="tx1"/>
              </a:solidFill>
            </a:rPr>
            <a:t>hoạt</a:t>
          </a:r>
          <a:r>
            <a:rPr lang="en-US" sz="2200" kern="1200" dirty="0">
              <a:solidFill>
                <a:schemeClr val="tx1"/>
              </a:solidFill>
            </a:rPr>
            <a:t> </a:t>
          </a:r>
          <a:r>
            <a:rPr lang="en-US" sz="2200" kern="1200" dirty="0" err="1">
              <a:solidFill>
                <a:schemeClr val="tx1"/>
              </a:solidFill>
            </a:rPr>
            <a:t>đánh</a:t>
          </a:r>
          <a:r>
            <a:rPr lang="en-US" sz="2200" kern="1200" dirty="0">
              <a:solidFill>
                <a:schemeClr val="tx1"/>
              </a:solidFill>
            </a:rPr>
            <a:t> </a:t>
          </a:r>
          <a:r>
            <a:rPr lang="en-US" sz="2200" kern="1200" dirty="0" err="1">
              <a:solidFill>
                <a:schemeClr val="tx1"/>
              </a:solidFill>
            </a:rPr>
            <a:t>giá</a:t>
          </a:r>
          <a:r>
            <a:rPr lang="en-US" sz="2200" kern="1200" dirty="0">
              <a:solidFill>
                <a:schemeClr val="tx1"/>
              </a:solidFill>
            </a:rPr>
            <a:t> </a:t>
          </a:r>
          <a:r>
            <a:rPr lang="en-US" sz="2200" kern="1200" dirty="0" err="1">
              <a:solidFill>
                <a:schemeClr val="tx1"/>
              </a:solidFill>
            </a:rPr>
            <a:t>thường</a:t>
          </a:r>
          <a:r>
            <a:rPr lang="en-US" sz="2200" kern="1200" dirty="0">
              <a:solidFill>
                <a:schemeClr val="tx1"/>
              </a:solidFill>
            </a:rPr>
            <a:t> </a:t>
          </a:r>
          <a:r>
            <a:rPr lang="en-US" sz="2200" kern="1200" dirty="0" err="1">
              <a:solidFill>
                <a:schemeClr val="tx1"/>
              </a:solidFill>
            </a:rPr>
            <a:t>xuyên</a:t>
          </a:r>
          <a:r>
            <a:rPr lang="en-US" sz="2200" kern="1200" dirty="0">
              <a:solidFill>
                <a:schemeClr val="tx1"/>
              </a:solidFill>
            </a:rPr>
            <a:t> </a:t>
          </a:r>
          <a:r>
            <a:rPr lang="en-US" sz="2200" kern="1200" dirty="0" err="1">
              <a:solidFill>
                <a:schemeClr val="tx1"/>
              </a:solidFill>
            </a:rPr>
            <a:t>và</a:t>
          </a:r>
          <a:r>
            <a:rPr lang="en-US" sz="2200" kern="1200" dirty="0">
              <a:solidFill>
                <a:schemeClr val="tx1"/>
              </a:solidFill>
            </a:rPr>
            <a:t> </a:t>
          </a:r>
          <a:r>
            <a:rPr lang="en-US" sz="2200" kern="1200" dirty="0" err="1">
              <a:solidFill>
                <a:schemeClr val="tx1"/>
              </a:solidFill>
            </a:rPr>
            <a:t>đánh</a:t>
          </a:r>
          <a:r>
            <a:rPr lang="en-US" sz="2200" kern="1200" dirty="0">
              <a:solidFill>
                <a:schemeClr val="tx1"/>
              </a:solidFill>
            </a:rPr>
            <a:t> </a:t>
          </a:r>
          <a:r>
            <a:rPr lang="en-US" sz="2200" kern="1200" dirty="0" err="1">
              <a:solidFill>
                <a:schemeClr val="tx1"/>
              </a:solidFill>
            </a:rPr>
            <a:t>giá</a:t>
          </a:r>
          <a:r>
            <a:rPr lang="en-US" sz="2200" kern="1200" dirty="0">
              <a:solidFill>
                <a:schemeClr val="tx1"/>
              </a:solidFill>
            </a:rPr>
            <a:t> </a:t>
          </a:r>
          <a:r>
            <a:rPr lang="en-US" sz="2200" kern="1200" dirty="0" err="1">
              <a:solidFill>
                <a:schemeClr val="tx1"/>
              </a:solidFill>
            </a:rPr>
            <a:t>định</a:t>
          </a:r>
          <a:r>
            <a:rPr lang="en-US" sz="2200" kern="1200" dirty="0">
              <a:solidFill>
                <a:schemeClr val="tx1"/>
              </a:solidFill>
            </a:rPr>
            <a:t> </a:t>
          </a:r>
          <a:r>
            <a:rPr lang="en-US" sz="2200" kern="1200" dirty="0" err="1">
              <a:solidFill>
                <a:schemeClr val="tx1"/>
              </a:solidFill>
            </a:rPr>
            <a:t>kì</a:t>
          </a:r>
          <a:endParaRPr lang="en-US" sz="2200" kern="1200" dirty="0">
            <a:solidFill>
              <a:schemeClr val="tx1"/>
            </a:solidFill>
          </a:endParaRPr>
        </a:p>
        <a:p>
          <a:pPr lvl="0" algn="ctr" defTabSz="977900">
            <a:lnSpc>
              <a:spcPct val="100000"/>
            </a:lnSpc>
            <a:spcBef>
              <a:spcPct val="0"/>
            </a:spcBef>
            <a:spcAft>
              <a:spcPts val="0"/>
            </a:spcAft>
          </a:pPr>
          <a:endParaRPr lang="en-US" sz="2200" kern="1200" dirty="0">
            <a:solidFill>
              <a:schemeClr val="tx1"/>
            </a:solidFill>
          </a:endParaRPr>
        </a:p>
      </dsp:txBody>
      <dsp:txXfrm rot="-5400000">
        <a:off x="4972290" y="2748198"/>
        <a:ext cx="4972290" cy="1648918"/>
      </dsp:txXfrm>
    </dsp:sp>
    <dsp:sp modelId="{A83F30BB-7204-4990-B5D5-5CA643650014}">
      <dsp:nvSpPr>
        <dsp:cNvPr id="0" name=""/>
        <dsp:cNvSpPr/>
      </dsp:nvSpPr>
      <dsp:spPr>
        <a:xfrm>
          <a:off x="3480603" y="1648918"/>
          <a:ext cx="2983374" cy="1099279"/>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100000"/>
            </a:lnSpc>
            <a:spcBef>
              <a:spcPct val="0"/>
            </a:spcBef>
            <a:spcAft>
              <a:spcPts val="0"/>
            </a:spcAft>
          </a:pPr>
          <a:r>
            <a:rPr lang="en-US" sz="3000" b="1" kern="1200" dirty="0" err="1">
              <a:solidFill>
                <a:srgbClr val="FF0000"/>
              </a:solidFill>
              <a:effectLst>
                <a:outerShdw blurRad="38100" dist="38100" dir="2700000" algn="tl">
                  <a:srgbClr val="000000">
                    <a:alpha val="43137"/>
                  </a:srgbClr>
                </a:outerShdw>
              </a:effectLst>
            </a:rPr>
            <a:t>Với</a:t>
          </a:r>
          <a:r>
            <a:rPr lang="en-US" sz="3000" b="1" kern="1200" dirty="0">
              <a:solidFill>
                <a:srgbClr val="FF0000"/>
              </a:solidFill>
              <a:effectLst>
                <a:outerShdw blurRad="38100" dist="38100" dir="2700000" algn="tl">
                  <a:srgbClr val="000000">
                    <a:alpha val="43137"/>
                  </a:srgbClr>
                </a:outerShdw>
              </a:effectLst>
            </a:rPr>
            <a:t> GV</a:t>
          </a:r>
        </a:p>
      </dsp:txBody>
      <dsp:txXfrm>
        <a:off x="3534265" y="1702580"/>
        <a:ext cx="2876050" cy="9919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1EF0-43AA-4AAF-A29B-86C4555296A1}">
      <dsp:nvSpPr>
        <dsp:cNvPr id="0" name=""/>
        <dsp:cNvSpPr/>
      </dsp:nvSpPr>
      <dsp:spPr>
        <a:xfrm rot="16200000">
          <a:off x="1670063" y="-1641617"/>
          <a:ext cx="2316327" cy="5599563"/>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US" sz="2200" b="1" kern="1200" dirty="0" err="1">
              <a:solidFill>
                <a:schemeClr val="tx1"/>
              </a:solidFill>
            </a:rPr>
            <a:t>Hấp</a:t>
          </a:r>
          <a:r>
            <a:rPr lang="en-US" sz="2200" b="1" kern="1200" dirty="0">
              <a:solidFill>
                <a:schemeClr val="tx1"/>
              </a:solidFill>
            </a:rPr>
            <a:t> </a:t>
          </a:r>
          <a:r>
            <a:rPr lang="en-US" sz="2200" b="1" kern="1200" dirty="0" err="1">
              <a:solidFill>
                <a:schemeClr val="tx1"/>
              </a:solidFill>
            </a:rPr>
            <a:t>dẫn</a:t>
          </a:r>
          <a:endParaRPr lang="en-US" sz="2200" b="1" kern="1200" dirty="0">
            <a:solidFill>
              <a:schemeClr val="tx1"/>
            </a:solidFill>
          </a:endParaRPr>
        </a:p>
        <a:p>
          <a:pPr lvl="0" algn="ctr" defTabSz="977900">
            <a:lnSpc>
              <a:spcPct val="100000"/>
            </a:lnSpc>
            <a:spcBef>
              <a:spcPct val="0"/>
            </a:spcBef>
            <a:spcAft>
              <a:spcPts val="0"/>
            </a:spcAft>
          </a:pPr>
          <a:r>
            <a:rPr lang="en-US" sz="2200" kern="1200" dirty="0">
              <a:solidFill>
                <a:schemeClr val="tx1"/>
              </a:solidFill>
            </a:rPr>
            <a:t>Nội dung </a:t>
          </a:r>
          <a:r>
            <a:rPr lang="en-US" sz="2200" kern="1200" dirty="0" err="1">
              <a:solidFill>
                <a:schemeClr val="tx1"/>
              </a:solidFill>
            </a:rPr>
            <a:t>được</a:t>
          </a:r>
          <a:r>
            <a:rPr lang="en-US" sz="2200" kern="1200" dirty="0">
              <a:solidFill>
                <a:schemeClr val="tx1"/>
              </a:solidFill>
            </a:rPr>
            <a:t> </a:t>
          </a:r>
          <a:r>
            <a:rPr lang="en-US" sz="2200" kern="1200" dirty="0" err="1">
              <a:solidFill>
                <a:schemeClr val="tx1"/>
              </a:solidFill>
            </a:rPr>
            <a:t>thể</a:t>
          </a:r>
          <a:r>
            <a:rPr lang="en-US" sz="2200" kern="1200" dirty="0">
              <a:solidFill>
                <a:schemeClr val="tx1"/>
              </a:solidFill>
            </a:rPr>
            <a:t> </a:t>
          </a:r>
          <a:r>
            <a:rPr lang="en-US" sz="2200" kern="1200" dirty="0" err="1">
              <a:solidFill>
                <a:schemeClr val="tx1"/>
              </a:solidFill>
            </a:rPr>
            <a:t>hiện</a:t>
          </a:r>
          <a:r>
            <a:rPr lang="en-US" sz="2200" kern="1200" dirty="0">
              <a:solidFill>
                <a:schemeClr val="tx1"/>
              </a:solidFill>
            </a:rPr>
            <a:t> qua </a:t>
          </a:r>
          <a:r>
            <a:rPr lang="en-US" sz="2200" kern="1200" dirty="0" err="1">
              <a:solidFill>
                <a:schemeClr val="tx1"/>
              </a:solidFill>
            </a:rPr>
            <a:t>kênh</a:t>
          </a:r>
          <a:r>
            <a:rPr lang="en-US" sz="2200" kern="1200" dirty="0">
              <a:solidFill>
                <a:schemeClr val="tx1"/>
              </a:solidFill>
            </a:rPr>
            <a:t> </a:t>
          </a:r>
          <a:r>
            <a:rPr lang="en-US" sz="2200" kern="1200" dirty="0" err="1">
              <a:solidFill>
                <a:schemeClr val="tx1"/>
              </a:solidFill>
            </a:rPr>
            <a:t>chữ</a:t>
          </a:r>
          <a:r>
            <a:rPr lang="en-US" sz="2200" kern="1200" dirty="0">
              <a:solidFill>
                <a:schemeClr val="tx1"/>
              </a:solidFill>
            </a:rPr>
            <a:t>, </a:t>
          </a:r>
          <a:r>
            <a:rPr lang="en-US" sz="2200" kern="1200" dirty="0" err="1">
              <a:solidFill>
                <a:schemeClr val="tx1"/>
              </a:solidFill>
            </a:rPr>
            <a:t>kênh</a:t>
          </a:r>
          <a:r>
            <a:rPr lang="en-US" sz="2200" kern="1200" dirty="0">
              <a:solidFill>
                <a:schemeClr val="tx1"/>
              </a:solidFill>
            </a:rPr>
            <a:t> </a:t>
          </a:r>
          <a:r>
            <a:rPr lang="en-US" sz="2200" kern="1200" dirty="0" err="1">
              <a:solidFill>
                <a:schemeClr val="tx1"/>
              </a:solidFill>
            </a:rPr>
            <a:t>hình</a:t>
          </a:r>
          <a:r>
            <a:rPr lang="en-US" sz="2200" kern="1200" dirty="0">
              <a:solidFill>
                <a:schemeClr val="tx1"/>
              </a:solidFill>
            </a:rPr>
            <a:t>, </a:t>
          </a:r>
          <a:r>
            <a:rPr lang="en-US" sz="2200" kern="1200" dirty="0" err="1">
              <a:solidFill>
                <a:schemeClr val="tx1"/>
              </a:solidFill>
            </a:rPr>
            <a:t>hấp</a:t>
          </a:r>
          <a:r>
            <a:rPr lang="en-US" sz="2200" kern="1200" dirty="0">
              <a:solidFill>
                <a:schemeClr val="tx1"/>
              </a:solidFill>
            </a:rPr>
            <a:t> </a:t>
          </a:r>
          <a:r>
            <a:rPr lang="en-US" sz="2200" kern="1200" dirty="0" err="1">
              <a:solidFill>
                <a:schemeClr val="tx1"/>
              </a:solidFill>
            </a:rPr>
            <a:t>dẫn</a:t>
          </a:r>
          <a:r>
            <a:rPr lang="en-US" sz="2200" kern="1200" dirty="0">
              <a:solidFill>
                <a:schemeClr val="tx1"/>
              </a:solidFill>
            </a:rPr>
            <a:t>, </a:t>
          </a:r>
          <a:r>
            <a:rPr lang="en-US" sz="2200" kern="1200" dirty="0" err="1">
              <a:solidFill>
                <a:schemeClr val="tx1"/>
              </a:solidFill>
            </a:rPr>
            <a:t>gần</a:t>
          </a:r>
          <a:r>
            <a:rPr lang="en-US" sz="2200" kern="1200" dirty="0">
              <a:solidFill>
                <a:schemeClr val="tx1"/>
              </a:solidFill>
            </a:rPr>
            <a:t> </a:t>
          </a:r>
          <a:r>
            <a:rPr lang="en-US" sz="2200" kern="1200" dirty="0" err="1">
              <a:solidFill>
                <a:schemeClr val="tx1"/>
              </a:solidFill>
            </a:rPr>
            <a:t>gũi</a:t>
          </a:r>
          <a:r>
            <a:rPr lang="en-US" sz="2200" kern="1200" dirty="0">
              <a:solidFill>
                <a:schemeClr val="tx1"/>
              </a:solidFill>
            </a:rPr>
            <a:t>, </a:t>
          </a:r>
          <a:r>
            <a:rPr lang="en-US" sz="2200" kern="1200" dirty="0" err="1">
              <a:solidFill>
                <a:schemeClr val="tx1"/>
              </a:solidFill>
            </a:rPr>
            <a:t>tạo</a:t>
          </a:r>
          <a:r>
            <a:rPr lang="en-US" sz="2200" kern="1200" dirty="0">
              <a:solidFill>
                <a:schemeClr val="tx1"/>
              </a:solidFill>
            </a:rPr>
            <a:t> </a:t>
          </a:r>
          <a:r>
            <a:rPr lang="en-US" sz="2200" kern="1200" dirty="0" err="1">
              <a:solidFill>
                <a:schemeClr val="tx1"/>
              </a:solidFill>
            </a:rPr>
            <a:t>hứng</a:t>
          </a:r>
          <a:r>
            <a:rPr lang="en-US" sz="2200" kern="1200" dirty="0">
              <a:solidFill>
                <a:schemeClr val="tx1"/>
              </a:solidFill>
            </a:rPr>
            <a:t> </a:t>
          </a:r>
          <a:r>
            <a:rPr lang="en-US" sz="2200" kern="1200" dirty="0" err="1">
              <a:solidFill>
                <a:schemeClr val="tx1"/>
              </a:solidFill>
            </a:rPr>
            <a:t>thú</a:t>
          </a:r>
          <a:r>
            <a:rPr lang="en-US" sz="2200" kern="1200" dirty="0">
              <a:solidFill>
                <a:schemeClr val="tx1"/>
              </a:solidFill>
            </a:rPr>
            <a:t> </a:t>
          </a:r>
          <a:r>
            <a:rPr lang="en-US" sz="2200" kern="1200" dirty="0" err="1">
              <a:solidFill>
                <a:schemeClr val="tx1"/>
              </a:solidFill>
            </a:rPr>
            <a:t>học</a:t>
          </a:r>
          <a:r>
            <a:rPr lang="en-US" sz="2200" kern="1200" dirty="0">
              <a:solidFill>
                <a:schemeClr val="tx1"/>
              </a:solidFill>
            </a:rPr>
            <a:t> </a:t>
          </a:r>
          <a:r>
            <a:rPr lang="en-US" sz="2200" kern="1200" dirty="0" err="1">
              <a:solidFill>
                <a:schemeClr val="tx1"/>
              </a:solidFill>
            </a:rPr>
            <a:t>tập</a:t>
          </a:r>
          <a:r>
            <a:rPr lang="en-US" sz="2200" kern="1200" dirty="0">
              <a:solidFill>
                <a:schemeClr val="tx1"/>
              </a:solidFill>
            </a:rPr>
            <a:t> </a:t>
          </a:r>
          <a:r>
            <a:rPr lang="en-US" sz="2200" kern="1200" dirty="0" err="1">
              <a:solidFill>
                <a:schemeClr val="tx1"/>
              </a:solidFill>
            </a:rPr>
            <a:t>cho</a:t>
          </a:r>
          <a:r>
            <a:rPr lang="en-US" sz="2200" kern="1200" dirty="0">
              <a:solidFill>
                <a:schemeClr val="tx1"/>
              </a:solidFill>
            </a:rPr>
            <a:t> HS.</a:t>
          </a:r>
        </a:p>
      </dsp:txBody>
      <dsp:txXfrm rot="5400000">
        <a:off x="28446" y="0"/>
        <a:ext cx="5599563" cy="1737246"/>
      </dsp:txXfrm>
    </dsp:sp>
    <dsp:sp modelId="{DBB09891-189D-42DF-9F97-2A53BEA5E47C}">
      <dsp:nvSpPr>
        <dsp:cNvPr id="0" name=""/>
        <dsp:cNvSpPr/>
      </dsp:nvSpPr>
      <dsp:spPr>
        <a:xfrm>
          <a:off x="5599563" y="16075"/>
          <a:ext cx="5599563" cy="2316327"/>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endParaRPr lang="en-US" sz="2200" b="1" kern="1200" dirty="0">
            <a:solidFill>
              <a:schemeClr val="tx1"/>
            </a:solidFill>
          </a:endParaRPr>
        </a:p>
        <a:p>
          <a:pPr lvl="0" algn="ctr" defTabSz="977900">
            <a:lnSpc>
              <a:spcPct val="100000"/>
            </a:lnSpc>
            <a:spcBef>
              <a:spcPct val="0"/>
            </a:spcBef>
            <a:spcAft>
              <a:spcPts val="0"/>
            </a:spcAft>
          </a:pPr>
          <a:r>
            <a:rPr lang="en-US" sz="2200" b="1" kern="1200" dirty="0" err="1">
              <a:solidFill>
                <a:schemeClr val="tx1"/>
              </a:solidFill>
            </a:rPr>
            <a:t>Học</a:t>
          </a:r>
          <a:r>
            <a:rPr lang="en-US" sz="2200" b="1" kern="1200" dirty="0">
              <a:solidFill>
                <a:schemeClr val="tx1"/>
              </a:solidFill>
            </a:rPr>
            <a:t> </a:t>
          </a:r>
          <a:r>
            <a:rPr lang="en-US" sz="2200" b="1" kern="1200" dirty="0" err="1">
              <a:solidFill>
                <a:schemeClr val="tx1"/>
              </a:solidFill>
            </a:rPr>
            <a:t>tập</a:t>
          </a:r>
          <a:r>
            <a:rPr lang="en-US" sz="2200" b="1" kern="1200" dirty="0">
              <a:solidFill>
                <a:schemeClr val="tx1"/>
              </a:solidFill>
            </a:rPr>
            <a:t> </a:t>
          </a:r>
          <a:r>
            <a:rPr lang="en-US" sz="2200" b="1" kern="1200" dirty="0" err="1">
              <a:solidFill>
                <a:schemeClr val="tx1"/>
              </a:solidFill>
            </a:rPr>
            <a:t>tích</a:t>
          </a:r>
          <a:r>
            <a:rPr lang="en-US" sz="2200" b="1" kern="1200" dirty="0">
              <a:solidFill>
                <a:schemeClr val="tx1"/>
              </a:solidFill>
            </a:rPr>
            <a:t> </a:t>
          </a:r>
          <a:r>
            <a:rPr lang="en-US" sz="2200" b="1" kern="1200" dirty="0" err="1">
              <a:solidFill>
                <a:schemeClr val="tx1"/>
              </a:solidFill>
            </a:rPr>
            <a:t>cực</a:t>
          </a:r>
          <a:endParaRPr lang="en-US" sz="2200" b="1" kern="1200" dirty="0">
            <a:solidFill>
              <a:schemeClr val="tx1"/>
            </a:solidFill>
          </a:endParaRPr>
        </a:p>
        <a:p>
          <a:pPr lvl="0" algn="ctr" defTabSz="977900">
            <a:lnSpc>
              <a:spcPct val="100000"/>
            </a:lnSpc>
            <a:spcBef>
              <a:spcPct val="0"/>
            </a:spcBef>
            <a:spcAft>
              <a:spcPts val="0"/>
            </a:spcAft>
          </a:pPr>
          <a:r>
            <a:rPr lang="en-US" sz="2200" kern="1200" dirty="0" err="1">
              <a:solidFill>
                <a:schemeClr val="tx1"/>
              </a:solidFill>
            </a:rPr>
            <a:t>Chủ</a:t>
          </a:r>
          <a:r>
            <a:rPr lang="en-US" sz="2200" kern="1200" dirty="0">
              <a:solidFill>
                <a:schemeClr val="tx1"/>
              </a:solidFill>
            </a:rPr>
            <a:t> </a:t>
          </a:r>
          <a:r>
            <a:rPr lang="en-US" sz="2200" kern="1200" dirty="0" err="1">
              <a:solidFill>
                <a:schemeClr val="tx1"/>
              </a:solidFill>
            </a:rPr>
            <a:t>động</a:t>
          </a:r>
          <a:r>
            <a:rPr lang="en-US" sz="2200" kern="1200" dirty="0">
              <a:solidFill>
                <a:schemeClr val="tx1"/>
              </a:solidFill>
            </a:rPr>
            <a:t> </a:t>
          </a:r>
          <a:r>
            <a:rPr lang="en-US" sz="2200" kern="1200" dirty="0" err="1">
              <a:solidFill>
                <a:schemeClr val="tx1"/>
              </a:solidFill>
            </a:rPr>
            <a:t>tham</a:t>
          </a:r>
          <a:r>
            <a:rPr lang="en-US" sz="2200" kern="1200" dirty="0">
              <a:solidFill>
                <a:schemeClr val="tx1"/>
              </a:solidFill>
            </a:rPr>
            <a:t> </a:t>
          </a:r>
          <a:r>
            <a:rPr lang="en-US" sz="2200" kern="1200" dirty="0" err="1">
              <a:solidFill>
                <a:schemeClr val="tx1"/>
              </a:solidFill>
            </a:rPr>
            <a:t>gia</a:t>
          </a:r>
          <a:r>
            <a:rPr lang="en-US" sz="2200" kern="1200" dirty="0">
              <a:solidFill>
                <a:schemeClr val="tx1"/>
              </a:solidFill>
            </a:rPr>
            <a:t> </a:t>
          </a:r>
          <a:r>
            <a:rPr lang="en-US" sz="2200" kern="1200" dirty="0" err="1">
              <a:solidFill>
                <a:schemeClr val="tx1"/>
              </a:solidFill>
            </a:rPr>
            <a:t>khám</a:t>
          </a:r>
          <a:r>
            <a:rPr lang="en-US" sz="2200" kern="1200" dirty="0">
              <a:solidFill>
                <a:schemeClr val="tx1"/>
              </a:solidFill>
            </a:rPr>
            <a:t> </a:t>
          </a:r>
          <a:r>
            <a:rPr lang="en-US" sz="2200" kern="1200" dirty="0" err="1">
              <a:solidFill>
                <a:schemeClr val="tx1"/>
              </a:solidFill>
            </a:rPr>
            <a:t>phá</a:t>
          </a:r>
          <a:r>
            <a:rPr lang="en-US" sz="2200" kern="1200" dirty="0">
              <a:solidFill>
                <a:schemeClr val="tx1"/>
              </a:solidFill>
            </a:rPr>
            <a:t>, </a:t>
          </a:r>
          <a:r>
            <a:rPr lang="en-US" sz="2200" kern="1200" dirty="0" err="1">
              <a:solidFill>
                <a:schemeClr val="tx1"/>
              </a:solidFill>
            </a:rPr>
            <a:t>thực</a:t>
          </a:r>
          <a:r>
            <a:rPr lang="en-US" sz="2200" kern="1200" dirty="0">
              <a:solidFill>
                <a:schemeClr val="tx1"/>
              </a:solidFill>
            </a:rPr>
            <a:t> </a:t>
          </a:r>
          <a:r>
            <a:rPr lang="en-US" sz="2200" kern="1200" dirty="0" err="1">
              <a:solidFill>
                <a:schemeClr val="tx1"/>
              </a:solidFill>
            </a:rPr>
            <a:t>hành</a:t>
          </a:r>
          <a:r>
            <a:rPr lang="en-US" sz="2200" kern="1200" dirty="0">
              <a:solidFill>
                <a:schemeClr val="tx1"/>
              </a:solidFill>
            </a:rPr>
            <a:t> </a:t>
          </a:r>
          <a:r>
            <a:rPr lang="en-US" sz="2200" kern="1200" dirty="0" err="1">
              <a:solidFill>
                <a:schemeClr val="tx1"/>
              </a:solidFill>
            </a:rPr>
            <a:t>và</a:t>
          </a:r>
          <a:r>
            <a:rPr lang="en-US" sz="2200" kern="1200" dirty="0">
              <a:solidFill>
                <a:schemeClr val="tx1"/>
              </a:solidFill>
            </a:rPr>
            <a:t> </a:t>
          </a:r>
          <a:r>
            <a:rPr lang="en-US" sz="2200" kern="1200" dirty="0" err="1">
              <a:solidFill>
                <a:schemeClr val="tx1"/>
              </a:solidFill>
            </a:rPr>
            <a:t>vận</a:t>
          </a:r>
          <a:r>
            <a:rPr lang="en-US" sz="2200" kern="1200" dirty="0">
              <a:solidFill>
                <a:schemeClr val="tx1"/>
              </a:solidFill>
            </a:rPr>
            <a:t> </a:t>
          </a:r>
          <a:r>
            <a:rPr lang="en-US" sz="2200" kern="1200" dirty="0" err="1">
              <a:solidFill>
                <a:schemeClr val="tx1"/>
              </a:solidFill>
            </a:rPr>
            <a:t>dụng</a:t>
          </a:r>
          <a:r>
            <a:rPr lang="en-US" sz="2200" kern="1200" dirty="0">
              <a:solidFill>
                <a:schemeClr val="tx1"/>
              </a:solidFill>
            </a:rPr>
            <a:t> </a:t>
          </a:r>
          <a:r>
            <a:rPr lang="en-US" sz="2200" kern="1200" dirty="0" err="1">
              <a:solidFill>
                <a:schemeClr val="tx1"/>
              </a:solidFill>
            </a:rPr>
            <a:t>kiến</a:t>
          </a:r>
          <a:r>
            <a:rPr lang="en-US" sz="2200" kern="1200" dirty="0">
              <a:solidFill>
                <a:schemeClr val="tx1"/>
              </a:solidFill>
            </a:rPr>
            <a:t> </a:t>
          </a:r>
          <a:r>
            <a:rPr lang="en-US" sz="2200" kern="1200" dirty="0" err="1">
              <a:solidFill>
                <a:schemeClr val="tx1"/>
              </a:solidFill>
            </a:rPr>
            <a:t>thức</a:t>
          </a:r>
          <a:r>
            <a:rPr lang="en-US" sz="2200" kern="1200" dirty="0">
              <a:solidFill>
                <a:schemeClr val="tx1"/>
              </a:solidFill>
            </a:rPr>
            <a:t> </a:t>
          </a:r>
          <a:r>
            <a:rPr lang="en-US" sz="2200" kern="1200" dirty="0" err="1">
              <a:solidFill>
                <a:schemeClr val="tx1"/>
              </a:solidFill>
            </a:rPr>
            <a:t>thông</a:t>
          </a:r>
          <a:r>
            <a:rPr lang="en-US" sz="2200" kern="1200" dirty="0">
              <a:solidFill>
                <a:schemeClr val="tx1"/>
              </a:solidFill>
            </a:rPr>
            <a:t> qua </a:t>
          </a:r>
          <a:r>
            <a:rPr lang="en-US" sz="2200" kern="1200" dirty="0" err="1">
              <a:solidFill>
                <a:schemeClr val="tx1"/>
              </a:solidFill>
            </a:rPr>
            <a:t>chuỗi</a:t>
          </a:r>
          <a:r>
            <a:rPr lang="en-US" sz="2200" kern="1200" dirty="0">
              <a:solidFill>
                <a:schemeClr val="tx1"/>
              </a:solidFill>
            </a:rPr>
            <a:t> </a:t>
          </a:r>
          <a:r>
            <a:rPr lang="en-US" sz="2200" kern="1200" dirty="0" err="1">
              <a:solidFill>
                <a:schemeClr val="tx1"/>
              </a:solidFill>
            </a:rPr>
            <a:t>các</a:t>
          </a:r>
          <a:r>
            <a:rPr lang="en-US" sz="2200" kern="1200" dirty="0">
              <a:solidFill>
                <a:schemeClr val="tx1"/>
              </a:solidFill>
            </a:rPr>
            <a:t> </a:t>
          </a:r>
          <a:r>
            <a:rPr lang="en-US" sz="2200" kern="1200" dirty="0" err="1">
              <a:solidFill>
                <a:schemeClr val="tx1"/>
              </a:solidFill>
            </a:rPr>
            <a:t>hoạt</a:t>
          </a:r>
          <a:r>
            <a:rPr lang="en-US" sz="2200" kern="1200" dirty="0">
              <a:solidFill>
                <a:schemeClr val="tx1"/>
              </a:solidFill>
            </a:rPr>
            <a:t> </a:t>
          </a:r>
          <a:r>
            <a:rPr lang="en-US" sz="2200" kern="1200" dirty="0" err="1">
              <a:solidFill>
                <a:schemeClr val="tx1"/>
              </a:solidFill>
            </a:rPr>
            <a:t>động</a:t>
          </a:r>
          <a:r>
            <a:rPr lang="en-US" sz="2200" kern="1200" dirty="0">
              <a:solidFill>
                <a:schemeClr val="tx1"/>
              </a:solidFill>
            </a:rPr>
            <a:t>.</a:t>
          </a:r>
        </a:p>
      </dsp:txBody>
      <dsp:txXfrm>
        <a:off x="5599563" y="16075"/>
        <a:ext cx="5599563" cy="1737246"/>
      </dsp:txXfrm>
    </dsp:sp>
    <dsp:sp modelId="{B3C92F8B-E73D-4041-8688-6A49B2C71992}">
      <dsp:nvSpPr>
        <dsp:cNvPr id="0" name=""/>
        <dsp:cNvSpPr/>
      </dsp:nvSpPr>
      <dsp:spPr>
        <a:xfrm rot="10800000">
          <a:off x="0" y="2316327"/>
          <a:ext cx="5599563" cy="2316327"/>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US" sz="2200" b="1" kern="1200" dirty="0" err="1">
              <a:solidFill>
                <a:schemeClr val="tx1"/>
              </a:solidFill>
            </a:rPr>
            <a:t>Dễ</a:t>
          </a:r>
          <a:r>
            <a:rPr lang="en-US" sz="2200" b="1" kern="1200" dirty="0">
              <a:solidFill>
                <a:schemeClr val="tx1"/>
              </a:solidFill>
            </a:rPr>
            <a:t> </a:t>
          </a:r>
          <a:r>
            <a:rPr lang="en-US" sz="2200" b="1" kern="1200" dirty="0" err="1">
              <a:solidFill>
                <a:schemeClr val="tx1"/>
              </a:solidFill>
            </a:rPr>
            <a:t>sử</a:t>
          </a:r>
          <a:r>
            <a:rPr lang="en-US" sz="2200" b="1" kern="1200" dirty="0">
              <a:solidFill>
                <a:schemeClr val="tx1"/>
              </a:solidFill>
            </a:rPr>
            <a:t> </a:t>
          </a:r>
          <a:r>
            <a:rPr lang="en-US" sz="2200" b="1" kern="1200" dirty="0" err="1">
              <a:solidFill>
                <a:schemeClr val="tx1"/>
              </a:solidFill>
            </a:rPr>
            <a:t>dụng</a:t>
          </a:r>
          <a:endParaRPr lang="en-US" sz="2200" b="1" kern="1200" dirty="0">
            <a:solidFill>
              <a:schemeClr val="tx1"/>
            </a:solidFill>
          </a:endParaRPr>
        </a:p>
        <a:p>
          <a:pPr lvl="0" algn="ctr" defTabSz="977900">
            <a:lnSpc>
              <a:spcPct val="100000"/>
            </a:lnSpc>
            <a:spcBef>
              <a:spcPct val="0"/>
            </a:spcBef>
            <a:spcAft>
              <a:spcPts val="0"/>
            </a:spcAft>
          </a:pPr>
          <a:r>
            <a:rPr lang="en-US" sz="2200" kern="1200" dirty="0" err="1">
              <a:solidFill>
                <a:schemeClr val="tx1"/>
              </a:solidFill>
            </a:rPr>
            <a:t>Tạo</a:t>
          </a:r>
          <a:r>
            <a:rPr lang="en-US" sz="2200" kern="1200" dirty="0">
              <a:solidFill>
                <a:schemeClr val="tx1"/>
              </a:solidFill>
            </a:rPr>
            <a:t> </a:t>
          </a:r>
          <a:r>
            <a:rPr lang="en-US" sz="2200" kern="1200" dirty="0" err="1">
              <a:solidFill>
                <a:schemeClr val="tx1"/>
              </a:solidFill>
            </a:rPr>
            <a:t>cơ</a:t>
          </a:r>
          <a:r>
            <a:rPr lang="en-US" sz="2200" kern="1200" dirty="0">
              <a:solidFill>
                <a:schemeClr val="tx1"/>
              </a:solidFill>
            </a:rPr>
            <a:t> </a:t>
          </a:r>
          <a:r>
            <a:rPr lang="en-US" sz="2200" kern="1200" dirty="0" err="1">
              <a:solidFill>
                <a:schemeClr val="tx1"/>
              </a:solidFill>
            </a:rPr>
            <a:t>hội</a:t>
          </a:r>
          <a:r>
            <a:rPr lang="en-US" sz="2200" kern="1200" dirty="0">
              <a:solidFill>
                <a:schemeClr val="tx1"/>
              </a:solidFill>
            </a:rPr>
            <a:t> </a:t>
          </a:r>
          <a:r>
            <a:rPr lang="en-US" sz="2200" kern="1200" dirty="0" err="1">
              <a:solidFill>
                <a:schemeClr val="tx1"/>
              </a:solidFill>
            </a:rPr>
            <a:t>để</a:t>
          </a:r>
          <a:r>
            <a:rPr lang="en-US" sz="2200" kern="1200" dirty="0">
              <a:solidFill>
                <a:schemeClr val="tx1"/>
              </a:solidFill>
            </a:rPr>
            <a:t> HS </a:t>
          </a:r>
          <a:r>
            <a:rPr lang="en-US" sz="2200" kern="1200" dirty="0" err="1">
              <a:solidFill>
                <a:schemeClr val="tx1"/>
              </a:solidFill>
            </a:rPr>
            <a:t>được</a:t>
          </a:r>
          <a:r>
            <a:rPr lang="en-US" sz="2200" kern="1200" dirty="0">
              <a:solidFill>
                <a:schemeClr val="tx1"/>
              </a:solidFill>
            </a:rPr>
            <a:t> </a:t>
          </a:r>
          <a:r>
            <a:rPr lang="en-US" sz="2200" kern="1200" dirty="0" err="1">
              <a:solidFill>
                <a:schemeClr val="tx1"/>
              </a:solidFill>
            </a:rPr>
            <a:t>kết</a:t>
          </a:r>
          <a:r>
            <a:rPr lang="en-US" sz="2200" kern="1200" dirty="0">
              <a:solidFill>
                <a:schemeClr val="tx1"/>
              </a:solidFill>
            </a:rPr>
            <a:t> </a:t>
          </a:r>
          <a:r>
            <a:rPr lang="en-US" sz="2200" kern="1200" dirty="0" err="1">
              <a:solidFill>
                <a:schemeClr val="tx1"/>
              </a:solidFill>
            </a:rPr>
            <a:t>nối</a:t>
          </a:r>
          <a:r>
            <a:rPr lang="en-US" sz="2200" kern="1200" dirty="0">
              <a:solidFill>
                <a:schemeClr val="tx1"/>
              </a:solidFill>
            </a:rPr>
            <a:t>, </a:t>
          </a:r>
          <a:r>
            <a:rPr lang="en-US" sz="2200" kern="1200" dirty="0" err="1">
              <a:solidFill>
                <a:schemeClr val="tx1"/>
              </a:solidFill>
            </a:rPr>
            <a:t>vận</a:t>
          </a:r>
          <a:r>
            <a:rPr lang="en-US" sz="2200" kern="1200" dirty="0">
              <a:solidFill>
                <a:schemeClr val="tx1"/>
              </a:solidFill>
            </a:rPr>
            <a:t> </a:t>
          </a:r>
          <a:r>
            <a:rPr lang="en-US" sz="2200" kern="1200" dirty="0" err="1">
              <a:solidFill>
                <a:schemeClr val="tx1"/>
              </a:solidFill>
            </a:rPr>
            <a:t>dụng</a:t>
          </a:r>
          <a:r>
            <a:rPr lang="en-US" sz="2200" kern="1200" dirty="0">
              <a:solidFill>
                <a:schemeClr val="tx1"/>
              </a:solidFill>
            </a:rPr>
            <a:t> </a:t>
          </a:r>
          <a:r>
            <a:rPr lang="en-US" sz="2200" kern="1200" dirty="0" err="1">
              <a:solidFill>
                <a:schemeClr val="tx1"/>
              </a:solidFill>
            </a:rPr>
            <a:t>kiến</a:t>
          </a:r>
          <a:r>
            <a:rPr lang="en-US" sz="2200" kern="1200" dirty="0">
              <a:solidFill>
                <a:schemeClr val="tx1"/>
              </a:solidFill>
            </a:rPr>
            <a:t> </a:t>
          </a:r>
          <a:r>
            <a:rPr lang="en-US" sz="2200" kern="1200" dirty="0" err="1">
              <a:solidFill>
                <a:schemeClr val="tx1"/>
              </a:solidFill>
            </a:rPr>
            <a:t>thức</a:t>
          </a:r>
          <a:r>
            <a:rPr lang="en-US" sz="2200" kern="1200" dirty="0">
              <a:solidFill>
                <a:schemeClr val="tx1"/>
              </a:solidFill>
            </a:rPr>
            <a:t> </a:t>
          </a:r>
          <a:r>
            <a:rPr lang="en-US" sz="2200" kern="1200" dirty="0" err="1">
              <a:solidFill>
                <a:schemeClr val="tx1"/>
              </a:solidFill>
            </a:rPr>
            <a:t>vào</a:t>
          </a:r>
          <a:r>
            <a:rPr lang="en-US" sz="2200" kern="1200" dirty="0">
              <a:solidFill>
                <a:schemeClr val="tx1"/>
              </a:solidFill>
            </a:rPr>
            <a:t> </a:t>
          </a:r>
          <a:r>
            <a:rPr lang="en-US" sz="2200" kern="1200" dirty="0" err="1">
              <a:solidFill>
                <a:schemeClr val="tx1"/>
              </a:solidFill>
            </a:rPr>
            <a:t>cuộc</a:t>
          </a:r>
          <a:r>
            <a:rPr lang="en-US" sz="2200" kern="1200" dirty="0">
              <a:solidFill>
                <a:schemeClr val="tx1"/>
              </a:solidFill>
            </a:rPr>
            <a:t> </a:t>
          </a:r>
          <a:r>
            <a:rPr lang="en-US" sz="2200" kern="1200" dirty="0" err="1">
              <a:solidFill>
                <a:schemeClr val="tx1"/>
              </a:solidFill>
            </a:rPr>
            <a:t>sống</a:t>
          </a:r>
          <a:r>
            <a:rPr lang="en-US" sz="2200" kern="1200" dirty="0">
              <a:solidFill>
                <a:schemeClr val="tx1"/>
              </a:solidFill>
            </a:rPr>
            <a:t>; </a:t>
          </a:r>
          <a:r>
            <a:rPr lang="en-US" sz="2200" kern="1200" dirty="0" err="1">
              <a:solidFill>
                <a:schemeClr val="tx1"/>
              </a:solidFill>
            </a:rPr>
            <a:t>gợi</a:t>
          </a:r>
          <a:r>
            <a:rPr lang="en-US" sz="2200" kern="1200" dirty="0">
              <a:solidFill>
                <a:schemeClr val="tx1"/>
              </a:solidFill>
            </a:rPr>
            <a:t> </a:t>
          </a:r>
          <a:r>
            <a:rPr lang="en-US" sz="2200" kern="1200" dirty="0" err="1">
              <a:solidFill>
                <a:schemeClr val="tx1"/>
              </a:solidFill>
            </a:rPr>
            <a:t>mở</a:t>
          </a:r>
          <a:r>
            <a:rPr lang="en-US" sz="2200" kern="1200" dirty="0">
              <a:solidFill>
                <a:schemeClr val="tx1"/>
              </a:solidFill>
            </a:rPr>
            <a:t>, </a:t>
          </a:r>
          <a:r>
            <a:rPr lang="en-US" sz="2200" kern="1200" dirty="0" err="1">
              <a:solidFill>
                <a:schemeClr val="tx1"/>
              </a:solidFill>
            </a:rPr>
            <a:t>truyền</a:t>
          </a:r>
          <a:r>
            <a:rPr lang="en-US" sz="2200" kern="1200" dirty="0">
              <a:solidFill>
                <a:schemeClr val="tx1"/>
              </a:solidFill>
            </a:rPr>
            <a:t> </a:t>
          </a:r>
          <a:r>
            <a:rPr lang="en-US" sz="2200" kern="1200" dirty="0" err="1">
              <a:solidFill>
                <a:schemeClr val="tx1"/>
              </a:solidFill>
            </a:rPr>
            <a:t>cảm</a:t>
          </a:r>
          <a:r>
            <a:rPr lang="en-US" sz="2200" kern="1200" dirty="0">
              <a:solidFill>
                <a:schemeClr val="tx1"/>
              </a:solidFill>
            </a:rPr>
            <a:t> </a:t>
          </a:r>
          <a:r>
            <a:rPr lang="en-US" sz="2200" kern="1200" dirty="0" err="1">
              <a:solidFill>
                <a:schemeClr val="tx1"/>
              </a:solidFill>
            </a:rPr>
            <a:t>hứng</a:t>
          </a:r>
          <a:r>
            <a:rPr lang="en-US" sz="2200" kern="1200" dirty="0">
              <a:solidFill>
                <a:schemeClr val="tx1"/>
              </a:solidFill>
            </a:rPr>
            <a:t> </a:t>
          </a:r>
          <a:r>
            <a:rPr lang="en-US" sz="2200" kern="1200" dirty="0" err="1">
              <a:solidFill>
                <a:schemeClr val="tx1"/>
              </a:solidFill>
            </a:rPr>
            <a:t>sáng</a:t>
          </a:r>
          <a:r>
            <a:rPr lang="en-US" sz="2200" kern="1200" dirty="0">
              <a:solidFill>
                <a:schemeClr val="tx1"/>
              </a:solidFill>
            </a:rPr>
            <a:t> </a:t>
          </a:r>
          <a:r>
            <a:rPr lang="en-US" sz="2200" kern="1200" dirty="0" err="1">
              <a:solidFill>
                <a:schemeClr val="tx1"/>
              </a:solidFill>
            </a:rPr>
            <a:t>tạo</a:t>
          </a:r>
          <a:r>
            <a:rPr lang="en-US" sz="2200" kern="1200" dirty="0">
              <a:solidFill>
                <a:schemeClr val="tx1"/>
              </a:solidFill>
            </a:rPr>
            <a:t>.</a:t>
          </a:r>
        </a:p>
      </dsp:txBody>
      <dsp:txXfrm rot="10800000">
        <a:off x="0" y="2895409"/>
        <a:ext cx="5599563" cy="1737246"/>
      </dsp:txXfrm>
    </dsp:sp>
    <dsp:sp modelId="{42E36D8F-43EA-4A3A-AE1E-FA5FF43FEF5C}">
      <dsp:nvSpPr>
        <dsp:cNvPr id="0" name=""/>
        <dsp:cNvSpPr/>
      </dsp:nvSpPr>
      <dsp:spPr>
        <a:xfrm rot="5400000">
          <a:off x="7241180" y="674710"/>
          <a:ext cx="2316327" cy="5599563"/>
        </a:xfrm>
        <a:prstGeom prst="round1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US" sz="2200" b="1" kern="1200" dirty="0" err="1">
              <a:solidFill>
                <a:schemeClr val="tx1"/>
              </a:solidFill>
            </a:rPr>
            <a:t>Phương</a:t>
          </a:r>
          <a:r>
            <a:rPr lang="en-US" sz="2200" b="1" kern="1200" dirty="0">
              <a:solidFill>
                <a:schemeClr val="tx1"/>
              </a:solidFill>
            </a:rPr>
            <a:t> </a:t>
          </a:r>
          <a:r>
            <a:rPr lang="en-US" sz="2200" b="1" kern="1200" dirty="0" err="1">
              <a:solidFill>
                <a:schemeClr val="tx1"/>
              </a:solidFill>
            </a:rPr>
            <a:t>pháp</a:t>
          </a:r>
          <a:r>
            <a:rPr lang="en-US" sz="2200" b="1" kern="1200" dirty="0">
              <a:solidFill>
                <a:schemeClr val="tx1"/>
              </a:solidFill>
            </a:rPr>
            <a:t> </a:t>
          </a:r>
          <a:r>
            <a:rPr lang="en-US" sz="2200" b="1" kern="1200" dirty="0" err="1">
              <a:solidFill>
                <a:schemeClr val="tx1"/>
              </a:solidFill>
            </a:rPr>
            <a:t>học</a:t>
          </a:r>
          <a:r>
            <a:rPr lang="en-US" sz="2200" b="1" kern="1200" dirty="0">
              <a:solidFill>
                <a:schemeClr val="tx1"/>
              </a:solidFill>
            </a:rPr>
            <a:t> </a:t>
          </a:r>
          <a:r>
            <a:rPr lang="en-US" sz="2200" b="1" kern="1200" dirty="0" err="1">
              <a:solidFill>
                <a:schemeClr val="tx1"/>
              </a:solidFill>
            </a:rPr>
            <a:t>tập</a:t>
          </a:r>
          <a:endParaRPr lang="en-US" sz="2200" b="1" kern="1200" dirty="0">
            <a:solidFill>
              <a:schemeClr val="tx1"/>
            </a:solidFill>
          </a:endParaRPr>
        </a:p>
        <a:p>
          <a:pPr lvl="0" algn="ctr" defTabSz="977900">
            <a:lnSpc>
              <a:spcPct val="100000"/>
            </a:lnSpc>
            <a:spcBef>
              <a:spcPct val="0"/>
            </a:spcBef>
            <a:spcAft>
              <a:spcPts val="0"/>
            </a:spcAft>
          </a:pPr>
          <a:r>
            <a:rPr lang="en-US" sz="2200" kern="1200" dirty="0" err="1">
              <a:solidFill>
                <a:schemeClr val="tx1"/>
              </a:solidFill>
            </a:rPr>
            <a:t>Kết</a:t>
          </a:r>
          <a:r>
            <a:rPr lang="en-US" sz="2200" kern="1200" dirty="0">
              <a:solidFill>
                <a:schemeClr val="tx1"/>
              </a:solidFill>
            </a:rPr>
            <a:t> </a:t>
          </a:r>
          <a:r>
            <a:rPr lang="en-US" sz="2200" kern="1200" dirty="0" err="1">
              <a:solidFill>
                <a:schemeClr val="tx1"/>
              </a:solidFill>
            </a:rPr>
            <a:t>hợp</a:t>
          </a:r>
          <a:r>
            <a:rPr lang="en-US" sz="2200" kern="1200" dirty="0">
              <a:solidFill>
                <a:schemeClr val="tx1"/>
              </a:solidFill>
            </a:rPr>
            <a:t> </a:t>
          </a:r>
          <a:r>
            <a:rPr lang="en-US" sz="2200" kern="1200" dirty="0" err="1">
              <a:solidFill>
                <a:schemeClr val="tx1"/>
              </a:solidFill>
            </a:rPr>
            <a:t>học</a:t>
          </a:r>
          <a:r>
            <a:rPr lang="en-US" sz="2200" kern="1200" dirty="0">
              <a:solidFill>
                <a:schemeClr val="tx1"/>
              </a:solidFill>
            </a:rPr>
            <a:t> </a:t>
          </a:r>
          <a:r>
            <a:rPr lang="en-US" sz="2200" kern="1200" dirty="0" err="1">
              <a:solidFill>
                <a:schemeClr val="tx1"/>
              </a:solidFill>
            </a:rPr>
            <a:t>có</a:t>
          </a:r>
          <a:r>
            <a:rPr lang="en-US" sz="2200" kern="1200" dirty="0">
              <a:solidFill>
                <a:schemeClr val="tx1"/>
              </a:solidFill>
            </a:rPr>
            <a:t> </a:t>
          </a:r>
          <a:r>
            <a:rPr lang="en-US" sz="2200" kern="1200" dirty="0" err="1">
              <a:solidFill>
                <a:schemeClr val="tx1"/>
              </a:solidFill>
            </a:rPr>
            <a:t>hướng</a:t>
          </a:r>
          <a:r>
            <a:rPr lang="en-US" sz="2200" kern="1200" dirty="0">
              <a:solidFill>
                <a:schemeClr val="tx1"/>
              </a:solidFill>
            </a:rPr>
            <a:t> </a:t>
          </a:r>
          <a:r>
            <a:rPr lang="en-US" sz="2200" kern="1200" dirty="0" err="1">
              <a:solidFill>
                <a:schemeClr val="tx1"/>
              </a:solidFill>
            </a:rPr>
            <a:t>dẫn</a:t>
          </a:r>
          <a:r>
            <a:rPr lang="en-US" sz="2200" kern="1200" dirty="0">
              <a:solidFill>
                <a:schemeClr val="tx1"/>
              </a:solidFill>
            </a:rPr>
            <a:t> </a:t>
          </a:r>
          <a:r>
            <a:rPr lang="en-US" sz="2200" kern="1200" dirty="0" err="1">
              <a:solidFill>
                <a:schemeClr val="tx1"/>
              </a:solidFill>
            </a:rPr>
            <a:t>và</a:t>
          </a:r>
          <a:r>
            <a:rPr lang="en-US" sz="2200" kern="1200" dirty="0">
              <a:solidFill>
                <a:schemeClr val="tx1"/>
              </a:solidFill>
            </a:rPr>
            <a:t> </a:t>
          </a:r>
          <a:r>
            <a:rPr lang="en-US" sz="2200" kern="1200" dirty="0" err="1">
              <a:solidFill>
                <a:schemeClr val="tx1"/>
              </a:solidFill>
            </a:rPr>
            <a:t>tự</a:t>
          </a:r>
          <a:r>
            <a:rPr lang="en-US" sz="2200" kern="1200" dirty="0">
              <a:solidFill>
                <a:schemeClr val="tx1"/>
              </a:solidFill>
            </a:rPr>
            <a:t> </a:t>
          </a:r>
          <a:r>
            <a:rPr lang="en-US" sz="2200" kern="1200" dirty="0" err="1">
              <a:solidFill>
                <a:schemeClr val="tx1"/>
              </a:solidFill>
            </a:rPr>
            <a:t>học</a:t>
          </a:r>
          <a:r>
            <a:rPr lang="en-US" sz="2200" kern="1200" dirty="0">
              <a:solidFill>
                <a:schemeClr val="tx1"/>
              </a:solidFill>
            </a:rPr>
            <a:t>, </a:t>
          </a:r>
          <a:r>
            <a:rPr lang="en-US" sz="2200" kern="1200" dirty="0" err="1">
              <a:solidFill>
                <a:schemeClr val="tx1"/>
              </a:solidFill>
            </a:rPr>
            <a:t>chủ</a:t>
          </a:r>
          <a:r>
            <a:rPr lang="en-US" sz="2200" kern="1200" dirty="0">
              <a:solidFill>
                <a:schemeClr val="tx1"/>
              </a:solidFill>
            </a:rPr>
            <a:t> </a:t>
          </a:r>
          <a:r>
            <a:rPr lang="en-US" sz="2200" kern="1200" dirty="0" err="1">
              <a:solidFill>
                <a:schemeClr val="tx1"/>
              </a:solidFill>
            </a:rPr>
            <a:t>động</a:t>
          </a:r>
          <a:r>
            <a:rPr lang="en-US" sz="2200" kern="1200" dirty="0">
              <a:solidFill>
                <a:schemeClr val="tx1"/>
              </a:solidFill>
            </a:rPr>
            <a:t> </a:t>
          </a:r>
          <a:r>
            <a:rPr lang="en-US" sz="2200" kern="1200" dirty="0" err="1">
              <a:solidFill>
                <a:schemeClr val="tx1"/>
              </a:solidFill>
            </a:rPr>
            <a:t>tự</a:t>
          </a:r>
          <a:r>
            <a:rPr lang="en-US" sz="2200" kern="1200" dirty="0">
              <a:solidFill>
                <a:schemeClr val="tx1"/>
              </a:solidFill>
            </a:rPr>
            <a:t> </a:t>
          </a:r>
          <a:r>
            <a:rPr lang="en-US" sz="2200" kern="1200" dirty="0" err="1">
              <a:solidFill>
                <a:schemeClr val="tx1"/>
              </a:solidFill>
            </a:rPr>
            <a:t>đánh</a:t>
          </a:r>
          <a:r>
            <a:rPr lang="en-US" sz="2200" kern="1200" dirty="0">
              <a:solidFill>
                <a:schemeClr val="tx1"/>
              </a:solidFill>
            </a:rPr>
            <a:t> </a:t>
          </a:r>
          <a:r>
            <a:rPr lang="en-US" sz="2200" kern="1200" dirty="0" err="1">
              <a:solidFill>
                <a:schemeClr val="tx1"/>
              </a:solidFill>
            </a:rPr>
            <a:t>giá</a:t>
          </a:r>
          <a:r>
            <a:rPr lang="en-US" sz="2200" kern="1200" dirty="0">
              <a:solidFill>
                <a:schemeClr val="tx1"/>
              </a:solidFill>
            </a:rPr>
            <a:t> </a:t>
          </a:r>
          <a:r>
            <a:rPr lang="en-US" sz="2200" kern="1200" dirty="0" err="1">
              <a:solidFill>
                <a:schemeClr val="tx1"/>
              </a:solidFill>
            </a:rPr>
            <a:t>nhận</a:t>
          </a:r>
          <a:r>
            <a:rPr lang="en-US" sz="2200" kern="1200" dirty="0">
              <a:solidFill>
                <a:schemeClr val="tx1"/>
              </a:solidFill>
            </a:rPr>
            <a:t> </a:t>
          </a:r>
          <a:r>
            <a:rPr lang="en-US" sz="2200" kern="1200" dirty="0" err="1">
              <a:solidFill>
                <a:schemeClr val="tx1"/>
              </a:solidFill>
            </a:rPr>
            <a:t>thức</a:t>
          </a:r>
          <a:r>
            <a:rPr lang="en-US" sz="2200" kern="1200" dirty="0">
              <a:solidFill>
                <a:schemeClr val="tx1"/>
              </a:solidFill>
            </a:rPr>
            <a:t>, </a:t>
          </a:r>
          <a:r>
            <a:rPr lang="en-US" sz="2200" kern="1200" dirty="0" err="1">
              <a:solidFill>
                <a:schemeClr val="tx1"/>
              </a:solidFill>
            </a:rPr>
            <a:t>kĩ</a:t>
          </a:r>
          <a:r>
            <a:rPr lang="en-US" sz="2200" kern="1200" dirty="0">
              <a:solidFill>
                <a:schemeClr val="tx1"/>
              </a:solidFill>
            </a:rPr>
            <a:t> </a:t>
          </a:r>
          <a:r>
            <a:rPr lang="en-US" sz="2200" kern="1200" dirty="0" err="1">
              <a:solidFill>
                <a:schemeClr val="tx1"/>
              </a:solidFill>
            </a:rPr>
            <a:t>năng</a:t>
          </a:r>
          <a:r>
            <a:rPr lang="en-US" sz="2200" kern="1200" dirty="0">
              <a:solidFill>
                <a:schemeClr val="tx1"/>
              </a:solidFill>
            </a:rPr>
            <a:t> </a:t>
          </a:r>
          <a:r>
            <a:rPr lang="en-US" sz="2200" kern="1200" dirty="0" err="1">
              <a:solidFill>
                <a:schemeClr val="tx1"/>
              </a:solidFill>
            </a:rPr>
            <a:t>và</a:t>
          </a:r>
          <a:r>
            <a:rPr lang="en-US" sz="2200" kern="1200" dirty="0">
              <a:solidFill>
                <a:schemeClr val="tx1"/>
              </a:solidFill>
            </a:rPr>
            <a:t> </a:t>
          </a:r>
          <a:r>
            <a:rPr lang="en-US" sz="2200" kern="1200" dirty="0" err="1">
              <a:solidFill>
                <a:schemeClr val="tx1"/>
              </a:solidFill>
            </a:rPr>
            <a:t>năng</a:t>
          </a:r>
          <a:r>
            <a:rPr lang="en-US" sz="2200" kern="1200" dirty="0">
              <a:solidFill>
                <a:schemeClr val="tx1"/>
              </a:solidFill>
            </a:rPr>
            <a:t> </a:t>
          </a:r>
          <a:r>
            <a:rPr lang="en-US" sz="2200" kern="1200" dirty="0" err="1">
              <a:solidFill>
                <a:schemeClr val="tx1"/>
              </a:solidFill>
            </a:rPr>
            <a:t>lực</a:t>
          </a:r>
          <a:r>
            <a:rPr lang="en-US" sz="2200" kern="1200" dirty="0">
              <a:solidFill>
                <a:schemeClr val="tx1"/>
              </a:solidFill>
            </a:rPr>
            <a:t> </a:t>
          </a:r>
          <a:r>
            <a:rPr lang="en-US" sz="2200" kern="1200" dirty="0" err="1">
              <a:solidFill>
                <a:schemeClr val="tx1"/>
              </a:solidFill>
            </a:rPr>
            <a:t>của</a:t>
          </a:r>
          <a:r>
            <a:rPr lang="en-US" sz="2200" kern="1200" dirty="0">
              <a:solidFill>
                <a:schemeClr val="tx1"/>
              </a:solidFill>
            </a:rPr>
            <a:t> </a:t>
          </a:r>
          <a:r>
            <a:rPr lang="en-US" sz="2200" kern="1200" dirty="0" err="1">
              <a:solidFill>
                <a:schemeClr val="tx1"/>
              </a:solidFill>
            </a:rPr>
            <a:t>mình</a:t>
          </a:r>
          <a:endParaRPr lang="en-US" sz="2200" kern="1200" dirty="0">
            <a:solidFill>
              <a:schemeClr val="tx1"/>
            </a:solidFill>
          </a:endParaRPr>
        </a:p>
      </dsp:txBody>
      <dsp:txXfrm rot="-5400000">
        <a:off x="5599563" y="2895409"/>
        <a:ext cx="5599563" cy="1737246"/>
      </dsp:txXfrm>
    </dsp:sp>
    <dsp:sp modelId="{A83F30BB-7204-4990-B5D5-5CA643650014}">
      <dsp:nvSpPr>
        <dsp:cNvPr id="0" name=""/>
        <dsp:cNvSpPr/>
      </dsp:nvSpPr>
      <dsp:spPr>
        <a:xfrm>
          <a:off x="3919694" y="1737246"/>
          <a:ext cx="3359737" cy="1158163"/>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100000"/>
            </a:lnSpc>
            <a:spcBef>
              <a:spcPct val="0"/>
            </a:spcBef>
            <a:spcAft>
              <a:spcPts val="0"/>
            </a:spcAft>
          </a:pPr>
          <a:r>
            <a:rPr lang="en-US" sz="3000" b="1" kern="1200" dirty="0" err="1">
              <a:solidFill>
                <a:srgbClr val="FF0000"/>
              </a:solidFill>
            </a:rPr>
            <a:t>Với</a:t>
          </a:r>
          <a:r>
            <a:rPr lang="en-US" sz="3000" b="1" kern="1200" dirty="0">
              <a:solidFill>
                <a:srgbClr val="FF0000"/>
              </a:solidFill>
            </a:rPr>
            <a:t> HS</a:t>
          </a:r>
        </a:p>
      </dsp:txBody>
      <dsp:txXfrm>
        <a:off x="3976231" y="1793783"/>
        <a:ext cx="3246663" cy="10450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5FB1F-EB0F-4167-96A6-3959CC86ED23}">
      <dsp:nvSpPr>
        <dsp:cNvPr id="0" name=""/>
        <dsp:cNvSpPr/>
      </dsp:nvSpPr>
      <dsp:spPr>
        <a:xfrm>
          <a:off x="2246802" y="559435"/>
          <a:ext cx="4881874" cy="4767587"/>
        </a:xfrm>
        <a:prstGeom prst="pie">
          <a:avLst>
            <a:gd name="adj1" fmla="val 16200000"/>
            <a:gd name="adj2" fmla="val 180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a:solidFill>
                <a:schemeClr val="accent1">
                  <a:lumMod val="75000"/>
                </a:schemeClr>
              </a:solidFill>
              <a:latin typeface="Arial" panose="020B0604020202020204" pitchFamily="34" charset="0"/>
              <a:cs typeface="Arial" panose="020B0604020202020204" pitchFamily="34" charset="0"/>
            </a:rPr>
            <a:t>Sách</a:t>
          </a:r>
          <a:r>
            <a:rPr lang="en-US" sz="2800" b="1" kern="1200" dirty="0">
              <a:solidFill>
                <a:schemeClr val="accent1">
                  <a:lumMod val="75000"/>
                </a:schemeClr>
              </a:solidFill>
              <a:latin typeface="Arial" panose="020B0604020202020204" pitchFamily="34" charset="0"/>
              <a:cs typeface="Arial" panose="020B0604020202020204" pitchFamily="34" charset="0"/>
            </a:rPr>
            <a:t> </a:t>
          </a:r>
          <a:r>
            <a:rPr lang="en-US" sz="2800" b="1" kern="1200" dirty="0" err="1">
              <a:solidFill>
                <a:schemeClr val="accent1">
                  <a:lumMod val="75000"/>
                </a:schemeClr>
              </a:solidFill>
              <a:latin typeface="Arial" panose="020B0604020202020204" pitchFamily="34" charset="0"/>
              <a:cs typeface="Arial" panose="020B0604020202020204" pitchFamily="34" charset="0"/>
            </a:rPr>
            <a:t>bài</a:t>
          </a:r>
          <a:r>
            <a:rPr lang="en-US" sz="2800" b="1" kern="1200" dirty="0">
              <a:solidFill>
                <a:schemeClr val="accent1">
                  <a:lumMod val="75000"/>
                </a:schemeClr>
              </a:solidFill>
              <a:latin typeface="Arial" panose="020B0604020202020204" pitchFamily="34" charset="0"/>
              <a:cs typeface="Arial" panose="020B0604020202020204" pitchFamily="34" charset="0"/>
            </a:rPr>
            <a:t> </a:t>
          </a:r>
          <a:r>
            <a:rPr lang="en-US" sz="2800" b="1" kern="1200" dirty="0" err="1">
              <a:solidFill>
                <a:schemeClr val="accent1">
                  <a:lumMod val="75000"/>
                </a:schemeClr>
              </a:solidFill>
              <a:latin typeface="Arial" panose="020B0604020202020204" pitchFamily="34" charset="0"/>
              <a:cs typeface="Arial" panose="020B0604020202020204" pitchFamily="34" charset="0"/>
            </a:rPr>
            <a:t>tập</a:t>
          </a:r>
          <a:r>
            <a:rPr lang="en-US" sz="2800" b="1" kern="1200" dirty="0">
              <a:solidFill>
                <a:schemeClr val="accent1">
                  <a:lumMod val="75000"/>
                </a:schemeClr>
              </a:solidFill>
              <a:latin typeface="Arial" panose="020B0604020202020204" pitchFamily="34" charset="0"/>
              <a:cs typeface="Arial" panose="020B0604020202020204" pitchFamily="34" charset="0"/>
            </a:rPr>
            <a:t> </a:t>
          </a:r>
          <a:r>
            <a:rPr lang="en-US" sz="2800" b="1" kern="1200" dirty="0" err="1">
              <a:solidFill>
                <a:schemeClr val="accent1">
                  <a:lumMod val="75000"/>
                </a:schemeClr>
              </a:solidFill>
              <a:latin typeface="Arial" panose="020B0604020202020204" pitchFamily="34" charset="0"/>
              <a:cs typeface="Arial" panose="020B0604020202020204" pitchFamily="34" charset="0"/>
            </a:rPr>
            <a:t>Địa</a:t>
          </a:r>
          <a:r>
            <a:rPr lang="en-US" sz="2800" b="1" kern="1200" dirty="0">
              <a:solidFill>
                <a:schemeClr val="accent1">
                  <a:lumMod val="75000"/>
                </a:schemeClr>
              </a:solidFill>
              <a:latin typeface="Arial" panose="020B0604020202020204" pitchFamily="34" charset="0"/>
              <a:cs typeface="Arial" panose="020B0604020202020204" pitchFamily="34" charset="0"/>
            </a:rPr>
            <a:t> </a:t>
          </a:r>
          <a:r>
            <a:rPr lang="en-US" sz="2800" b="1" kern="1200" dirty="0" err="1">
              <a:solidFill>
                <a:schemeClr val="accent1">
                  <a:lumMod val="75000"/>
                </a:schemeClr>
              </a:solidFill>
              <a:latin typeface="Arial" panose="020B0604020202020204" pitchFamily="34" charset="0"/>
              <a:cs typeface="Arial" panose="020B0604020202020204" pitchFamily="34" charset="0"/>
            </a:rPr>
            <a:t>lí</a:t>
          </a:r>
          <a:r>
            <a:rPr lang="en-US" sz="2800" b="1" kern="1200" dirty="0">
              <a:solidFill>
                <a:schemeClr val="accent1">
                  <a:lumMod val="75000"/>
                </a:schemeClr>
              </a:solidFill>
              <a:latin typeface="Arial" panose="020B0604020202020204" pitchFamily="34" charset="0"/>
              <a:cs typeface="Arial" panose="020B0604020202020204" pitchFamily="34" charset="0"/>
            </a:rPr>
            <a:t> 11</a:t>
          </a:r>
        </a:p>
      </dsp:txBody>
      <dsp:txXfrm>
        <a:off x="4819666" y="1569710"/>
        <a:ext cx="1743526" cy="1418924"/>
      </dsp:txXfrm>
    </dsp:sp>
    <dsp:sp modelId="{0E2867FA-D9B9-4249-89F6-C67FB0758AF5}">
      <dsp:nvSpPr>
        <dsp:cNvPr id="0" name=""/>
        <dsp:cNvSpPr/>
      </dsp:nvSpPr>
      <dsp:spPr>
        <a:xfrm>
          <a:off x="2092957" y="527827"/>
          <a:ext cx="5097551" cy="5097551"/>
        </a:xfrm>
        <a:prstGeom prst="pie">
          <a:avLst>
            <a:gd name="adj1" fmla="val 1800000"/>
            <a:gd name="adj2" fmla="val 900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solidFill>
                <a:schemeClr val="tx1"/>
              </a:solidFill>
              <a:latin typeface="Arial" panose="020B0604020202020204" pitchFamily="34" charset="0"/>
              <a:cs typeface="Arial" panose="020B0604020202020204" pitchFamily="34" charset="0"/>
            </a:rPr>
            <a:t>Nguồn</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tài</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nguyên</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học</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liệu</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điện</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tử</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thiết</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bị</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dạy</a:t>
          </a:r>
          <a:r>
            <a:rPr lang="en-US" sz="2400" b="1" kern="1200" dirty="0">
              <a:solidFill>
                <a:schemeClr val="tx1"/>
              </a:solidFill>
              <a:latin typeface="Arial" panose="020B0604020202020204" pitchFamily="34" charset="0"/>
              <a:cs typeface="Arial" panose="020B0604020202020204" pitchFamily="34" charset="0"/>
            </a:rPr>
            <a:t> </a:t>
          </a:r>
          <a:r>
            <a:rPr lang="en-US" sz="2400" b="1" kern="1200" dirty="0" err="1">
              <a:solidFill>
                <a:schemeClr val="tx1"/>
              </a:solidFill>
              <a:latin typeface="Arial" panose="020B0604020202020204" pitchFamily="34" charset="0"/>
              <a:cs typeface="Arial" panose="020B0604020202020204" pitchFamily="34" charset="0"/>
            </a:rPr>
            <a:t>học</a:t>
          </a:r>
          <a:endParaRPr lang="en-US" sz="2400" kern="1200" dirty="0">
            <a:solidFill>
              <a:schemeClr val="tx1"/>
            </a:solidFill>
          </a:endParaRPr>
        </a:p>
      </dsp:txBody>
      <dsp:txXfrm>
        <a:off x="3306660" y="3835167"/>
        <a:ext cx="2730831" cy="1335073"/>
      </dsp:txXfrm>
    </dsp:sp>
    <dsp:sp modelId="{44AFB8AE-9177-4BA8-91C0-9B6C52612E1B}">
      <dsp:nvSpPr>
        <dsp:cNvPr id="0" name=""/>
        <dsp:cNvSpPr/>
      </dsp:nvSpPr>
      <dsp:spPr>
        <a:xfrm>
          <a:off x="2037520" y="456796"/>
          <a:ext cx="5097551" cy="5097551"/>
        </a:xfrm>
        <a:prstGeom prst="pie">
          <a:avLst>
            <a:gd name="adj1" fmla="val 9000000"/>
            <a:gd name="adj2" fmla="val 1620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 </a:t>
          </a:r>
          <a:r>
            <a:rPr lang="en-US" sz="2800" b="1" kern="1200" dirty="0" err="1">
              <a:solidFill>
                <a:schemeClr val="bg2">
                  <a:lumMod val="10000"/>
                </a:schemeClr>
              </a:solidFill>
              <a:latin typeface="Arial" panose="020B0604020202020204" pitchFamily="34" charset="0"/>
              <a:cs typeface="Arial" panose="020B0604020202020204" pitchFamily="34" charset="0"/>
            </a:rPr>
            <a:t>Sách</a:t>
          </a:r>
          <a:r>
            <a:rPr lang="en-US" sz="2800" b="1" kern="1200" dirty="0">
              <a:solidFill>
                <a:schemeClr val="bg2">
                  <a:lumMod val="10000"/>
                </a:schemeClr>
              </a:solidFill>
              <a:latin typeface="Arial" panose="020B0604020202020204" pitchFamily="34" charset="0"/>
              <a:cs typeface="Arial" panose="020B0604020202020204" pitchFamily="34" charset="0"/>
            </a:rPr>
            <a:t> </a:t>
          </a:r>
          <a:r>
            <a:rPr lang="en-US" sz="2800" b="1" kern="1200" dirty="0" err="1">
              <a:solidFill>
                <a:schemeClr val="bg2">
                  <a:lumMod val="10000"/>
                </a:schemeClr>
              </a:solidFill>
              <a:latin typeface="Arial" panose="020B0604020202020204" pitchFamily="34" charset="0"/>
              <a:cs typeface="Arial" panose="020B0604020202020204" pitchFamily="34" charset="0"/>
            </a:rPr>
            <a:t>giáo</a:t>
          </a:r>
          <a:r>
            <a:rPr lang="en-US" sz="2800" b="1" kern="1200" dirty="0">
              <a:solidFill>
                <a:schemeClr val="bg2">
                  <a:lumMod val="10000"/>
                </a:schemeClr>
              </a:solidFill>
              <a:latin typeface="Arial" panose="020B0604020202020204" pitchFamily="34" charset="0"/>
              <a:cs typeface="Arial" panose="020B0604020202020204" pitchFamily="34" charset="0"/>
            </a:rPr>
            <a:t> </a:t>
          </a:r>
          <a:r>
            <a:rPr lang="en-US" sz="2800" b="1" kern="1200" dirty="0" err="1">
              <a:solidFill>
                <a:schemeClr val="bg2">
                  <a:lumMod val="10000"/>
                </a:schemeClr>
              </a:solidFill>
              <a:latin typeface="Arial" panose="020B0604020202020204" pitchFamily="34" charset="0"/>
              <a:cs typeface="Arial" panose="020B0604020202020204" pitchFamily="34" charset="0"/>
            </a:rPr>
            <a:t>viên</a:t>
          </a:r>
          <a:r>
            <a:rPr lang="en-US" sz="2800" b="1" kern="1200" dirty="0">
              <a:solidFill>
                <a:schemeClr val="bg2">
                  <a:lumMod val="10000"/>
                </a:schemeClr>
              </a:solidFill>
              <a:latin typeface="Arial" panose="020B0604020202020204" pitchFamily="34" charset="0"/>
              <a:cs typeface="Arial" panose="020B0604020202020204" pitchFamily="34" charset="0"/>
            </a:rPr>
            <a:t> </a:t>
          </a:r>
          <a:r>
            <a:rPr lang="en-US" sz="2800" b="1" kern="1200" dirty="0" err="1">
              <a:solidFill>
                <a:schemeClr val="bg2">
                  <a:lumMod val="10000"/>
                </a:schemeClr>
              </a:solidFill>
              <a:latin typeface="Arial" panose="020B0604020202020204" pitchFamily="34" charset="0"/>
              <a:cs typeface="Arial" panose="020B0604020202020204" pitchFamily="34" charset="0"/>
            </a:rPr>
            <a:t>Địa</a:t>
          </a:r>
          <a:r>
            <a:rPr lang="en-US" sz="2800" b="1" kern="1200" dirty="0">
              <a:solidFill>
                <a:schemeClr val="bg2">
                  <a:lumMod val="10000"/>
                </a:schemeClr>
              </a:solidFill>
              <a:latin typeface="Arial" panose="020B0604020202020204" pitchFamily="34" charset="0"/>
              <a:cs typeface="Arial" panose="020B0604020202020204" pitchFamily="34" charset="0"/>
            </a:rPr>
            <a:t> </a:t>
          </a:r>
          <a:r>
            <a:rPr lang="en-US" sz="2800" b="1" kern="1200" dirty="0" err="1">
              <a:solidFill>
                <a:schemeClr val="bg2">
                  <a:lumMod val="10000"/>
                </a:schemeClr>
              </a:solidFill>
              <a:latin typeface="Arial" panose="020B0604020202020204" pitchFamily="34" charset="0"/>
              <a:cs typeface="Arial" panose="020B0604020202020204" pitchFamily="34" charset="0"/>
            </a:rPr>
            <a:t>lí</a:t>
          </a:r>
          <a:r>
            <a:rPr lang="en-US" sz="2800" b="1" kern="1200" dirty="0">
              <a:solidFill>
                <a:schemeClr val="bg2">
                  <a:lumMod val="10000"/>
                </a:schemeClr>
              </a:solidFill>
              <a:latin typeface="Arial" panose="020B0604020202020204" pitchFamily="34" charset="0"/>
              <a:cs typeface="Arial" panose="020B0604020202020204" pitchFamily="34" charset="0"/>
            </a:rPr>
            <a:t> 11</a:t>
          </a:r>
        </a:p>
      </dsp:txBody>
      <dsp:txXfrm>
        <a:off x="2627986" y="1536991"/>
        <a:ext cx="1820554" cy="1517128"/>
      </dsp:txXfrm>
    </dsp:sp>
    <dsp:sp modelId="{EE59E6D6-D29D-431D-AC39-FC1CA54244A5}">
      <dsp:nvSpPr>
        <dsp:cNvPr id="0" name=""/>
        <dsp:cNvSpPr/>
      </dsp:nvSpPr>
      <dsp:spPr>
        <a:xfrm>
          <a:off x="1824583" y="80055"/>
          <a:ext cx="5728677" cy="572867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D88C90-999E-4235-9301-6207D8CD1D28}">
      <dsp:nvSpPr>
        <dsp:cNvPr id="0" name=""/>
        <dsp:cNvSpPr/>
      </dsp:nvSpPr>
      <dsp:spPr>
        <a:xfrm>
          <a:off x="1777394" y="211942"/>
          <a:ext cx="5728677" cy="572867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D1187E-9E06-40A2-8CA4-D4EDFE3E00B1}">
      <dsp:nvSpPr>
        <dsp:cNvPr id="0" name=""/>
        <dsp:cNvSpPr/>
      </dsp:nvSpPr>
      <dsp:spPr>
        <a:xfrm>
          <a:off x="1777391" y="64870"/>
          <a:ext cx="5728677" cy="572867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0754" tIns="45377" rIns="90754" bIns="45377" rtlCol="0"/>
          <a:lstStyle>
            <a:lvl1pPr algn="l">
              <a:defRPr sz="1200"/>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0754" tIns="45377" rIns="90754" bIns="45377" rtlCol="0"/>
          <a:lstStyle>
            <a:lvl1pPr algn="r">
              <a:defRPr sz="1200"/>
            </a:lvl1pPr>
          </a:lstStyle>
          <a:p>
            <a:pPr>
              <a:defRPr/>
            </a:pPr>
            <a:fld id="{5DD387F9-F7F5-4AD0-AF3D-EDFBCBF79908}" type="datetimeFigureOut">
              <a:rPr lang="en-US"/>
              <a:pPr>
                <a:defRPr/>
              </a:pPr>
              <a:t>6/3/2023</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0754" tIns="45377" rIns="90754" bIns="4537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0754" tIns="45377" rIns="90754" bIns="45377" numCol="1" anchor="b" anchorCtr="0" compatLnSpc="1">
            <a:prstTxWarp prst="textNoShape">
              <a:avLst/>
            </a:prstTxWarp>
          </a:bodyPr>
          <a:lstStyle>
            <a:lvl1pPr algn="r">
              <a:defRPr sz="1200"/>
            </a:lvl1pPr>
          </a:lstStyle>
          <a:p>
            <a:fld id="{AB3A1244-F3DD-42F7-9EA5-F4A5861458F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79682" tIns="39841" rIns="79682" bIns="39841" rtlCol="0"/>
          <a:lstStyle>
            <a:lvl1pPr algn="l" eaLnBrk="1" fontAlgn="auto" hangingPunct="1">
              <a:spcBef>
                <a:spcPts val="0"/>
              </a:spcBef>
              <a:spcAft>
                <a:spcPts val="0"/>
              </a:spcAft>
              <a:defRPr sz="1100">
                <a:latin typeface="+mn-lt"/>
                <a:cs typeface="+mn-cs"/>
              </a:defRPr>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79682" tIns="39841" rIns="79682" bIns="39841" rtlCol="0"/>
          <a:lstStyle>
            <a:lvl1pPr algn="r" eaLnBrk="1" fontAlgn="auto" hangingPunct="1">
              <a:spcBef>
                <a:spcPts val="0"/>
              </a:spcBef>
              <a:spcAft>
                <a:spcPts val="0"/>
              </a:spcAft>
              <a:defRPr sz="1100">
                <a:latin typeface="+mn-lt"/>
                <a:cs typeface="+mn-cs"/>
              </a:defRPr>
            </a:lvl1pPr>
          </a:lstStyle>
          <a:p>
            <a:pPr>
              <a:defRPr/>
            </a:pPr>
            <a:fld id="{98D3AE8A-EA1B-465B-ABDB-E09C1290C4AA}" type="datetimeFigureOut">
              <a:rPr lang="en-US"/>
              <a:pPr>
                <a:defRPr/>
              </a:pPr>
              <a:t>6/3/2023</a:t>
            </a:fld>
            <a:endParaRPr lang="en-US"/>
          </a:p>
        </p:txBody>
      </p:sp>
      <p:sp>
        <p:nvSpPr>
          <p:cNvPr id="4" name="Slide Image Placeholder 3"/>
          <p:cNvSpPr>
            <a:spLocks noGrp="1" noRot="1" noChangeAspect="1"/>
          </p:cNvSpPr>
          <p:nvPr>
            <p:ph type="sldImg" idx="2"/>
          </p:nvPr>
        </p:nvSpPr>
        <p:spPr>
          <a:xfrm>
            <a:off x="79375" y="738188"/>
            <a:ext cx="6577013" cy="3700462"/>
          </a:xfrm>
          <a:prstGeom prst="rect">
            <a:avLst/>
          </a:prstGeom>
          <a:noFill/>
          <a:ln w="12700">
            <a:solidFill>
              <a:prstClr val="black"/>
            </a:solidFill>
          </a:ln>
        </p:spPr>
        <p:txBody>
          <a:bodyPr vert="horz" lIns="79682" tIns="39841" rIns="79682" bIns="39841" rtlCol="0" anchor="ctr"/>
          <a:lstStyle/>
          <a:p>
            <a:pPr lvl="0"/>
            <a:endParaRPr lang="en-US"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79682" tIns="39841" rIns="79682" bIns="3984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013"/>
            <a:ext cx="2919413" cy="493712"/>
          </a:xfrm>
          <a:prstGeom prst="rect">
            <a:avLst/>
          </a:prstGeom>
        </p:spPr>
        <p:txBody>
          <a:bodyPr vert="horz" lIns="79682" tIns="39841" rIns="79682" bIns="39841" rtlCol="0" anchor="b"/>
          <a:lstStyle>
            <a:lvl1pPr algn="l" eaLnBrk="1" fontAlgn="auto" hangingPunct="1">
              <a:spcBef>
                <a:spcPts val="0"/>
              </a:spcBef>
              <a:spcAft>
                <a:spcPts val="0"/>
              </a:spcAft>
              <a:defRPr sz="11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wrap="square" lIns="79682" tIns="39841" rIns="79682" bIns="39841" numCol="1" anchor="b" anchorCtr="0" compatLnSpc="1">
            <a:prstTxWarp prst="textNoShape">
              <a:avLst/>
            </a:prstTxWarp>
          </a:bodyPr>
          <a:lstStyle>
            <a:lvl1pPr algn="r" eaLnBrk="1" hangingPunct="1">
              <a:defRPr sz="1100">
                <a:latin typeface="Calibri" panose="020F0502020204030204" pitchFamily="34" charset="0"/>
              </a:defRPr>
            </a:lvl1pPr>
          </a:lstStyle>
          <a:p>
            <a:fld id="{7F128E25-2F1B-41B7-9A61-C9E5EC74168A}" type="slidenum">
              <a:rPr lang="en-US" altLang="en-US"/>
              <a:pPr/>
              <a:t>‹#›</a:t>
            </a:fld>
            <a:endParaRPr lang="en-US" altLang="en-US"/>
          </a:p>
        </p:txBody>
      </p:sp>
    </p:spTree>
    <p:extLst>
      <p:ext uri="{BB962C8B-B14F-4D97-AF65-F5344CB8AC3E}">
        <p14:creationId xmlns:p14="http://schemas.microsoft.com/office/powerpoint/2010/main" val="2444786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D45FE6-D416-4094-B0E5-9C23884BCF25}"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353609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30</a:t>
            </a:fld>
            <a:endParaRPr lang="en-US" altLang="en-US"/>
          </a:p>
        </p:txBody>
      </p:sp>
    </p:spTree>
    <p:extLst>
      <p:ext uri="{BB962C8B-B14F-4D97-AF65-F5344CB8AC3E}">
        <p14:creationId xmlns:p14="http://schemas.microsoft.com/office/powerpoint/2010/main" val="3439688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31</a:t>
            </a:fld>
            <a:endParaRPr lang="en-US" altLang="en-US"/>
          </a:p>
        </p:txBody>
      </p:sp>
    </p:spTree>
    <p:extLst>
      <p:ext uri="{BB962C8B-B14F-4D97-AF65-F5344CB8AC3E}">
        <p14:creationId xmlns:p14="http://schemas.microsoft.com/office/powerpoint/2010/main" val="314941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32</a:t>
            </a:fld>
            <a:endParaRPr lang="en-US" altLang="en-US"/>
          </a:p>
        </p:txBody>
      </p:sp>
    </p:spTree>
    <p:extLst>
      <p:ext uri="{BB962C8B-B14F-4D97-AF65-F5344CB8AC3E}">
        <p14:creationId xmlns:p14="http://schemas.microsoft.com/office/powerpoint/2010/main" val="43727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33</a:t>
            </a:fld>
            <a:endParaRPr lang="en-US" altLang="en-US"/>
          </a:p>
        </p:txBody>
      </p:sp>
    </p:spTree>
    <p:extLst>
      <p:ext uri="{BB962C8B-B14F-4D97-AF65-F5344CB8AC3E}">
        <p14:creationId xmlns:p14="http://schemas.microsoft.com/office/powerpoint/2010/main" val="2722857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34</a:t>
            </a:fld>
            <a:endParaRPr lang="en-US" altLang="en-US"/>
          </a:p>
        </p:txBody>
      </p:sp>
    </p:spTree>
    <p:extLst>
      <p:ext uri="{BB962C8B-B14F-4D97-AF65-F5344CB8AC3E}">
        <p14:creationId xmlns:p14="http://schemas.microsoft.com/office/powerpoint/2010/main" val="47487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35</a:t>
            </a:fld>
            <a:endParaRPr lang="en-US" altLang="en-US"/>
          </a:p>
        </p:txBody>
      </p:sp>
    </p:spTree>
    <p:extLst>
      <p:ext uri="{BB962C8B-B14F-4D97-AF65-F5344CB8AC3E}">
        <p14:creationId xmlns:p14="http://schemas.microsoft.com/office/powerpoint/2010/main" val="1483368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36</a:t>
            </a:fld>
            <a:endParaRPr lang="en-US" altLang="en-US"/>
          </a:p>
        </p:txBody>
      </p:sp>
    </p:spTree>
    <p:extLst>
      <p:ext uri="{BB962C8B-B14F-4D97-AF65-F5344CB8AC3E}">
        <p14:creationId xmlns:p14="http://schemas.microsoft.com/office/powerpoint/2010/main" val="336234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37</a:t>
            </a:fld>
            <a:endParaRPr lang="en-US" altLang="en-US"/>
          </a:p>
        </p:txBody>
      </p:sp>
    </p:spTree>
    <p:extLst>
      <p:ext uri="{BB962C8B-B14F-4D97-AF65-F5344CB8AC3E}">
        <p14:creationId xmlns:p14="http://schemas.microsoft.com/office/powerpoint/2010/main" val="1893736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40</a:t>
            </a:fld>
            <a:endParaRPr lang="en-US" altLang="en-US"/>
          </a:p>
        </p:txBody>
      </p:sp>
    </p:spTree>
    <p:extLst>
      <p:ext uri="{BB962C8B-B14F-4D97-AF65-F5344CB8AC3E}">
        <p14:creationId xmlns:p14="http://schemas.microsoft.com/office/powerpoint/2010/main" val="1925896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41</a:t>
            </a:fld>
            <a:endParaRPr lang="en-US" altLang="en-US"/>
          </a:p>
        </p:txBody>
      </p:sp>
    </p:spTree>
    <p:extLst>
      <p:ext uri="{BB962C8B-B14F-4D97-AF65-F5344CB8AC3E}">
        <p14:creationId xmlns:p14="http://schemas.microsoft.com/office/powerpoint/2010/main" val="213359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AB6E49-E88C-409E-9FFC-6ACBBD9B1054}"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2814175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42</a:t>
            </a:fld>
            <a:endParaRPr lang="en-US" altLang="en-US"/>
          </a:p>
        </p:txBody>
      </p:sp>
    </p:spTree>
    <p:extLst>
      <p:ext uri="{BB962C8B-B14F-4D97-AF65-F5344CB8AC3E}">
        <p14:creationId xmlns:p14="http://schemas.microsoft.com/office/powerpoint/2010/main" val="3109622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4603D4-F7B9-479B-BBB9-D3541B75430D}"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38539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28E25-2F1B-41B7-9A61-C9E5EC74168A}" type="slidenum">
              <a:rPr lang="en-US" altLang="en-US" smtClean="0"/>
              <a:pPr/>
              <a:t>67</a:t>
            </a:fld>
            <a:endParaRPr lang="en-US" altLang="en-US"/>
          </a:p>
        </p:txBody>
      </p:sp>
    </p:spTree>
    <p:extLst>
      <p:ext uri="{BB962C8B-B14F-4D97-AF65-F5344CB8AC3E}">
        <p14:creationId xmlns:p14="http://schemas.microsoft.com/office/powerpoint/2010/main" val="251469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28E25-2F1B-41B7-9A61-C9E5EC74168A}" type="slidenum">
              <a:rPr lang="en-US" altLang="en-US" smtClean="0"/>
              <a:pPr/>
              <a:t>68</a:t>
            </a:fld>
            <a:endParaRPr lang="en-US" altLang="en-US"/>
          </a:p>
        </p:txBody>
      </p:sp>
    </p:spTree>
    <p:extLst>
      <p:ext uri="{BB962C8B-B14F-4D97-AF65-F5344CB8AC3E}">
        <p14:creationId xmlns:p14="http://schemas.microsoft.com/office/powerpoint/2010/main" val="1776188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28E25-2F1B-41B7-9A61-C9E5EC74168A}" type="slidenum">
              <a:rPr lang="en-US" altLang="en-US" smtClean="0"/>
              <a:pPr/>
              <a:t>70</a:t>
            </a:fld>
            <a:endParaRPr lang="en-US" altLang="en-US"/>
          </a:p>
        </p:txBody>
      </p:sp>
    </p:spTree>
    <p:extLst>
      <p:ext uri="{BB962C8B-B14F-4D97-AF65-F5344CB8AC3E}">
        <p14:creationId xmlns:p14="http://schemas.microsoft.com/office/powerpoint/2010/main" val="1737883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28E25-2F1B-41B7-9A61-C9E5EC74168A}" type="slidenum">
              <a:rPr lang="en-US" altLang="en-US" smtClean="0"/>
              <a:pPr/>
              <a:t>88</a:t>
            </a:fld>
            <a:endParaRPr lang="en-US" altLang="en-US"/>
          </a:p>
        </p:txBody>
      </p:sp>
    </p:spTree>
    <p:extLst>
      <p:ext uri="{BB962C8B-B14F-4D97-AF65-F5344CB8AC3E}">
        <p14:creationId xmlns:p14="http://schemas.microsoft.com/office/powerpoint/2010/main" val="3942520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28E25-2F1B-41B7-9A61-C9E5EC74168A}" type="slidenum">
              <a:rPr lang="en-US" altLang="en-US" smtClean="0"/>
              <a:pPr/>
              <a:t>89</a:t>
            </a:fld>
            <a:endParaRPr lang="en-US" altLang="en-US"/>
          </a:p>
        </p:txBody>
      </p:sp>
    </p:spTree>
    <p:extLst>
      <p:ext uri="{BB962C8B-B14F-4D97-AF65-F5344CB8AC3E}">
        <p14:creationId xmlns:p14="http://schemas.microsoft.com/office/powerpoint/2010/main" val="3773050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D45FE6-D416-4094-B0E5-9C23884BCF25}" type="slidenum">
              <a:rPr lang="en-US" altLang="en-US">
                <a:latin typeface="Calibri" panose="020F0502020204030204" pitchFamily="34" charset="0"/>
              </a:rPr>
              <a:pPr/>
              <a:t>93</a:t>
            </a:fld>
            <a:endParaRPr lang="en-US" altLang="en-US">
              <a:latin typeface="Calibri" panose="020F0502020204030204" pitchFamily="34" charset="0"/>
            </a:endParaRPr>
          </a:p>
        </p:txBody>
      </p:sp>
    </p:spTree>
    <p:extLst>
      <p:ext uri="{BB962C8B-B14F-4D97-AF65-F5344CB8AC3E}">
        <p14:creationId xmlns:p14="http://schemas.microsoft.com/office/powerpoint/2010/main" val="4275517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D52CFC-4339-481C-87B0-DD3EE5F27D48}" type="slidenum">
              <a:rPr lang="en-US" altLang="en-US">
                <a:latin typeface="Calibri" panose="020F0502020204030204" pitchFamily="34" charset="0"/>
              </a:rPr>
              <a:pPr/>
              <a:t>98</a:t>
            </a:fld>
            <a:endParaRPr lang="en-US" altLang="en-US">
              <a:latin typeface="Calibri" panose="020F0502020204030204" pitchFamily="34" charset="0"/>
            </a:endParaRPr>
          </a:p>
        </p:txBody>
      </p:sp>
    </p:spTree>
    <p:extLst>
      <p:ext uri="{BB962C8B-B14F-4D97-AF65-F5344CB8AC3E}">
        <p14:creationId xmlns:p14="http://schemas.microsoft.com/office/powerpoint/2010/main" val="292231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4603D4-F7B9-479B-BBB9-D3541B75430D}"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53128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0DC52C-3EAC-4A8F-AA04-D76775495590}"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28266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0DC52C-3EAC-4A8F-AA04-D76775495590}"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30723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0DC52C-3EAC-4A8F-AA04-D76775495590}"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49356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C82620-DD0E-4276-95C5-943AB3BF490F}" type="slidenum">
              <a:rPr lang="en-US" altLang="en-US">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95105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24</a:t>
            </a:fld>
            <a:endParaRPr lang="en-US" altLang="en-US"/>
          </a:p>
        </p:txBody>
      </p:sp>
    </p:spTree>
    <p:extLst>
      <p:ext uri="{BB962C8B-B14F-4D97-AF65-F5344CB8AC3E}">
        <p14:creationId xmlns:p14="http://schemas.microsoft.com/office/powerpoint/2010/main" val="1166862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28E25-2F1B-41B7-9A61-C9E5EC74168A}" type="slidenum">
              <a:rPr lang="en-US" altLang="en-US" smtClean="0"/>
              <a:pPr/>
              <a:t>29</a:t>
            </a:fld>
            <a:endParaRPr lang="en-US" altLang="en-US"/>
          </a:p>
        </p:txBody>
      </p:sp>
    </p:spTree>
    <p:extLst>
      <p:ext uri="{BB962C8B-B14F-4D97-AF65-F5344CB8AC3E}">
        <p14:creationId xmlns:p14="http://schemas.microsoft.com/office/powerpoint/2010/main" val="350169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22E3AE6-4167-487C-AF70-78553F9DCCCC}" type="datetimeFigureOut">
              <a:rPr lang="en-US"/>
              <a:pPr>
                <a:defRPr/>
              </a:pPr>
              <a:t>6/3/2023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27FBF70-603E-4914-975E-94DE9891111A}" type="slidenum">
              <a:rPr lang="en-US" altLang="en-US"/>
              <a:pPr/>
              <a:t>‹#›</a:t>
            </a:fld>
            <a:endParaRPr lang="en-US" altLang="en-US"/>
          </a:p>
        </p:txBody>
      </p:sp>
    </p:spTree>
    <p:extLst>
      <p:ext uri="{BB962C8B-B14F-4D97-AF65-F5344CB8AC3E}">
        <p14:creationId xmlns:p14="http://schemas.microsoft.com/office/powerpoint/2010/main" val="43917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8020C0-E4C6-4552-BE83-3C4D4BBC4D54}" type="datetimeFigureOut">
              <a:rPr lang="en-US"/>
              <a:pPr>
                <a:defRPr/>
              </a:pPr>
              <a:t>6/3/2023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FBB095-159C-4DA9-9ED6-EB57CE8282C7}" type="slidenum">
              <a:rPr lang="en-US" altLang="en-US"/>
              <a:pPr/>
              <a:t>‹#›</a:t>
            </a:fld>
            <a:endParaRPr lang="en-US" altLang="en-US"/>
          </a:p>
        </p:txBody>
      </p:sp>
    </p:spTree>
    <p:extLst>
      <p:ext uri="{BB962C8B-B14F-4D97-AF65-F5344CB8AC3E}">
        <p14:creationId xmlns:p14="http://schemas.microsoft.com/office/powerpoint/2010/main" val="344334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010516-B851-4C8F-9DFB-3CB7C2D616A4}" type="datetimeFigureOut">
              <a:rPr lang="en-US"/>
              <a:pPr>
                <a:defRPr/>
              </a:pPr>
              <a:t>6/3/2023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A513C9-289D-489B-AF7E-28A2AB58C22C}" type="slidenum">
              <a:rPr lang="en-US" altLang="en-US"/>
              <a:pPr/>
              <a:t>‹#›</a:t>
            </a:fld>
            <a:endParaRPr lang="en-US" altLang="en-US"/>
          </a:p>
        </p:txBody>
      </p:sp>
    </p:spTree>
    <p:extLst>
      <p:ext uri="{BB962C8B-B14F-4D97-AF65-F5344CB8AC3E}">
        <p14:creationId xmlns:p14="http://schemas.microsoft.com/office/powerpoint/2010/main" val="329865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DA56FD-F6CC-4781-925D-FCB0108F9B9F}" type="datetimeFigureOut">
              <a:rPr lang="en-US"/>
              <a:pPr>
                <a:defRPr/>
              </a:pPr>
              <a:t>6/3/2023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D39F1DD-70B6-4EBE-993D-83C2637CDFC9}" type="slidenum">
              <a:rPr lang="en-US" altLang="en-US"/>
              <a:pPr/>
              <a:t>‹#›</a:t>
            </a:fld>
            <a:endParaRPr lang="en-US" altLang="en-US"/>
          </a:p>
        </p:txBody>
      </p:sp>
    </p:spTree>
    <p:extLst>
      <p:ext uri="{BB962C8B-B14F-4D97-AF65-F5344CB8AC3E}">
        <p14:creationId xmlns:p14="http://schemas.microsoft.com/office/powerpoint/2010/main" val="701121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77031135-032D-4EFE-81C9-6784F23CBB37}" type="datetimeFigureOut">
              <a:rPr lang="en-US"/>
              <a:pPr>
                <a:defRPr/>
              </a:pPr>
              <a:t>6/3/2023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C2D647-F777-41D8-B042-49B4E37284CD}" type="slidenum">
              <a:rPr lang="en-US" altLang="en-US"/>
              <a:pPr/>
              <a:t>‹#›</a:t>
            </a:fld>
            <a:endParaRPr lang="en-US" altLang="en-US"/>
          </a:p>
        </p:txBody>
      </p:sp>
    </p:spTree>
    <p:extLst>
      <p:ext uri="{BB962C8B-B14F-4D97-AF65-F5344CB8AC3E}">
        <p14:creationId xmlns:p14="http://schemas.microsoft.com/office/powerpoint/2010/main" val="424733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5C825E0-D896-49DF-BD78-C72048235F43}" type="datetimeFigureOut">
              <a:rPr lang="en-US"/>
              <a:pPr>
                <a:defRPr/>
              </a:pPr>
              <a:t>6/3/2023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9EED31F-02D2-4B34-8149-1C76BC6E7806}" type="slidenum">
              <a:rPr lang="en-US" altLang="en-US"/>
              <a:pPr/>
              <a:t>‹#›</a:t>
            </a:fld>
            <a:endParaRPr lang="en-US" altLang="en-US"/>
          </a:p>
        </p:txBody>
      </p:sp>
    </p:spTree>
    <p:extLst>
      <p:ext uri="{BB962C8B-B14F-4D97-AF65-F5344CB8AC3E}">
        <p14:creationId xmlns:p14="http://schemas.microsoft.com/office/powerpoint/2010/main" val="84166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B1AEE11-8013-456E-9577-0F05C273E830}" type="datetimeFigureOut">
              <a:rPr lang="en-US"/>
              <a:pPr>
                <a:defRPr/>
              </a:pPr>
              <a:t>6/3/2023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D06DDDF-480B-4804-A913-4DF48248EF0B}" type="slidenum">
              <a:rPr lang="en-US" altLang="en-US"/>
              <a:pPr/>
              <a:t>‹#›</a:t>
            </a:fld>
            <a:endParaRPr lang="en-US" altLang="en-US"/>
          </a:p>
        </p:txBody>
      </p:sp>
    </p:spTree>
    <p:extLst>
      <p:ext uri="{BB962C8B-B14F-4D97-AF65-F5344CB8AC3E}">
        <p14:creationId xmlns:p14="http://schemas.microsoft.com/office/powerpoint/2010/main" val="68579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1D8F79B-1EC8-4E53-85F2-73EE9F0F7D80}" type="datetimeFigureOut">
              <a:rPr lang="en-US"/>
              <a:pPr>
                <a:defRPr/>
              </a:pPr>
              <a:t>6/3/2023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8564D5C-DB33-4E5B-9D18-DAFEDE600C17}" type="slidenum">
              <a:rPr lang="en-US" altLang="en-US"/>
              <a:pPr/>
              <a:t>‹#›</a:t>
            </a:fld>
            <a:endParaRPr lang="en-US" altLang="en-US"/>
          </a:p>
        </p:txBody>
      </p:sp>
    </p:spTree>
    <p:extLst>
      <p:ext uri="{BB962C8B-B14F-4D97-AF65-F5344CB8AC3E}">
        <p14:creationId xmlns:p14="http://schemas.microsoft.com/office/powerpoint/2010/main" val="61155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88BF5D-81EB-495D-80B0-2E1DA93413F0}" type="datetimeFigureOut">
              <a:rPr lang="en-US"/>
              <a:pPr>
                <a:defRPr/>
              </a:pPr>
              <a:t>6/3/2023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1B55374-5FCD-43A1-8FDD-B5A6BEF2B224}" type="slidenum">
              <a:rPr lang="en-US" altLang="en-US"/>
              <a:pPr/>
              <a:t>‹#›</a:t>
            </a:fld>
            <a:endParaRPr lang="en-US" altLang="en-US"/>
          </a:p>
        </p:txBody>
      </p:sp>
    </p:spTree>
    <p:extLst>
      <p:ext uri="{BB962C8B-B14F-4D97-AF65-F5344CB8AC3E}">
        <p14:creationId xmlns:p14="http://schemas.microsoft.com/office/powerpoint/2010/main" val="29212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80509FE-B39D-407B-91D9-3BB320B6DA0B}" type="datetimeFigureOut">
              <a:rPr lang="en-US"/>
              <a:pPr>
                <a:defRPr/>
              </a:pPr>
              <a:t>6/3/2023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C01C956-B59E-4906-9FB3-EF57E9DFD03E}" type="slidenum">
              <a:rPr lang="en-US" altLang="en-US"/>
              <a:pPr/>
              <a:t>‹#›</a:t>
            </a:fld>
            <a:endParaRPr lang="en-US" altLang="en-US"/>
          </a:p>
        </p:txBody>
      </p:sp>
    </p:spTree>
    <p:extLst>
      <p:ext uri="{BB962C8B-B14F-4D97-AF65-F5344CB8AC3E}">
        <p14:creationId xmlns:p14="http://schemas.microsoft.com/office/powerpoint/2010/main" val="182218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1"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0F0D51D7-684A-4D80-8CBD-FC81EFA0EF57}" type="datetimeFigureOut">
              <a:rPr lang="en-US"/>
              <a:pPr>
                <a:defRPr/>
              </a:pPr>
              <a:t>6/3/2023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8B26EE7-5E7B-4D0D-9B67-FCCDAED736D4}" type="slidenum">
              <a:rPr lang="en-US" altLang="en-US"/>
              <a:pPr/>
              <a:t>‹#›</a:t>
            </a:fld>
            <a:endParaRPr lang="en-US" altLang="en-US"/>
          </a:p>
        </p:txBody>
      </p:sp>
    </p:spTree>
    <p:extLst>
      <p:ext uri="{BB962C8B-B14F-4D97-AF65-F5344CB8AC3E}">
        <p14:creationId xmlns:p14="http://schemas.microsoft.com/office/powerpoint/2010/main" val="162216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ED21E17-2222-4A2D-A9FB-394F12C25E22}" type="datetimeFigureOut">
              <a:rPr lang="en-US"/>
              <a:pPr>
                <a:defRPr/>
              </a:pPr>
              <a:t>6/3/2023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7FF5367-320A-4170-ACA7-DD58567388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diagramQuickStyle" Target="../diagrams/quickStyle6.xml"/><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5.png"/><Relationship Id="rId16" Type="http://schemas.openxmlformats.org/officeDocument/2006/relationships/image" Target="../media/image32.png"/><Relationship Id="rId20"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23" Type="http://schemas.microsoft.com/office/2007/relationships/diagramDrawing" Target="../diagrams/drawing6.xml"/><Relationship Id="rId10" Type="http://schemas.openxmlformats.org/officeDocument/2006/relationships/image" Target="../media/image26.png"/><Relationship Id="rId19" Type="http://schemas.openxmlformats.org/officeDocument/2006/relationships/diagramData" Target="../diagrams/data6.xml"/><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diagramColors" Target="../diagrams/colors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6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acnuoc.vn/" TargetMode="External"/><Relationship Id="rId5" Type="http://schemas.openxmlformats.org/officeDocument/2006/relationships/hyperlink" Target="https://www.gso.gov.vn/" TargetMode="External"/><Relationship Id="rId4" Type="http://schemas.openxmlformats.org/officeDocument/2006/relationships/hyperlink" Target="https://www.un.org/development/desa/pd/" TargetMode="Externa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png"/><Relationship Id="rId7" Type="http://schemas.openxmlformats.org/officeDocument/2006/relationships/diagramColors" Target="../diagrams/colors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ata.worldbank.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cacnuoc.vn/" TargetMode="External"/><Relationship Id="rId5" Type="http://schemas.openxmlformats.org/officeDocument/2006/relationships/hyperlink" Target="https://www.gso.gov.vn/" TargetMode="External"/><Relationship Id="rId4" Type="http://schemas.openxmlformats.org/officeDocument/2006/relationships/hyperlink" Target="https://www.un.org/development/desa/pd/"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9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8284" cy="6857999"/>
          </a:xfrm>
          <a:prstGeom prst="rect">
            <a:avLst/>
          </a:prstGeom>
        </p:spPr>
      </p:pic>
      <p:sp>
        <p:nvSpPr>
          <p:cNvPr id="5" name="TextBox 4">
            <a:extLst>
              <a:ext uri="{FF2B5EF4-FFF2-40B4-BE49-F238E27FC236}">
                <a16:creationId xmlns:a16="http://schemas.microsoft.com/office/drawing/2014/main" id="{D3CBFF0F-280B-43A7-8C33-B7CBB41B455A}"/>
              </a:ext>
            </a:extLst>
          </p:cNvPr>
          <p:cNvSpPr txBox="1"/>
          <p:nvPr/>
        </p:nvSpPr>
        <p:spPr>
          <a:xfrm>
            <a:off x="2508674" y="720568"/>
            <a:ext cx="6765722" cy="830997"/>
          </a:xfrm>
          <a:prstGeom prst="rect">
            <a:avLst/>
          </a:prstGeom>
          <a:noFill/>
        </p:spPr>
        <p:txBody>
          <a:bodyPr wrap="square" rtlCol="0">
            <a:spAutoFit/>
          </a:bodyPr>
          <a:lstStyle/>
          <a:p>
            <a:pPr algn="ctr"/>
            <a:r>
              <a:rPr lang="en-US" sz="2400" dirty="0">
                <a:solidFill>
                  <a:srgbClr val="D0A955"/>
                </a:solidFill>
                <a:latin typeface="Open Sans Extrabold" panose="020B0906030804020204" pitchFamily="34" charset="0"/>
                <a:ea typeface="Open Sans Extrabold" panose="020B0906030804020204" pitchFamily="34" charset="0"/>
                <a:cs typeface="Open Sans Extrabold" panose="020B0906030804020204" pitchFamily="34" charset="0"/>
              </a:rPr>
              <a:t>BỘ SÁCH GIÁO KHOA</a:t>
            </a:r>
          </a:p>
          <a:p>
            <a:pPr algn="ctr"/>
            <a:r>
              <a:rPr lang="en-US" sz="2400" dirty="0">
                <a:solidFill>
                  <a:srgbClr val="72BE43"/>
                </a:solidFill>
                <a:latin typeface="Open Sans Extrabold" panose="020B0906030804020204" pitchFamily="34" charset="0"/>
                <a:ea typeface="Open Sans Extrabold" panose="020B0906030804020204" pitchFamily="34" charset="0"/>
                <a:cs typeface="Open Sans Extrabold" panose="020B0906030804020204" pitchFamily="34" charset="0"/>
              </a:rPr>
              <a:t>KẾT NỐI TRI THỨC VỚI CUỘC SỐNG</a:t>
            </a:r>
          </a:p>
        </p:txBody>
      </p:sp>
      <p:pic>
        <p:nvPicPr>
          <p:cNvPr id="6" name="Picture 5">
            <a:extLst>
              <a:ext uri="{FF2B5EF4-FFF2-40B4-BE49-F238E27FC236}">
                <a16:creationId xmlns:a16="http://schemas.microsoft.com/office/drawing/2014/main" id="{6A5C0F38-3988-40ED-A9FC-498110CEE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893" y="1551565"/>
            <a:ext cx="1371256" cy="495112"/>
          </a:xfrm>
          <a:prstGeom prst="rect">
            <a:avLst/>
          </a:prstGeom>
        </p:spPr>
      </p:pic>
      <p:sp>
        <p:nvSpPr>
          <p:cNvPr id="7" name="TextBox 6">
            <a:extLst>
              <a:ext uri="{FF2B5EF4-FFF2-40B4-BE49-F238E27FC236}">
                <a16:creationId xmlns:a16="http://schemas.microsoft.com/office/drawing/2014/main" id="{18F602BB-E207-4B94-9870-1007948A2EA5}"/>
              </a:ext>
            </a:extLst>
          </p:cNvPr>
          <p:cNvSpPr txBox="1"/>
          <p:nvPr/>
        </p:nvSpPr>
        <p:spPr>
          <a:xfrm>
            <a:off x="5205907" y="1583677"/>
            <a:ext cx="1209228" cy="430887"/>
          </a:xfrm>
          <a:prstGeom prst="rect">
            <a:avLst/>
          </a:prstGeom>
          <a:noFill/>
        </p:spPr>
        <p:txBody>
          <a:bodyPr wrap="square" rtlCol="0">
            <a:spAutoFit/>
          </a:bodyPr>
          <a:lstStyle/>
          <a:p>
            <a:pPr algn="ctr"/>
            <a:r>
              <a:rPr lang="en-US" sz="2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LỚP 11</a:t>
            </a:r>
          </a:p>
        </p:txBody>
      </p:sp>
      <p:pic>
        <p:nvPicPr>
          <p:cNvPr id="3" name="Picture 2">
            <a:extLst>
              <a:ext uri="{FF2B5EF4-FFF2-40B4-BE49-F238E27FC236}">
                <a16:creationId xmlns:a16="http://schemas.microsoft.com/office/drawing/2014/main" id="{C1D26254-9C70-45F3-B35A-876A74F9C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145" y="519545"/>
            <a:ext cx="9700752" cy="6858000"/>
          </a:xfrm>
          <a:prstGeom prst="rect">
            <a:avLst/>
          </a:prstGeom>
        </p:spPr>
      </p:pic>
    </p:spTree>
    <p:extLst>
      <p:ext uri="{BB962C8B-B14F-4D97-AF65-F5344CB8AC3E}">
        <p14:creationId xmlns:p14="http://schemas.microsoft.com/office/powerpoint/2010/main" val="573784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180" t="2241" r="1509" b="1424"/>
          <a:stretch/>
        </p:blipFill>
        <p:spPr>
          <a:xfrm>
            <a:off x="4521993" y="257292"/>
            <a:ext cx="4618992" cy="6343415"/>
          </a:xfrm>
          <a:prstGeom prst="rect">
            <a:avLst/>
          </a:prstGeom>
        </p:spPr>
      </p:pic>
      <p:sp>
        <p:nvSpPr>
          <p:cNvPr id="7" name="Title 1"/>
          <p:cNvSpPr txBox="1">
            <a:spLocks/>
          </p:cNvSpPr>
          <p:nvPr/>
        </p:nvSpPr>
        <p:spPr bwMode="auto">
          <a:xfrm>
            <a:off x="731520" y="1727688"/>
            <a:ext cx="5054042"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7030A0"/>
                </a:solidFill>
                <a:latin typeface="Arial" panose="020B0604020202020204" pitchFamily="34" charset="0"/>
                <a:cs typeface="Arial" panose="020B0604020202020204" pitchFamily="34" charset="0"/>
              </a:rPr>
              <a:t>CẤU TRÚC SÁCH</a:t>
            </a:r>
            <a:endParaRPr lang="en-US" altLang="en-US"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83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632142" y="1705111"/>
            <a:ext cx="5054042"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7030A0"/>
                </a:solidFill>
                <a:latin typeface="Arial" panose="020B0604020202020204" pitchFamily="34" charset="0"/>
                <a:cs typeface="Arial" panose="020B0604020202020204" pitchFamily="34" charset="0"/>
              </a:rPr>
              <a:t>CẤU TRÚC SÁCH</a:t>
            </a:r>
            <a:endParaRPr lang="en-US" altLang="en-US" dirty="0">
              <a:solidFill>
                <a:srgbClr val="7030A0"/>
              </a:solidFill>
              <a:latin typeface="Arial" panose="020B0604020202020204" pitchFamily="34" charset="0"/>
              <a:cs typeface="Arial" panose="020B0604020202020204" pitchFamily="34" charset="0"/>
            </a:endParaRPr>
          </a:p>
        </p:txBody>
      </p:sp>
      <p:pic>
        <p:nvPicPr>
          <p:cNvPr id="5" name="Content Placeholder 3"/>
          <p:cNvPicPr>
            <a:picLocks noGrp="1" noChangeAspect="1"/>
          </p:cNvPicPr>
          <p:nvPr>
            <p:ph idx="1"/>
          </p:nvPr>
        </p:nvPicPr>
        <p:blipFill>
          <a:blip r:embed="rId3"/>
          <a:stretch>
            <a:fillRect/>
          </a:stretch>
        </p:blipFill>
        <p:spPr>
          <a:xfrm>
            <a:off x="4207370" y="300233"/>
            <a:ext cx="4808804" cy="6257533"/>
          </a:xfrm>
          <a:prstGeom prst="rect">
            <a:avLst/>
          </a:prstGeom>
        </p:spPr>
      </p:pic>
    </p:spTree>
    <p:extLst>
      <p:ext uri="{BB962C8B-B14F-4D97-AF65-F5344CB8AC3E}">
        <p14:creationId xmlns:p14="http://schemas.microsoft.com/office/powerpoint/2010/main" val="41432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ChangeArrowheads="1"/>
          </p:cNvSpPr>
          <p:nvPr/>
        </p:nvSpPr>
        <p:spPr bwMode="auto">
          <a:xfrm>
            <a:off x="3048000" y="2586038"/>
            <a:ext cx="609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5000"/>
              </a:lnSpc>
              <a:spcAft>
                <a:spcPts val="1000"/>
              </a:spcAft>
            </a:pPr>
            <a:endParaRPr lang="zh-CN" altLang="en-US" sz="1400">
              <a:solidFill>
                <a:srgbClr val="000000"/>
              </a:solidFill>
              <a:latin typeface="Calibri" panose="020F0502020204030204" pitchFamily="34" charset="0"/>
              <a:ea typeface="SimSun" panose="02010600030101010101" pitchFamily="2" charset="-122"/>
            </a:endParaRPr>
          </a:p>
        </p:txBody>
      </p:sp>
      <p:sp>
        <p:nvSpPr>
          <p:cNvPr id="18442" name="Slide Number Placeholder 2"/>
          <p:cNvSpPr txBox="1">
            <a:spLocks/>
          </p:cNvSpPr>
          <p:nvPr/>
        </p:nvSpPr>
        <p:spPr bwMode="auto">
          <a:xfrm>
            <a:off x="11131550"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F76BE32-DA80-4E08-AA6A-AC7CCCC1A7A3}" type="slidenum">
              <a:rPr lang="en-US" altLang="zh-CN" sz="1200">
                <a:solidFill>
                  <a:srgbClr val="898989"/>
                </a:solidFill>
                <a:latin typeface="Calibri" panose="020F0502020204030204" pitchFamily="34" charset="0"/>
                <a:cs typeface="等线"/>
              </a:rPr>
              <a:pPr algn="r" eaLnBrk="1" hangingPunct="1"/>
              <a:t>12</a:t>
            </a:fld>
            <a:endParaRPr lang="en-US" altLang="zh-CN" sz="1200">
              <a:solidFill>
                <a:srgbClr val="898989"/>
              </a:solidFill>
              <a:latin typeface="Calibri" panose="020F0502020204030204" pitchFamily="34" charset="0"/>
              <a:cs typeface="等线"/>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844919" y="2546267"/>
            <a:ext cx="4286250" cy="3914775"/>
          </a:xfrm>
          <a:prstGeom prst="rect">
            <a:avLst/>
          </a:prstGeom>
          <a:solidFill>
            <a:schemeClr val="accent1">
              <a:lumMod val="75000"/>
            </a:schemeClr>
          </a:solidFill>
          <a:ln w="9525">
            <a:solidFill>
              <a:schemeClr val="bg2">
                <a:lumMod val="75000"/>
              </a:schemeClr>
            </a:solidFill>
            <a:miter lim="800000"/>
            <a:headEnd/>
            <a:tailEnd/>
          </a:ln>
        </p:spPr>
        <p:txBody>
          <a:bodyPr>
            <a:spAutoFit/>
          </a:bodyPr>
          <a:lstStyle/>
          <a:p>
            <a:pPr algn="just" eaLnBrk="1" fontAlgn="auto" hangingPunct="1">
              <a:lnSpc>
                <a:spcPct val="115000"/>
              </a:lnSpc>
              <a:spcBef>
                <a:spcPts val="0"/>
              </a:spcBef>
              <a:spcAft>
                <a:spcPts val="1000"/>
              </a:spcAft>
              <a:defRPr/>
            </a:pPr>
            <a:r>
              <a:rPr lang="en-US" altLang="zh-CN" sz="2400" dirty="0" err="1">
                <a:solidFill>
                  <a:prstClr val="white"/>
                </a:solidFill>
                <a:latin typeface="Calibri"/>
                <a:ea typeface="SimSun" pitchFamily="2" charset="-122"/>
              </a:rPr>
              <a:t>Giúp</a:t>
            </a:r>
            <a:r>
              <a:rPr lang="en-US" altLang="zh-CN" sz="2400" dirty="0">
                <a:solidFill>
                  <a:prstClr val="white"/>
                </a:solidFill>
                <a:latin typeface="Calibri"/>
                <a:ea typeface="SimSun" pitchFamily="2" charset="-122"/>
              </a:rPr>
              <a:t> HS </a:t>
            </a:r>
            <a:r>
              <a:rPr lang="en-US" altLang="zh-CN" sz="2400" dirty="0" err="1">
                <a:solidFill>
                  <a:prstClr val="white"/>
                </a:solidFill>
                <a:latin typeface="Calibri"/>
                <a:ea typeface="SimSun" pitchFamily="2" charset="-122"/>
              </a:rPr>
              <a:t>nhớ</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lại</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nắm</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bắt</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lại</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những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kiến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thức</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cơ</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bản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thông</a:t>
            </a:r>
            <a:r>
              <a:rPr lang="en-US" altLang="zh-CN" sz="2400" dirty="0">
                <a:solidFill>
                  <a:prstClr val="white"/>
                </a:solidFill>
                <a:latin typeface="Calibri"/>
                <a:ea typeface="SimSun" pitchFamily="2" charset="-122"/>
              </a:rPr>
              <a:t> qua </a:t>
            </a:r>
            <a:r>
              <a:rPr lang="en-US" altLang="zh-CN" sz="2400" dirty="0" err="1">
                <a:solidFill>
                  <a:prstClr val="white"/>
                </a:solidFill>
                <a:latin typeface="Calibri"/>
                <a:ea typeface="SimSun" pitchFamily="2" charset="-122"/>
              </a:rPr>
              <a:t>các</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thuật</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ngữ</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được</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giải</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thích</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một</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cách</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cơ</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bản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ngắn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gọn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chính</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xác</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đồng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thời</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đó</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cũng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là</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những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gợi</a:t>
            </a:r>
            <a:r>
              <a:rPr lang="en-US" altLang="zh-CN" sz="2400" dirty="0">
                <a:solidFill>
                  <a:prstClr val="white"/>
                </a:solidFill>
                <a:latin typeface="Calibri"/>
                <a:ea typeface="SimSun" pitchFamily="2" charset="-122"/>
              </a:rPr>
              <a:t> ý </a:t>
            </a:r>
            <a:r>
              <a:rPr lang="en-US" altLang="zh-CN" sz="2400" dirty="0" err="1">
                <a:solidFill>
                  <a:prstClr val="white"/>
                </a:solidFill>
                <a:latin typeface="Calibri"/>
                <a:ea typeface="SimSun" pitchFamily="2" charset="-122"/>
              </a:rPr>
              <a:t>để</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các</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em</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tra</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cứu</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thêm</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nội</a:t>
            </a:r>
            <a:r>
              <a:rPr lang="en-US" altLang="zh-CN" sz="2400" dirty="0">
                <a:solidFill>
                  <a:prstClr val="white"/>
                </a:solidFill>
                <a:latin typeface="Calibri"/>
                <a:ea typeface="SimSun" pitchFamily="2" charset="-122"/>
              </a:rPr>
              <a:t> dung </a:t>
            </a:r>
            <a:r>
              <a:rPr lang="en-US" altLang="zh-CN" sz="2400" dirty="0" err="1">
                <a:solidFill>
                  <a:prstClr val="white"/>
                </a:solidFill>
                <a:latin typeface="Calibri"/>
                <a:ea typeface="SimSun" pitchFamily="2" charset="-122"/>
              </a:rPr>
              <a:t>liên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quan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trong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các</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sách</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khác</a:t>
            </a:r>
            <a:r>
              <a:rPr lang="en-US" altLang="zh-CN" sz="2400" dirty="0">
                <a:solidFill>
                  <a:prstClr val="white"/>
                </a:solidFill>
                <a:latin typeface="Calibri"/>
                <a:ea typeface="SimSun" pitchFamily="2" charset="-122"/>
              </a:rPr>
              <a:t> hay </a:t>
            </a:r>
            <a:r>
              <a:rPr lang="en-US" altLang="zh-CN" sz="2400" dirty="0" err="1">
                <a:solidFill>
                  <a:prstClr val="white"/>
                </a:solidFill>
                <a:latin typeface="Calibri"/>
                <a:ea typeface="SimSun" pitchFamily="2" charset="-122"/>
              </a:rPr>
              <a:t>trên</a:t>
            </a:r>
            <a:r>
              <a:rPr lang="en-US" altLang="zh-CN" sz="2400" dirty="0">
                <a:solidFill>
                  <a:prstClr val="white"/>
                </a:solidFill>
                <a:latin typeface="Calibri"/>
                <a:ea typeface="SimSun" pitchFamily="2" charset="-122"/>
              </a:rPr>
              <a:t> internet </a:t>
            </a:r>
            <a:r>
              <a:rPr lang="en-US" altLang="zh-CN" sz="2400" dirty="0" err="1">
                <a:solidFill>
                  <a:prstClr val="white"/>
                </a:solidFill>
                <a:latin typeface="Calibri"/>
                <a:ea typeface="SimSun" pitchFamily="2" charset="-122"/>
              </a:rPr>
              <a:t>để</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mở</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rộng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kiến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thức</a:t>
            </a:r>
            <a:r>
              <a:rPr lang="en-US" altLang="zh-CN" sz="2400" dirty="0">
                <a:solidFill>
                  <a:prstClr val="white"/>
                </a:solidFill>
                <a:latin typeface="Calibri"/>
                <a:ea typeface="SimSun" pitchFamily="2" charset="-122"/>
              </a:rPr>
              <a:t>.</a:t>
            </a:r>
            <a:endParaRPr lang="en-US" altLang="zh-CN" dirty="0">
              <a:solidFill>
                <a:prstClr val="white"/>
              </a:solidFill>
              <a:latin typeface="Calibri"/>
              <a:ea typeface="SimSun" pitchFamily="2" charset="-122"/>
            </a:endParaRPr>
          </a:p>
        </p:txBody>
      </p:sp>
      <p:sp>
        <p:nvSpPr>
          <p:cNvPr id="10" name="Oval 9"/>
          <p:cNvSpPr/>
          <p:nvPr/>
        </p:nvSpPr>
        <p:spPr>
          <a:xfrm>
            <a:off x="731331" y="1315957"/>
            <a:ext cx="4544732" cy="1155700"/>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defRPr/>
            </a:pPr>
            <a:r>
              <a:rPr lang="en-US" altLang="zh-CN" sz="2800" b="1" noProof="1">
                <a:solidFill>
                  <a:prstClr val="white"/>
                </a:solidFill>
                <a:latin typeface="Times New Roman" panose="02020603050405020304" pitchFamily="18" charset="0"/>
                <a:cs typeface="Times New Roman" panose="02020603050405020304" pitchFamily="18" charset="0"/>
              </a:rPr>
              <a:t>Bảng giải thích</a:t>
            </a:r>
          </a:p>
          <a:p>
            <a:pPr algn="ctr" eaLnBrk="1" hangingPunct="1">
              <a:defRPr/>
            </a:pPr>
            <a:r>
              <a:rPr lang="en-US" altLang="zh-CN" sz="2800" b="1" noProof="1">
                <a:solidFill>
                  <a:prstClr val="white"/>
                </a:solidFill>
                <a:latin typeface="Times New Roman" panose="02020603050405020304" pitchFamily="18" charset="0"/>
                <a:cs typeface="Times New Roman" panose="02020603050405020304" pitchFamily="18" charset="0"/>
              </a:rPr>
              <a:t>thuật ngữ</a:t>
            </a:r>
            <a:endParaRPr lang="en-US" altLang="zh-CN" sz="2800" noProof="1">
              <a:solidFill>
                <a:prstClr val="white"/>
              </a:solidFill>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5332" y="1020726"/>
            <a:ext cx="3755118" cy="5193414"/>
          </a:xfrm>
          <a:prstGeom prst="rect">
            <a:avLst/>
          </a:prstGeom>
        </p:spPr>
      </p:pic>
      <p:sp>
        <p:nvSpPr>
          <p:cNvPr id="14" name="Title 1"/>
          <p:cNvSpPr txBox="1">
            <a:spLocks/>
          </p:cNvSpPr>
          <p:nvPr/>
        </p:nvSpPr>
        <p:spPr bwMode="auto">
          <a:xfrm>
            <a:off x="2604148" y="463257"/>
            <a:ext cx="5054042"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7030A0"/>
                </a:solidFill>
                <a:latin typeface="Arial" panose="020B0604020202020204" pitchFamily="34" charset="0"/>
                <a:cs typeface="Arial" panose="020B0604020202020204" pitchFamily="34" charset="0"/>
              </a:rPr>
              <a:t>CẤU TRÚC SÁCH</a:t>
            </a:r>
            <a:endParaRPr lang="en-US" altLang="en-US"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25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txBox="1">
            <a:spLocks/>
          </p:cNvSpPr>
          <p:nvPr/>
        </p:nvSpPr>
        <p:spPr bwMode="auto">
          <a:xfrm>
            <a:off x="11083351"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3523F1A-0E1F-4788-9D81-5E6A27BE201F}" type="slidenum">
              <a:rPr lang="en-US" altLang="zh-CN" sz="1200">
                <a:solidFill>
                  <a:srgbClr val="898989"/>
                </a:solidFill>
                <a:latin typeface="Calibri" panose="020F0502020204030204" pitchFamily="34" charset="0"/>
                <a:cs typeface="等线"/>
              </a:rPr>
              <a:pPr algn="r" eaLnBrk="1" hangingPunct="1"/>
              <a:t>13</a:t>
            </a:fld>
            <a:endParaRPr lang="en-US" altLang="zh-CN" sz="1200" dirty="0">
              <a:solidFill>
                <a:srgbClr val="898989"/>
              </a:solidFill>
              <a:latin typeface="Calibri" panose="020F0502020204030204" pitchFamily="34" charset="0"/>
              <a:cs typeface="等线"/>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13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1214049" y="1410030"/>
            <a:ext cx="3797033" cy="1155700"/>
          </a:xfrm>
          <a:prstGeom prst="ellipse">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anchor="ct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4572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defRPr/>
            </a:pPr>
            <a:r>
              <a:rPr lang="en-US" altLang="zh-CN" sz="2800" b="1" noProof="1">
                <a:solidFill>
                  <a:prstClr val="white"/>
                </a:solidFill>
                <a:latin typeface="Times New Roman" panose="02020603050405020304" pitchFamily="18" charset="0"/>
                <a:cs typeface="Times New Roman" panose="02020603050405020304" pitchFamily="18" charset="0"/>
              </a:rPr>
              <a:t>Bảng phiên âm</a:t>
            </a:r>
            <a:endParaRPr lang="en-US" altLang="zh-CN" sz="2800" noProof="1">
              <a:solidFill>
                <a:prstClr val="white"/>
              </a:solidFill>
              <a:latin typeface="Times New Roman" panose="02020603050405020304" pitchFamily="18" charset="0"/>
              <a:ea typeface="Times New Roman" panose="02020603050405020304" pitchFamily="18" charset="0"/>
            </a:endParaRPr>
          </a:p>
        </p:txBody>
      </p:sp>
      <p:sp>
        <p:nvSpPr>
          <p:cNvPr id="10" name="Rectangle 9"/>
          <p:cNvSpPr/>
          <p:nvPr/>
        </p:nvSpPr>
        <p:spPr>
          <a:xfrm>
            <a:off x="1160553" y="2947513"/>
            <a:ext cx="3921811" cy="2308324"/>
          </a:xfrm>
          <a:prstGeom prst="rect">
            <a:avLst/>
          </a:prstGeom>
          <a:solidFill>
            <a:schemeClr val="accent1">
              <a:lumMod val="50000"/>
            </a:schemeClr>
          </a:solidFill>
        </p:spPr>
        <p:txBody>
          <a:bodyPr wrap="square">
            <a:spAutoFit/>
          </a:bodyPr>
          <a:lstStyle/>
          <a:p>
            <a:pPr algn="just" eaLnBrk="1" fontAlgn="auto" hangingPunct="1">
              <a:spcBef>
                <a:spcPts val="0"/>
              </a:spcBef>
              <a:spcAft>
                <a:spcPts val="0"/>
              </a:spcAft>
              <a:defRPr/>
            </a:pPr>
            <a:r>
              <a:rPr lang="en-US" altLang="zh-CN" sz="2400" dirty="0" err="1">
                <a:solidFill>
                  <a:prstClr val="white"/>
                </a:solidFill>
                <a:latin typeface="Calibri"/>
                <a:ea typeface="SimSun" pitchFamily="2" charset="-122"/>
              </a:rPr>
              <a:t>Bảng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phiên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âm</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các</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địa</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danh</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và</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tên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riêng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tiếng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nước</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ngoài</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ra</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tiếng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Việt</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đồng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thời</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ghi</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rõ</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số</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trang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trong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sách</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mà</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địa</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danh</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tên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riêng</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đó</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xuất</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hiện</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để</a:t>
            </a:r>
            <a:r>
              <a:rPr lang="en-US" altLang="zh-CN" sz="2400" dirty="0">
                <a:solidFill>
                  <a:prstClr val="white"/>
                </a:solidFill>
                <a:latin typeface="Calibri"/>
                <a:ea typeface="SimSun" pitchFamily="2" charset="-122"/>
              </a:rPr>
              <a:t> GV </a:t>
            </a:r>
            <a:r>
              <a:rPr lang="en-US" altLang="zh-CN" sz="2400" dirty="0" err="1">
                <a:solidFill>
                  <a:prstClr val="white"/>
                </a:solidFill>
                <a:latin typeface="Calibri"/>
                <a:ea typeface="SimSun" pitchFamily="2" charset="-122"/>
              </a:rPr>
              <a:t>và</a:t>
            </a:r>
            <a:r>
              <a:rPr lang="en-US" altLang="zh-CN" sz="2400" dirty="0">
                <a:solidFill>
                  <a:prstClr val="white"/>
                </a:solidFill>
                <a:latin typeface="Calibri"/>
                <a:ea typeface="SimSun" pitchFamily="2" charset="-122"/>
              </a:rPr>
              <a:t> HS </a:t>
            </a:r>
            <a:r>
              <a:rPr lang="en-US" altLang="zh-CN" sz="2400" dirty="0" err="1">
                <a:solidFill>
                  <a:prstClr val="white"/>
                </a:solidFill>
                <a:latin typeface="Calibri"/>
                <a:ea typeface="SimSun" pitchFamily="2" charset="-122"/>
              </a:rPr>
              <a:t>dễ</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tra</a:t>
            </a:r>
            <a:r>
              <a:rPr lang="en-US" altLang="zh-CN" sz="2400" dirty="0">
                <a:solidFill>
                  <a:prstClr val="white"/>
                </a:solidFill>
                <a:latin typeface="Calibri"/>
                <a:ea typeface="SimSun" pitchFamily="2" charset="-122"/>
              </a:rPr>
              <a:t> </a:t>
            </a:r>
            <a:r>
              <a:rPr lang="en-US" altLang="zh-CN" sz="2400" dirty="0" err="1">
                <a:solidFill>
                  <a:prstClr val="white"/>
                </a:solidFill>
                <a:latin typeface="Calibri"/>
                <a:ea typeface="SimSun" pitchFamily="2" charset="-122"/>
              </a:rPr>
              <a:t>cứu</a:t>
            </a:r>
            <a:r>
              <a:rPr lang="en-US" altLang="zh-CN" sz="2400" dirty="0">
                <a:solidFill>
                  <a:prstClr val="white"/>
                </a:solidFill>
                <a:latin typeface="Calibri"/>
                <a:ea typeface="SimSun" pitchFamily="2" charset="-122"/>
              </a:rPr>
              <a:t>.</a:t>
            </a:r>
            <a:endParaRPr lang="en-US" sz="2400" dirty="0">
              <a:solidFill>
                <a:prstClr val="white"/>
              </a:solidFill>
              <a:latin typeface="Calibri"/>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069" y="947410"/>
            <a:ext cx="3499129" cy="5374790"/>
          </a:xfrm>
          <a:prstGeom prst="rect">
            <a:avLst/>
          </a:prstGeom>
        </p:spPr>
      </p:pic>
      <p:sp>
        <p:nvSpPr>
          <p:cNvPr id="14" name="Title 1"/>
          <p:cNvSpPr txBox="1">
            <a:spLocks/>
          </p:cNvSpPr>
          <p:nvPr/>
        </p:nvSpPr>
        <p:spPr bwMode="auto">
          <a:xfrm>
            <a:off x="2565976" y="510477"/>
            <a:ext cx="5054042"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7030A0"/>
                </a:solidFill>
                <a:latin typeface="Arial" panose="020B0604020202020204" pitchFamily="34" charset="0"/>
                <a:cs typeface="Arial" panose="020B0604020202020204" pitchFamily="34" charset="0"/>
              </a:rPr>
              <a:t>CẤU TRÚC SÁCH</a:t>
            </a:r>
            <a:endParaRPr lang="en-US" altLang="en-US"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1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t="6242"/>
          <a:stretch>
            <a:fillRect/>
          </a:stretch>
        </p:blipFill>
        <p:spPr bwMode="auto">
          <a:xfrm>
            <a:off x="-37521" y="836613"/>
            <a:ext cx="427355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11083351"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zh-CN" sz="1200" dirty="0">
                <a:solidFill>
                  <a:srgbClr val="898989"/>
                </a:solidFill>
                <a:latin typeface="Calibri" panose="020F0502020204030204" pitchFamily="34" charset="0"/>
                <a:cs typeface="等线"/>
              </a:rPr>
              <a:t>8</a:t>
            </a:r>
          </a:p>
        </p:txBody>
      </p:sp>
      <p:sp>
        <p:nvSpPr>
          <p:cNvPr id="9" name="Content Placeholder 2"/>
          <p:cNvSpPr>
            <a:spLocks noGrp="1"/>
          </p:cNvSpPr>
          <p:nvPr>
            <p:ph idx="1"/>
          </p:nvPr>
        </p:nvSpPr>
        <p:spPr>
          <a:xfrm>
            <a:off x="3665538" y="1280858"/>
            <a:ext cx="7975601" cy="4991100"/>
          </a:xfrm>
        </p:spPr>
        <p:txBody>
          <a:bodyPr/>
          <a:lstStyle/>
          <a:p>
            <a:pPr marL="0" indent="0">
              <a:lnSpc>
                <a:spcPct val="100000"/>
              </a:lnSpc>
              <a:buFont typeface="Arial" panose="020B0604020202020204" pitchFamily="34" charset="0"/>
              <a:buNone/>
            </a:pPr>
            <a:r>
              <a:rPr lang="en-US" altLang="en-US" sz="1800" b="1" dirty="0">
                <a:cs typeface="Arial" panose="020B0604020202020204" pitchFamily="34" charset="0"/>
              </a:rPr>
              <a:t>MỞ ĐẦU </a:t>
            </a:r>
            <a:r>
              <a:rPr lang="en-US" altLang="en-US" sz="1800" dirty="0" err="1">
                <a:cs typeface="Arial" panose="020B0604020202020204" pitchFamily="34" charset="0"/>
              </a:rPr>
              <a:t>là</a:t>
            </a:r>
            <a:r>
              <a:rPr lang="en-US" altLang="en-US" sz="1800" dirty="0">
                <a:cs typeface="Arial" panose="020B0604020202020204" pitchFamily="34" charset="0"/>
              </a:rPr>
              <a:t> </a:t>
            </a:r>
            <a:r>
              <a:rPr lang="en-US" altLang="en-US" sz="1800" dirty="0" err="1">
                <a:cs typeface="Arial" panose="020B0604020202020204" pitchFamily="34" charset="0"/>
              </a:rPr>
              <a:t>những</a:t>
            </a:r>
            <a:r>
              <a:rPr lang="en-US" altLang="en-US" sz="1800" dirty="0">
                <a:cs typeface="Arial" panose="020B0604020202020204" pitchFamily="34" charset="0"/>
              </a:rPr>
              <a:t> </a:t>
            </a:r>
            <a:r>
              <a:rPr lang="en-US" altLang="en-US" sz="1800" dirty="0" err="1">
                <a:cs typeface="Arial" panose="020B0604020202020204" pitchFamily="34" charset="0"/>
              </a:rPr>
              <a:t>tình</a:t>
            </a:r>
            <a:r>
              <a:rPr lang="en-US" altLang="en-US" sz="1800" dirty="0">
                <a:cs typeface="Arial" panose="020B0604020202020204" pitchFamily="34" charset="0"/>
              </a:rPr>
              <a:t> </a:t>
            </a:r>
            <a:r>
              <a:rPr lang="en-US" altLang="en-US" sz="1800" dirty="0" err="1">
                <a:cs typeface="Arial" panose="020B0604020202020204" pitchFamily="34" charset="0"/>
              </a:rPr>
              <a:t>huống</a:t>
            </a:r>
            <a:r>
              <a:rPr lang="en-US" altLang="en-US" sz="1800" dirty="0">
                <a:cs typeface="Arial" panose="020B0604020202020204" pitchFamily="34" charset="0"/>
              </a:rPr>
              <a:t>, </a:t>
            </a:r>
            <a:r>
              <a:rPr lang="en-US" altLang="en-US" sz="1800" dirty="0" err="1">
                <a:cs typeface="Arial" panose="020B0604020202020204" pitchFamily="34" charset="0"/>
              </a:rPr>
              <a:t>câu</a:t>
            </a:r>
            <a:r>
              <a:rPr lang="en-US" altLang="en-US" sz="1800" dirty="0">
                <a:cs typeface="Arial" panose="020B0604020202020204" pitchFamily="34" charset="0"/>
              </a:rPr>
              <a:t> </a:t>
            </a:r>
            <a:r>
              <a:rPr lang="en-US" altLang="en-US" sz="1800" dirty="0" err="1">
                <a:cs typeface="Arial" panose="020B0604020202020204" pitchFamily="34" charset="0"/>
              </a:rPr>
              <a:t>hỏi</a:t>
            </a:r>
            <a:r>
              <a:rPr lang="en-US" altLang="en-US" sz="1800" dirty="0">
                <a:cs typeface="Arial" panose="020B0604020202020204" pitchFamily="34" charset="0"/>
              </a:rPr>
              <a:t>, </a:t>
            </a:r>
            <a:r>
              <a:rPr lang="en-US" altLang="en-US" sz="1800" dirty="0" err="1">
                <a:cs typeface="Arial" panose="020B0604020202020204" pitchFamily="34" charset="0"/>
              </a:rPr>
              <a:t>tranh</a:t>
            </a:r>
            <a:r>
              <a:rPr lang="en-US" altLang="en-US" sz="1800" dirty="0">
                <a:cs typeface="Arial" panose="020B0604020202020204" pitchFamily="34" charset="0"/>
              </a:rPr>
              <a:t> </a:t>
            </a:r>
            <a:r>
              <a:rPr lang="en-US" altLang="en-US" sz="1800" dirty="0" err="1">
                <a:cs typeface="Arial" panose="020B0604020202020204" pitchFamily="34" charset="0"/>
              </a:rPr>
              <a:t>ảnh</a:t>
            </a:r>
            <a:r>
              <a:rPr lang="en-US" altLang="en-US" sz="1800" dirty="0">
                <a:cs typeface="Arial" panose="020B0604020202020204" pitchFamily="34" charset="0"/>
              </a:rPr>
              <a:t>,… </a:t>
            </a:r>
            <a:r>
              <a:rPr lang="en-US" altLang="en-US" sz="1800" dirty="0" err="1">
                <a:cs typeface="Arial" panose="020B0604020202020204" pitchFamily="34" charset="0"/>
              </a:rPr>
              <a:t>liên</a:t>
            </a:r>
            <a:r>
              <a:rPr lang="en-US" altLang="en-US" sz="1800" dirty="0">
                <a:cs typeface="Arial" panose="020B0604020202020204" pitchFamily="34" charset="0"/>
              </a:rPr>
              <a:t> </a:t>
            </a:r>
            <a:r>
              <a:rPr lang="en-US" altLang="en-US" sz="1800" dirty="0" err="1">
                <a:cs typeface="Arial" panose="020B0604020202020204" pitchFamily="34" charset="0"/>
              </a:rPr>
              <a:t>quan</a:t>
            </a:r>
            <a:r>
              <a:rPr lang="en-US" altLang="en-US" sz="1800" dirty="0">
                <a:cs typeface="Arial" panose="020B0604020202020204" pitchFamily="34" charset="0"/>
              </a:rPr>
              <a:t> </a:t>
            </a:r>
            <a:r>
              <a:rPr lang="en-US" altLang="en-US" sz="1800" dirty="0" err="1">
                <a:cs typeface="Arial" panose="020B0604020202020204" pitchFamily="34" charset="0"/>
              </a:rPr>
              <a:t>với</a:t>
            </a:r>
            <a:r>
              <a:rPr lang="en-US" altLang="en-US" sz="1800" dirty="0">
                <a:cs typeface="Arial" panose="020B0604020202020204" pitchFamily="34" charset="0"/>
              </a:rPr>
              <a:t> </a:t>
            </a:r>
            <a:r>
              <a:rPr lang="en-US" altLang="en-US" sz="1800" dirty="0" err="1">
                <a:cs typeface="Arial" panose="020B0604020202020204" pitchFamily="34" charset="0"/>
              </a:rPr>
              <a:t>kiến</a:t>
            </a:r>
            <a:r>
              <a:rPr lang="en-US" altLang="en-US" sz="1800" dirty="0">
                <a:cs typeface="Arial" panose="020B0604020202020204" pitchFamily="34" charset="0"/>
              </a:rPr>
              <a:t> </a:t>
            </a:r>
            <a:r>
              <a:rPr lang="en-US" altLang="en-US" sz="1800" dirty="0" err="1">
                <a:cs typeface="Arial" panose="020B0604020202020204" pitchFamily="34" charset="0"/>
              </a:rPr>
              <a:t>thức</a:t>
            </a:r>
            <a:r>
              <a:rPr lang="en-US" altLang="en-US" sz="1800" dirty="0">
                <a:cs typeface="Arial" panose="020B0604020202020204" pitchFamily="34" charset="0"/>
              </a:rPr>
              <a:t> </a:t>
            </a:r>
            <a:r>
              <a:rPr lang="en-US" altLang="en-US" sz="1800" dirty="0" err="1">
                <a:cs typeface="Arial" panose="020B0604020202020204" pitchFamily="34" charset="0"/>
              </a:rPr>
              <a:t>mới</a:t>
            </a:r>
            <a:r>
              <a:rPr lang="en-US" altLang="en-US" sz="1800" dirty="0">
                <a:cs typeface="Arial" panose="020B0604020202020204" pitchFamily="34" charset="0"/>
              </a:rPr>
              <a:t>, </a:t>
            </a:r>
            <a:r>
              <a:rPr lang="en-US" altLang="en-US" sz="1800" dirty="0" err="1">
                <a:cs typeface="Arial" panose="020B0604020202020204" pitchFamily="34" charset="0"/>
              </a:rPr>
              <a:t>tạo</a:t>
            </a:r>
            <a:r>
              <a:rPr lang="en-US" altLang="en-US" sz="1800" dirty="0">
                <a:cs typeface="Arial" panose="020B0604020202020204" pitchFamily="34" charset="0"/>
              </a:rPr>
              <a:t> </a:t>
            </a:r>
            <a:r>
              <a:rPr lang="en-US" altLang="en-US" sz="1800" dirty="0" err="1">
                <a:cs typeface="Arial" panose="020B0604020202020204" pitchFamily="34" charset="0"/>
              </a:rPr>
              <a:t>tâm</a:t>
            </a:r>
            <a:r>
              <a:rPr lang="en-US" altLang="en-US" sz="1800" dirty="0">
                <a:cs typeface="Arial" panose="020B0604020202020204" pitchFamily="34" charset="0"/>
              </a:rPr>
              <a:t> </a:t>
            </a:r>
            <a:r>
              <a:rPr lang="en-US" altLang="en-US" sz="1800" dirty="0" err="1">
                <a:cs typeface="Arial" panose="020B0604020202020204" pitchFamily="34" charset="0"/>
              </a:rPr>
              <a:t>thế</a:t>
            </a:r>
            <a:r>
              <a:rPr lang="en-US" altLang="en-US" sz="1800" dirty="0">
                <a:cs typeface="Arial" panose="020B0604020202020204" pitchFamily="34" charset="0"/>
              </a:rPr>
              <a:t> </a:t>
            </a:r>
            <a:r>
              <a:rPr lang="en-US" altLang="en-US" sz="1800" dirty="0" err="1">
                <a:cs typeface="Arial" panose="020B0604020202020204" pitchFamily="34" charset="0"/>
              </a:rPr>
              <a:t>thoải</a:t>
            </a:r>
            <a:r>
              <a:rPr lang="en-US" altLang="en-US" sz="1800" dirty="0">
                <a:cs typeface="Arial" panose="020B0604020202020204" pitchFamily="34" charset="0"/>
              </a:rPr>
              <a:t> </a:t>
            </a:r>
            <a:r>
              <a:rPr lang="en-US" altLang="en-US" sz="1800" dirty="0" err="1">
                <a:cs typeface="Arial" panose="020B0604020202020204" pitchFamily="34" charset="0"/>
              </a:rPr>
              <a:t>mái</a:t>
            </a:r>
            <a:r>
              <a:rPr lang="en-US" altLang="en-US" sz="1800" dirty="0">
                <a:cs typeface="Arial" panose="020B0604020202020204" pitchFamily="34" charset="0"/>
              </a:rPr>
              <a:t>, </a:t>
            </a:r>
            <a:r>
              <a:rPr lang="en-US" altLang="en-US" sz="1800" dirty="0" err="1">
                <a:cs typeface="Arial" panose="020B0604020202020204" pitchFamily="34" charset="0"/>
              </a:rPr>
              <a:t>hứng</a:t>
            </a:r>
            <a:r>
              <a:rPr lang="en-US" altLang="en-US" sz="1800" dirty="0">
                <a:cs typeface="Arial" panose="020B0604020202020204" pitchFamily="34" charset="0"/>
              </a:rPr>
              <a:t> </a:t>
            </a:r>
            <a:r>
              <a:rPr lang="en-US" altLang="en-US" sz="1800" dirty="0" err="1">
                <a:cs typeface="Arial" panose="020B0604020202020204" pitchFamily="34" charset="0"/>
              </a:rPr>
              <a:t>thú</a:t>
            </a:r>
            <a:r>
              <a:rPr lang="en-US" altLang="en-US" sz="1800" dirty="0">
                <a:cs typeface="Arial" panose="020B0604020202020204" pitchFamily="34" charset="0"/>
              </a:rPr>
              <a:t> </a:t>
            </a:r>
            <a:r>
              <a:rPr lang="en-US" altLang="en-US" sz="1800" dirty="0" err="1">
                <a:cs typeface="Arial" panose="020B0604020202020204" pitchFamily="34" charset="0"/>
              </a:rPr>
              <a:t>cho</a:t>
            </a:r>
            <a:r>
              <a:rPr lang="en-US" altLang="en-US" sz="1800" dirty="0">
                <a:cs typeface="Arial" panose="020B0604020202020204" pitchFamily="34" charset="0"/>
              </a:rPr>
              <a:t> </a:t>
            </a:r>
            <a:r>
              <a:rPr lang="en-US" altLang="en-US" sz="1800" dirty="0" err="1">
                <a:cs typeface="Arial" panose="020B0604020202020204" pitchFamily="34" charset="0"/>
              </a:rPr>
              <a:t>học</a:t>
            </a:r>
            <a:r>
              <a:rPr lang="en-US" altLang="en-US" sz="1800" dirty="0">
                <a:cs typeface="Arial" panose="020B0604020202020204" pitchFamily="34" charset="0"/>
              </a:rPr>
              <a:t> </a:t>
            </a:r>
            <a:r>
              <a:rPr lang="en-US" altLang="en-US" sz="1800" dirty="0" err="1">
                <a:cs typeface="Arial" panose="020B0604020202020204" pitchFamily="34" charset="0"/>
              </a:rPr>
              <a:t>sinh</a:t>
            </a:r>
            <a:r>
              <a:rPr lang="en-US" altLang="en-US" sz="1800" dirty="0">
                <a:cs typeface="Arial" panose="020B0604020202020204" pitchFamily="34" charset="0"/>
              </a:rPr>
              <a:t> </a:t>
            </a:r>
            <a:r>
              <a:rPr lang="en-US" altLang="en-US" sz="1800" dirty="0" err="1">
                <a:cs typeface="Arial" panose="020B0604020202020204" pitchFamily="34" charset="0"/>
              </a:rPr>
              <a:t>bước</a:t>
            </a:r>
            <a:r>
              <a:rPr lang="en-US" altLang="en-US" sz="1800" dirty="0">
                <a:cs typeface="Arial" panose="020B0604020202020204" pitchFamily="34" charset="0"/>
              </a:rPr>
              <a:t> </a:t>
            </a:r>
            <a:r>
              <a:rPr lang="en-US" altLang="en-US" sz="1800" dirty="0" err="1">
                <a:cs typeface="Arial" panose="020B0604020202020204" pitchFamily="34" charset="0"/>
              </a:rPr>
              <a:t>vào</a:t>
            </a:r>
            <a:r>
              <a:rPr lang="en-US" altLang="en-US" sz="1800" dirty="0">
                <a:cs typeface="Arial" panose="020B0604020202020204" pitchFamily="34" charset="0"/>
              </a:rPr>
              <a:t> </a:t>
            </a:r>
            <a:r>
              <a:rPr lang="en-US" altLang="en-US" sz="1800" dirty="0" err="1">
                <a:cs typeface="Arial" panose="020B0604020202020204" pitchFamily="34" charset="0"/>
              </a:rPr>
              <a:t>bài</a:t>
            </a:r>
            <a:r>
              <a:rPr lang="en-US" altLang="en-US" sz="1800" dirty="0">
                <a:cs typeface="Arial" panose="020B0604020202020204" pitchFamily="34" charset="0"/>
              </a:rPr>
              <a:t> </a:t>
            </a:r>
            <a:r>
              <a:rPr lang="en-US" altLang="en-US" sz="1800" dirty="0" err="1">
                <a:cs typeface="Arial" panose="020B0604020202020204" pitchFamily="34" charset="0"/>
              </a:rPr>
              <a:t>mới</a:t>
            </a:r>
            <a:r>
              <a:rPr lang="en-US" altLang="en-US" sz="1800" dirty="0">
                <a:cs typeface="Arial" panose="020B0604020202020204" pitchFamily="34" charset="0"/>
              </a:rPr>
              <a:t>, </a:t>
            </a:r>
            <a:r>
              <a:rPr lang="en-US" altLang="en-US" sz="1800" dirty="0" err="1">
                <a:cs typeface="Arial" panose="020B0604020202020204" pitchFamily="34" charset="0"/>
              </a:rPr>
              <a:t>đồng</a:t>
            </a:r>
            <a:r>
              <a:rPr lang="en-US" altLang="en-US" sz="1800" dirty="0">
                <a:cs typeface="Arial" panose="020B0604020202020204" pitchFamily="34" charset="0"/>
              </a:rPr>
              <a:t> </a:t>
            </a:r>
            <a:r>
              <a:rPr lang="en-US" altLang="en-US" sz="1800" dirty="0" err="1">
                <a:cs typeface="Arial" panose="020B0604020202020204" pitchFamily="34" charset="0"/>
              </a:rPr>
              <a:t>thời</a:t>
            </a:r>
            <a:r>
              <a:rPr lang="en-US" altLang="en-US" sz="1800" dirty="0">
                <a:cs typeface="Arial" panose="020B0604020202020204" pitchFamily="34" charset="0"/>
              </a:rPr>
              <a:t> </a:t>
            </a:r>
            <a:r>
              <a:rPr lang="en-US" altLang="en-US" sz="1800" dirty="0" err="1">
                <a:cs typeface="Arial" panose="020B0604020202020204" pitchFamily="34" charset="0"/>
              </a:rPr>
              <a:t>cũng</a:t>
            </a:r>
            <a:r>
              <a:rPr lang="en-US" altLang="en-US" sz="1800" dirty="0">
                <a:cs typeface="Arial" panose="020B0604020202020204" pitchFamily="34" charset="0"/>
              </a:rPr>
              <a:t> </a:t>
            </a:r>
            <a:r>
              <a:rPr lang="en-US" altLang="en-US" sz="1800" dirty="0" err="1">
                <a:cs typeface="Arial" panose="020B0604020202020204" pitchFamily="34" charset="0"/>
              </a:rPr>
              <a:t>giúp</a:t>
            </a:r>
            <a:r>
              <a:rPr lang="en-US" altLang="en-US" sz="1800" dirty="0">
                <a:cs typeface="Arial" panose="020B0604020202020204" pitchFamily="34" charset="0"/>
              </a:rPr>
              <a:t> </a:t>
            </a:r>
            <a:r>
              <a:rPr lang="en-US" altLang="en-US" sz="1800" dirty="0" err="1">
                <a:cs typeface="Arial" panose="020B0604020202020204" pitchFamily="34" charset="0"/>
              </a:rPr>
              <a:t>định</a:t>
            </a:r>
            <a:r>
              <a:rPr lang="en-US" altLang="en-US" sz="1800" dirty="0">
                <a:cs typeface="Arial" panose="020B0604020202020204" pitchFamily="34" charset="0"/>
              </a:rPr>
              <a:t> </a:t>
            </a:r>
            <a:r>
              <a:rPr lang="en-US" altLang="en-US" sz="1800" dirty="0" err="1">
                <a:cs typeface="Arial" panose="020B0604020202020204" pitchFamily="34" charset="0"/>
              </a:rPr>
              <a:t>hướng</a:t>
            </a:r>
            <a:r>
              <a:rPr lang="en-US" altLang="en-US" sz="1800" dirty="0">
                <a:cs typeface="Arial" panose="020B0604020202020204" pitchFamily="34" charset="0"/>
              </a:rPr>
              <a:t> </a:t>
            </a:r>
            <a:r>
              <a:rPr lang="en-US" altLang="en-US" sz="1800" dirty="0" err="1">
                <a:cs typeface="Arial" panose="020B0604020202020204" pitchFamily="34" charset="0"/>
              </a:rPr>
              <a:t>nội</a:t>
            </a:r>
            <a:r>
              <a:rPr lang="en-US" altLang="en-US" sz="1800" dirty="0">
                <a:cs typeface="Arial" panose="020B0604020202020204" pitchFamily="34" charset="0"/>
              </a:rPr>
              <a:t> dung </a:t>
            </a:r>
            <a:r>
              <a:rPr lang="en-US" altLang="en-US" sz="1800" dirty="0" err="1">
                <a:cs typeface="Arial" panose="020B0604020202020204" pitchFamily="34" charset="0"/>
              </a:rPr>
              <a:t>bài</a:t>
            </a:r>
            <a:r>
              <a:rPr lang="en-US" altLang="en-US" sz="1800" dirty="0">
                <a:cs typeface="Arial" panose="020B0604020202020204" pitchFamily="34" charset="0"/>
              </a:rPr>
              <a:t> </a:t>
            </a:r>
            <a:r>
              <a:rPr lang="en-US" altLang="en-US" sz="1800" dirty="0" err="1">
                <a:cs typeface="Arial" panose="020B0604020202020204" pitchFamily="34" charset="0"/>
              </a:rPr>
              <a:t>mới</a:t>
            </a:r>
            <a:r>
              <a:rPr lang="en-US" altLang="en-US" sz="1800" dirty="0">
                <a:cs typeface="Arial" panose="020B0604020202020204" pitchFamily="34" charset="0"/>
              </a:rPr>
              <a:t>.</a:t>
            </a:r>
          </a:p>
          <a:p>
            <a:pPr marL="0" indent="0">
              <a:lnSpc>
                <a:spcPct val="100000"/>
              </a:lnSpc>
              <a:buFont typeface="Arial" panose="020B0604020202020204" pitchFamily="34" charset="0"/>
              <a:buNone/>
            </a:pPr>
            <a:endParaRPr lang="en-US" altLang="en-US" sz="1800" dirty="0">
              <a:cs typeface="Arial" panose="020B0604020202020204"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5"/>
          <a:stretch>
            <a:fillRect/>
          </a:stretch>
        </p:blipFill>
        <p:spPr>
          <a:xfrm>
            <a:off x="3590400" y="2401930"/>
            <a:ext cx="7789463" cy="2054141"/>
          </a:xfrm>
          <a:prstGeom prst="rect">
            <a:avLst/>
          </a:prstGeom>
        </p:spPr>
      </p:pic>
      <p:sp>
        <p:nvSpPr>
          <p:cNvPr id="10" name="Title 1"/>
          <p:cNvSpPr txBox="1">
            <a:spLocks/>
          </p:cNvSpPr>
          <p:nvPr/>
        </p:nvSpPr>
        <p:spPr bwMode="auto">
          <a:xfrm>
            <a:off x="3024029" y="144440"/>
            <a:ext cx="5054042"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7030A0"/>
                </a:solidFill>
                <a:latin typeface="Arial" panose="020B0604020202020204" pitchFamily="34" charset="0"/>
                <a:cs typeface="Arial" panose="020B0604020202020204" pitchFamily="34" charset="0"/>
              </a:rPr>
              <a:t>CẤU TRÚC BÀI HỌC</a:t>
            </a:r>
            <a:endParaRPr lang="en-US" altLang="en-US"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18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t="6242"/>
          <a:stretch>
            <a:fillRect/>
          </a:stretch>
        </p:blipFill>
        <p:spPr bwMode="auto">
          <a:xfrm>
            <a:off x="-37521" y="836613"/>
            <a:ext cx="427355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11083351"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zh-CN" sz="1200" dirty="0">
                <a:solidFill>
                  <a:srgbClr val="898989"/>
                </a:solidFill>
                <a:latin typeface="Calibri" panose="020F0502020204030204" pitchFamily="34" charset="0"/>
                <a:cs typeface="等线"/>
              </a:rPr>
              <a:t>8</a:t>
            </a:r>
          </a:p>
        </p:txBody>
      </p:sp>
      <p:sp>
        <p:nvSpPr>
          <p:cNvPr id="9" name="Content Placeholder 2"/>
          <p:cNvSpPr>
            <a:spLocks noGrp="1"/>
          </p:cNvSpPr>
          <p:nvPr>
            <p:ph idx="1"/>
          </p:nvPr>
        </p:nvSpPr>
        <p:spPr>
          <a:xfrm>
            <a:off x="3487480" y="978195"/>
            <a:ext cx="8153660" cy="5293763"/>
          </a:xfrm>
        </p:spPr>
        <p:txBody>
          <a:bodyPr/>
          <a:lstStyle/>
          <a:p>
            <a:pPr marL="0" indent="0">
              <a:lnSpc>
                <a:spcPct val="100000"/>
              </a:lnSpc>
              <a:buFont typeface="Arial" panose="020B0604020202020204" pitchFamily="34" charset="0"/>
              <a:buNone/>
            </a:pPr>
            <a:r>
              <a:rPr lang="en-US" altLang="en-US" sz="1800" b="1" dirty="0">
                <a:cs typeface="Arial" panose="020B0604020202020204" pitchFamily="34" charset="0"/>
              </a:rPr>
              <a:t>KIẾN THỨC MỚI </a:t>
            </a:r>
            <a:r>
              <a:rPr lang="en-US" altLang="en-US" sz="1800" dirty="0" err="1">
                <a:cs typeface="Arial" panose="020B0604020202020204" pitchFamily="34" charset="0"/>
              </a:rPr>
              <a:t>bao</a:t>
            </a:r>
            <a:r>
              <a:rPr lang="en-US" altLang="en-US" sz="1800" dirty="0">
                <a:cs typeface="Arial" panose="020B0604020202020204" pitchFamily="34" charset="0"/>
              </a:rPr>
              <a:t> </a:t>
            </a:r>
            <a:r>
              <a:rPr lang="en-US" altLang="en-US" sz="1800" dirty="0" err="1">
                <a:cs typeface="Arial" panose="020B0604020202020204" pitchFamily="34" charset="0"/>
              </a:rPr>
              <a:t>gồm</a:t>
            </a:r>
            <a:r>
              <a:rPr lang="en-US" altLang="en-US" sz="1800" dirty="0">
                <a:cs typeface="Arial" panose="020B0604020202020204" pitchFamily="34" charset="0"/>
              </a:rPr>
              <a:t> </a:t>
            </a:r>
            <a:r>
              <a:rPr lang="en-US" altLang="en-US" sz="1800" dirty="0" err="1">
                <a:cs typeface="Arial" panose="020B0604020202020204" pitchFamily="34" charset="0"/>
              </a:rPr>
              <a:t>kênh</a:t>
            </a:r>
            <a:r>
              <a:rPr lang="en-US" altLang="en-US" sz="1800" dirty="0">
                <a:cs typeface="Arial" panose="020B0604020202020204" pitchFamily="34" charset="0"/>
              </a:rPr>
              <a:t> </a:t>
            </a:r>
            <a:r>
              <a:rPr lang="en-US" altLang="en-US" sz="1800" dirty="0" err="1">
                <a:cs typeface="Arial" panose="020B0604020202020204" pitchFamily="34" charset="0"/>
              </a:rPr>
              <a:t>chữ</a:t>
            </a:r>
            <a:r>
              <a:rPr lang="en-US" altLang="en-US" sz="1800" dirty="0">
                <a:cs typeface="Arial" panose="020B0604020202020204" pitchFamily="34" charset="0"/>
              </a:rPr>
              <a:t> </a:t>
            </a:r>
            <a:r>
              <a:rPr lang="en-US" altLang="en-US" sz="1800" dirty="0" err="1">
                <a:cs typeface="Arial" panose="020B0604020202020204" pitchFamily="34" charset="0"/>
              </a:rPr>
              <a:t>và</a:t>
            </a:r>
            <a:r>
              <a:rPr lang="en-US" altLang="en-US" sz="1800" dirty="0">
                <a:cs typeface="Arial" panose="020B0604020202020204" pitchFamily="34" charset="0"/>
              </a:rPr>
              <a:t> </a:t>
            </a:r>
            <a:r>
              <a:rPr lang="en-US" altLang="en-US" sz="1800" dirty="0" err="1">
                <a:cs typeface="Arial" panose="020B0604020202020204" pitchFamily="34" charset="0"/>
              </a:rPr>
              <a:t>kênh</a:t>
            </a:r>
            <a:r>
              <a:rPr lang="en-US" altLang="en-US" sz="1800" dirty="0">
                <a:cs typeface="Arial" panose="020B0604020202020204" pitchFamily="34" charset="0"/>
              </a:rPr>
              <a:t> </a:t>
            </a:r>
            <a:r>
              <a:rPr lang="en-US" altLang="en-US" sz="1800" dirty="0" err="1">
                <a:cs typeface="Arial" panose="020B0604020202020204" pitchFamily="34" charset="0"/>
              </a:rPr>
              <a:t>hình</a:t>
            </a:r>
            <a:r>
              <a:rPr lang="en-US" altLang="en-US" sz="1800" dirty="0">
                <a:cs typeface="Arial" panose="020B0604020202020204" pitchFamily="34" charset="0"/>
              </a:rPr>
              <a:t>, </a:t>
            </a:r>
            <a:r>
              <a:rPr lang="en-US" altLang="en-US" sz="1800" dirty="0" err="1">
                <a:cs typeface="Arial" panose="020B0604020202020204" pitchFamily="34" charset="0"/>
              </a:rPr>
              <a:t>trong</a:t>
            </a:r>
            <a:r>
              <a:rPr lang="en-US" altLang="en-US" sz="1800" dirty="0">
                <a:cs typeface="Arial" panose="020B0604020202020204" pitchFamily="34" charset="0"/>
              </a:rPr>
              <a:t> </a:t>
            </a:r>
            <a:r>
              <a:rPr lang="en-US" altLang="en-US" sz="1800" dirty="0" err="1">
                <a:cs typeface="Arial" panose="020B0604020202020204" pitchFamily="34" charset="0"/>
              </a:rPr>
              <a:t>đó</a:t>
            </a:r>
            <a:r>
              <a:rPr lang="en-US" altLang="en-US" sz="1800" dirty="0">
                <a:cs typeface="Arial" panose="020B0604020202020204" pitchFamily="34" charset="0"/>
              </a:rPr>
              <a:t> </a:t>
            </a:r>
            <a:r>
              <a:rPr lang="en-US" altLang="en-US" sz="1800" dirty="0" err="1">
                <a:cs typeface="Arial" panose="020B0604020202020204" pitchFamily="34" charset="0"/>
              </a:rPr>
              <a:t>phân</a:t>
            </a:r>
            <a:r>
              <a:rPr lang="en-US" altLang="en-US" sz="1800" dirty="0">
                <a:cs typeface="Arial" panose="020B0604020202020204" pitchFamily="34" charset="0"/>
              </a:rPr>
              <a:t> </a:t>
            </a:r>
            <a:r>
              <a:rPr lang="en-US" altLang="en-US" sz="1800" dirty="0" err="1">
                <a:cs typeface="Arial" panose="020B0604020202020204" pitchFamily="34" charset="0"/>
              </a:rPr>
              <a:t>thành</a:t>
            </a:r>
            <a:r>
              <a:rPr lang="en-US" altLang="en-US" sz="1800" dirty="0">
                <a:cs typeface="Arial" panose="020B0604020202020204" pitchFamily="34" charset="0"/>
              </a:rPr>
              <a:t> 2 </a:t>
            </a:r>
            <a:r>
              <a:rPr lang="en-US" altLang="en-US" sz="1800" dirty="0" err="1">
                <a:cs typeface="Arial" panose="020B0604020202020204" pitchFamily="34" charset="0"/>
              </a:rPr>
              <a:t>tuyến</a:t>
            </a:r>
            <a:r>
              <a:rPr lang="en-US" altLang="en-US" sz="1800" dirty="0">
                <a:cs typeface="Arial" panose="020B0604020202020204" pitchFamily="34" charset="0"/>
              </a:rPr>
              <a:t>: </a:t>
            </a:r>
            <a:r>
              <a:rPr lang="en-US" altLang="en-US" sz="1800" dirty="0" err="1">
                <a:cs typeface="Arial" panose="020B0604020202020204" pitchFamily="34" charset="0"/>
              </a:rPr>
              <a:t>tuyến</a:t>
            </a:r>
            <a:r>
              <a:rPr lang="en-US" altLang="en-US" sz="1800" dirty="0">
                <a:cs typeface="Arial" panose="020B0604020202020204" pitchFamily="34" charset="0"/>
              </a:rPr>
              <a:t> </a:t>
            </a:r>
            <a:r>
              <a:rPr lang="en-US" altLang="en-US" sz="1800" dirty="0" err="1">
                <a:cs typeface="Arial" panose="020B0604020202020204" pitchFamily="34" charset="0"/>
              </a:rPr>
              <a:t>chính</a:t>
            </a:r>
            <a:r>
              <a:rPr lang="en-US" altLang="en-US" sz="1800" dirty="0">
                <a:cs typeface="Arial" panose="020B0604020202020204" pitchFamily="34" charset="0"/>
              </a:rPr>
              <a:t> </a:t>
            </a:r>
            <a:r>
              <a:rPr lang="en-US" altLang="en-US" sz="1800" dirty="0" err="1">
                <a:cs typeface="Arial" panose="020B0604020202020204" pitchFamily="34" charset="0"/>
              </a:rPr>
              <a:t>và</a:t>
            </a:r>
            <a:r>
              <a:rPr lang="en-US" altLang="en-US" sz="1800" dirty="0">
                <a:cs typeface="Arial" panose="020B0604020202020204" pitchFamily="34" charset="0"/>
              </a:rPr>
              <a:t> </a:t>
            </a:r>
            <a:r>
              <a:rPr lang="en-US" altLang="en-US" sz="1800" dirty="0" err="1">
                <a:cs typeface="Arial" panose="020B0604020202020204" pitchFamily="34" charset="0"/>
              </a:rPr>
              <a:t>tuyến</a:t>
            </a:r>
            <a:r>
              <a:rPr lang="en-US" altLang="en-US" sz="1800" dirty="0">
                <a:cs typeface="Arial" panose="020B0604020202020204" pitchFamily="34" charset="0"/>
              </a:rPr>
              <a:t> </a:t>
            </a:r>
            <a:r>
              <a:rPr lang="en-US" altLang="en-US" sz="1800" dirty="0" err="1">
                <a:cs typeface="Arial" panose="020B0604020202020204" pitchFamily="34" charset="0"/>
              </a:rPr>
              <a:t>phụ</a:t>
            </a:r>
            <a:r>
              <a:rPr lang="en-US" altLang="en-US" sz="1800" dirty="0">
                <a:cs typeface="Arial" panose="020B0604020202020204" pitchFamily="34" charset="0"/>
              </a:rPr>
              <a:t>.</a:t>
            </a:r>
          </a:p>
          <a:p>
            <a:pPr marL="363538" lvl="1" indent="0">
              <a:lnSpc>
                <a:spcPct val="100000"/>
              </a:lnSpc>
              <a:buFont typeface="Arial" panose="020B0604020202020204" pitchFamily="34" charset="0"/>
              <a:buNone/>
            </a:pPr>
            <a:r>
              <a:rPr lang="en-US" altLang="en-US" sz="1600" b="1" i="1" dirty="0">
                <a:solidFill>
                  <a:srgbClr val="C00000"/>
                </a:solidFill>
                <a:latin typeface="Arial (Body)"/>
                <a:cs typeface="Arial" panose="020B0604020202020204" pitchFamily="34" charset="0"/>
              </a:rPr>
              <a:t>- </a:t>
            </a:r>
            <a:r>
              <a:rPr lang="en-US" altLang="en-US" sz="1600" b="1" i="1" dirty="0" err="1">
                <a:solidFill>
                  <a:srgbClr val="C00000"/>
                </a:solidFill>
                <a:latin typeface="Arial (Body)"/>
                <a:cs typeface="Arial" panose="020B0604020202020204" pitchFamily="34" charset="0"/>
              </a:rPr>
              <a:t>Tuyến</a:t>
            </a:r>
            <a:r>
              <a:rPr lang="en-US" altLang="en-US" sz="1600" b="1" i="1" dirty="0">
                <a:solidFill>
                  <a:srgbClr val="C00000"/>
                </a:solidFill>
                <a:latin typeface="Arial (Body)"/>
                <a:cs typeface="Arial" panose="020B0604020202020204" pitchFamily="34" charset="0"/>
              </a:rPr>
              <a:t> </a:t>
            </a:r>
            <a:r>
              <a:rPr lang="en-US" altLang="en-US" sz="1600" b="1" i="1" dirty="0" err="1">
                <a:solidFill>
                  <a:srgbClr val="C00000"/>
                </a:solidFill>
                <a:latin typeface="Arial (Body)"/>
                <a:cs typeface="Arial" panose="020B0604020202020204" pitchFamily="34" charset="0"/>
              </a:rPr>
              <a:t>chính</a:t>
            </a:r>
            <a:r>
              <a:rPr lang="en-US" altLang="en-US" sz="1600" b="1" i="1" dirty="0">
                <a:solidFill>
                  <a:srgbClr val="C00000"/>
                </a:solidFill>
                <a:latin typeface="Arial (Body)"/>
                <a:cs typeface="Arial" panose="020B0604020202020204" pitchFamily="34" charset="0"/>
              </a:rPr>
              <a:t> l</a:t>
            </a:r>
            <a:r>
              <a:rPr lang="vi-VN" altLang="en-US" sz="1600" b="1" i="1" dirty="0">
                <a:solidFill>
                  <a:srgbClr val="C00000"/>
                </a:solidFill>
                <a:latin typeface="Arial (Body)"/>
                <a:cs typeface="Arial" panose="020B0604020202020204" pitchFamily="34" charset="0"/>
              </a:rPr>
              <a:t>à nội dung chính của bài học, bao gồm kênh chữ (thông tin, tư liệu), kênh hình (tranh ảnh, lược đồ,...) và hệ thống câu hỏi hoặc bài tập, là chất liệu để tổ chức các hoạt động học</a:t>
            </a:r>
            <a:r>
              <a:rPr lang="en-US" altLang="en-US" sz="1600" b="1" i="1" dirty="0">
                <a:solidFill>
                  <a:srgbClr val="C00000"/>
                </a:solidFill>
                <a:latin typeface="Arial (Body)"/>
                <a:cs typeface="Arial" panose="020B0604020202020204" pitchFamily="34" charset="0"/>
              </a:rPr>
              <a:t> </a:t>
            </a:r>
            <a:r>
              <a:rPr lang="en-US" altLang="en-US" sz="1600" b="1" i="1" dirty="0" err="1">
                <a:solidFill>
                  <a:srgbClr val="C00000"/>
                </a:solidFill>
                <a:latin typeface="Arial (Body)"/>
                <a:cs typeface="Arial" panose="020B0604020202020204" pitchFamily="34" charset="0"/>
              </a:rPr>
              <a:t>tập</a:t>
            </a:r>
            <a:r>
              <a:rPr lang="en-US" altLang="en-US" sz="1600" b="1" i="1" dirty="0">
                <a:solidFill>
                  <a:srgbClr val="C00000"/>
                </a:solidFill>
                <a:latin typeface="Arial (Body)"/>
                <a:cs typeface="Arial" panose="020B0604020202020204" pitchFamily="34" charset="0"/>
              </a:rPr>
              <a:t> </a:t>
            </a:r>
            <a:r>
              <a:rPr lang="en-US" altLang="en-US" sz="1600" b="1" i="1" dirty="0" err="1">
                <a:solidFill>
                  <a:srgbClr val="C00000"/>
                </a:solidFill>
                <a:latin typeface="Arial (Body)"/>
                <a:cs typeface="Arial" panose="020B0604020202020204" pitchFamily="34" charset="0"/>
              </a:rPr>
              <a:t>cho</a:t>
            </a:r>
            <a:r>
              <a:rPr lang="en-US" altLang="en-US" sz="1600" b="1" i="1" dirty="0">
                <a:solidFill>
                  <a:srgbClr val="C00000"/>
                </a:solidFill>
                <a:latin typeface="Arial (Body)"/>
                <a:cs typeface="Arial" panose="020B0604020202020204" pitchFamily="34" charset="0"/>
              </a:rPr>
              <a:t> </a:t>
            </a:r>
            <a:r>
              <a:rPr lang="en-US" altLang="en-US" sz="1600" b="1" i="1" dirty="0" err="1">
                <a:solidFill>
                  <a:srgbClr val="C00000"/>
                </a:solidFill>
                <a:latin typeface="Arial (Body)"/>
                <a:cs typeface="Arial" panose="020B0604020202020204" pitchFamily="34" charset="0"/>
              </a:rPr>
              <a:t>học</a:t>
            </a:r>
            <a:r>
              <a:rPr lang="en-US" altLang="en-US" sz="1600" b="1" i="1" dirty="0">
                <a:solidFill>
                  <a:srgbClr val="C00000"/>
                </a:solidFill>
                <a:latin typeface="Arial (Body)"/>
                <a:cs typeface="Arial" panose="020B0604020202020204" pitchFamily="34" charset="0"/>
              </a:rPr>
              <a:t> </a:t>
            </a:r>
            <a:r>
              <a:rPr lang="en-US" altLang="en-US" sz="1600" b="1" i="1" dirty="0" err="1">
                <a:solidFill>
                  <a:srgbClr val="C00000"/>
                </a:solidFill>
                <a:latin typeface="Arial (Body)"/>
                <a:cs typeface="Arial" panose="020B0604020202020204" pitchFamily="34" charset="0"/>
              </a:rPr>
              <a:t>sinh</a:t>
            </a:r>
            <a:r>
              <a:rPr lang="en-US" altLang="en-US" sz="1600" b="1" i="1" dirty="0">
                <a:solidFill>
                  <a:srgbClr val="C00000"/>
                </a:solidFill>
                <a:latin typeface="Arial (Body)"/>
                <a:cs typeface="Arial" panose="020B0604020202020204" pitchFamily="34" charset="0"/>
              </a:rPr>
              <a:t>.</a:t>
            </a:r>
          </a:p>
          <a:p>
            <a:pPr marL="363538" lvl="1" indent="0">
              <a:lnSpc>
                <a:spcPct val="100000"/>
              </a:lnSpc>
              <a:buFont typeface="Arial" panose="020B0604020202020204" pitchFamily="34" charset="0"/>
              <a:buNone/>
            </a:pPr>
            <a:r>
              <a:rPr lang="en-US" altLang="en-US" sz="1600" b="1" i="1" dirty="0">
                <a:solidFill>
                  <a:srgbClr val="0070C0"/>
                </a:solidFill>
                <a:latin typeface="Arial (Body)"/>
                <a:cs typeface="Arial" panose="020B0604020202020204" pitchFamily="34" charset="0"/>
              </a:rPr>
              <a:t>- </a:t>
            </a:r>
            <a:r>
              <a:rPr lang="en-US" altLang="en-US" sz="1600" b="1" i="1" dirty="0" err="1">
                <a:solidFill>
                  <a:srgbClr val="0070C0"/>
                </a:solidFill>
                <a:latin typeface="Arial (Body)"/>
                <a:cs typeface="Arial" panose="020B0604020202020204" pitchFamily="34" charset="0"/>
              </a:rPr>
              <a:t>Tuyến</a:t>
            </a:r>
            <a:r>
              <a:rPr lang="en-US" altLang="en-US" sz="1600" b="1" i="1" dirty="0">
                <a:solidFill>
                  <a:srgbClr val="0070C0"/>
                </a:solidFill>
                <a:latin typeface="Arial (Body)"/>
                <a:cs typeface="Arial" panose="020B0604020202020204" pitchFamily="34" charset="0"/>
              </a:rPr>
              <a:t> </a:t>
            </a:r>
            <a:r>
              <a:rPr lang="en-US" altLang="en-US" sz="1600" b="1" i="1" dirty="0" err="1">
                <a:solidFill>
                  <a:srgbClr val="0070C0"/>
                </a:solidFill>
                <a:latin typeface="Arial (Body)"/>
                <a:cs typeface="Arial" panose="020B0604020202020204" pitchFamily="34" charset="0"/>
              </a:rPr>
              <a:t>phụ</a:t>
            </a:r>
            <a:r>
              <a:rPr lang="en-US" altLang="en-US" sz="1600" b="1" i="1" dirty="0">
                <a:solidFill>
                  <a:srgbClr val="0070C0"/>
                </a:solidFill>
                <a:latin typeface="Arial (Body)"/>
                <a:cs typeface="Arial" panose="020B0604020202020204" pitchFamily="34" charset="0"/>
              </a:rPr>
              <a:t> </a:t>
            </a:r>
            <a:r>
              <a:rPr lang="en-US" altLang="en-US" sz="1600" b="1" i="1" dirty="0" err="1">
                <a:solidFill>
                  <a:srgbClr val="0070C0"/>
                </a:solidFill>
                <a:latin typeface="Arial (Body)"/>
                <a:cs typeface="Arial" panose="020B0604020202020204" pitchFamily="34" charset="0"/>
              </a:rPr>
              <a:t>là</a:t>
            </a:r>
            <a:r>
              <a:rPr lang="en-US" altLang="en-US" sz="1600" b="1" i="1" dirty="0">
                <a:solidFill>
                  <a:srgbClr val="0070C0"/>
                </a:solidFill>
                <a:latin typeface="Arial (Body)"/>
                <a:cs typeface="Arial" panose="020B0604020202020204" pitchFamily="34" charset="0"/>
              </a:rPr>
              <a:t> </a:t>
            </a:r>
            <a:r>
              <a:rPr lang="en-US" altLang="en-US" sz="1600" b="1" i="1" dirty="0" err="1">
                <a:solidFill>
                  <a:srgbClr val="0070C0"/>
                </a:solidFill>
                <a:latin typeface="Arial (Body)"/>
                <a:cs typeface="Arial" panose="020B0604020202020204" pitchFamily="34" charset="0"/>
              </a:rPr>
              <a:t>các</a:t>
            </a:r>
            <a:r>
              <a:rPr lang="en-US" altLang="en-US" sz="1600" b="1" i="1" dirty="0">
                <a:solidFill>
                  <a:srgbClr val="0070C0"/>
                </a:solidFill>
                <a:latin typeface="Arial (Body)"/>
                <a:cs typeface="Arial" panose="020B0604020202020204" pitchFamily="34" charset="0"/>
              </a:rPr>
              <a:t> </a:t>
            </a:r>
            <a:r>
              <a:rPr lang="vi-VN" altLang="en-US" sz="1600" b="1" i="1" dirty="0">
                <a:solidFill>
                  <a:srgbClr val="0070C0"/>
                </a:solidFill>
                <a:latin typeface="Arial (Body)"/>
                <a:cs typeface="Arial" panose="020B0604020202020204" pitchFamily="34" charset="0"/>
              </a:rPr>
              <a:t>Em có biết</a:t>
            </a:r>
            <a:r>
              <a:rPr lang="en-US" altLang="en-US" sz="1600" b="1" i="1" dirty="0">
                <a:solidFill>
                  <a:srgbClr val="0070C0"/>
                </a:solidFill>
                <a:latin typeface="Arial (Body)"/>
                <a:cs typeface="Arial" panose="020B0604020202020204" pitchFamily="34" charset="0"/>
              </a:rPr>
              <a:t>?</a:t>
            </a:r>
            <a:r>
              <a:rPr lang="vi-VN" altLang="en-US" sz="1600" b="1" i="1" dirty="0">
                <a:solidFill>
                  <a:srgbClr val="0070C0"/>
                </a:solidFill>
                <a:latin typeface="Arial (Body)"/>
                <a:cs typeface="Arial" panose="020B0604020202020204" pitchFamily="34" charset="0"/>
              </a:rPr>
              <a:t> Đây là những nội dung kiến thức mở rộng hoặc nâng cao</a:t>
            </a:r>
            <a:r>
              <a:rPr lang="en-US" altLang="en-US" sz="1600" b="1" i="1" dirty="0">
                <a:solidFill>
                  <a:srgbClr val="0070C0"/>
                </a:solidFill>
                <a:latin typeface="Arial (Body)"/>
                <a:cs typeface="Arial" panose="020B0604020202020204" pitchFamily="34" charset="0"/>
              </a:rPr>
              <a:t> </a:t>
            </a:r>
            <a:r>
              <a:rPr lang="vi-VN" altLang="en-US" sz="1600" b="1" i="1" dirty="0">
                <a:solidFill>
                  <a:srgbClr val="0070C0"/>
                </a:solidFill>
                <a:latin typeface="Arial (Body)"/>
                <a:cs typeface="Arial" panose="020B0604020202020204" pitchFamily="34" charset="0"/>
              </a:rPr>
              <a:t>nhằm làm rõ </a:t>
            </a:r>
            <a:r>
              <a:rPr lang="en-US" altLang="en-US" sz="1600" b="1" i="1" dirty="0" err="1">
                <a:solidFill>
                  <a:srgbClr val="0070C0"/>
                </a:solidFill>
                <a:latin typeface="Arial (Body)"/>
                <a:cs typeface="Arial" panose="020B0604020202020204" pitchFamily="34" charset="0"/>
              </a:rPr>
              <a:t>hơn</a:t>
            </a:r>
            <a:r>
              <a:rPr lang="en-US" altLang="en-US" sz="1600" b="1" i="1" dirty="0">
                <a:solidFill>
                  <a:srgbClr val="0070C0"/>
                </a:solidFill>
                <a:latin typeface="Arial (Body)"/>
                <a:cs typeface="Arial" panose="020B0604020202020204" pitchFamily="34" charset="0"/>
              </a:rPr>
              <a:t> </a:t>
            </a:r>
            <a:r>
              <a:rPr lang="en-US" altLang="en-US" sz="1600" b="1" i="1" dirty="0" err="1">
                <a:solidFill>
                  <a:srgbClr val="0070C0"/>
                </a:solidFill>
                <a:latin typeface="Arial (Body)"/>
                <a:cs typeface="Arial" panose="020B0604020202020204" pitchFamily="34" charset="0"/>
              </a:rPr>
              <a:t>nội</a:t>
            </a:r>
            <a:r>
              <a:rPr lang="en-US" altLang="en-US" sz="1600" b="1" i="1" dirty="0">
                <a:solidFill>
                  <a:srgbClr val="0070C0"/>
                </a:solidFill>
                <a:latin typeface="Arial (Body)"/>
                <a:cs typeface="Arial" panose="020B0604020202020204" pitchFamily="34" charset="0"/>
              </a:rPr>
              <a:t> dung </a:t>
            </a:r>
            <a:r>
              <a:rPr lang="en-US" altLang="en-US" sz="1600" b="1" i="1" dirty="0" err="1">
                <a:solidFill>
                  <a:srgbClr val="0070C0"/>
                </a:solidFill>
                <a:latin typeface="Arial (Body)"/>
                <a:cs typeface="Arial" panose="020B0604020202020204" pitchFamily="34" charset="0"/>
              </a:rPr>
              <a:t>chính</a:t>
            </a:r>
            <a:r>
              <a:rPr lang="en-US" altLang="en-US" sz="1600" b="1" i="1" dirty="0">
                <a:solidFill>
                  <a:srgbClr val="0070C0"/>
                </a:solidFill>
                <a:latin typeface="Arial (Body)"/>
                <a:cs typeface="Arial" panose="020B0604020202020204" pitchFamily="34" charset="0"/>
              </a:rPr>
              <a:t>.</a:t>
            </a:r>
          </a:p>
          <a:p>
            <a:pPr marL="363538" lvl="1" indent="0">
              <a:lnSpc>
                <a:spcPct val="100000"/>
              </a:lnSpc>
              <a:buFont typeface="Arial" panose="020B0604020202020204" pitchFamily="34" charset="0"/>
              <a:buNone/>
            </a:pPr>
            <a:endParaRPr lang="en-US" altLang="en-US" sz="1800" b="1" i="1" dirty="0">
              <a:solidFill>
                <a:srgbClr val="C00000"/>
              </a:solidFill>
              <a:latin typeface="Arial (Body)"/>
              <a:cs typeface="Arial" panose="020B0604020202020204"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5"/>
          <a:stretch>
            <a:fillRect/>
          </a:stretch>
        </p:blipFill>
        <p:spPr>
          <a:xfrm>
            <a:off x="3805695" y="3022079"/>
            <a:ext cx="7277656" cy="3249879"/>
          </a:xfrm>
          <a:prstGeom prst="rect">
            <a:avLst/>
          </a:prstGeom>
        </p:spPr>
      </p:pic>
      <p:sp>
        <p:nvSpPr>
          <p:cNvPr id="10" name="Title 1"/>
          <p:cNvSpPr txBox="1">
            <a:spLocks/>
          </p:cNvSpPr>
          <p:nvPr/>
        </p:nvSpPr>
        <p:spPr bwMode="auto">
          <a:xfrm>
            <a:off x="3152514" y="130672"/>
            <a:ext cx="5054042"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7030A0"/>
                </a:solidFill>
                <a:latin typeface="Arial" panose="020B0604020202020204" pitchFamily="34" charset="0"/>
                <a:cs typeface="Arial" panose="020B0604020202020204" pitchFamily="34" charset="0"/>
              </a:rPr>
              <a:t>CẤU TRÚC BÀI HỌC</a:t>
            </a:r>
            <a:endParaRPr lang="en-US" altLang="en-US"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87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t="6242"/>
          <a:stretch>
            <a:fillRect/>
          </a:stretch>
        </p:blipFill>
        <p:spPr bwMode="auto">
          <a:xfrm>
            <a:off x="-37521" y="836613"/>
            <a:ext cx="427355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p:cNvSpPr txBox="1">
            <a:spLocks/>
          </p:cNvSpPr>
          <p:nvPr/>
        </p:nvSpPr>
        <p:spPr bwMode="auto">
          <a:xfrm>
            <a:off x="11083351"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zh-CN" sz="1200" dirty="0">
                <a:solidFill>
                  <a:srgbClr val="898989"/>
                </a:solidFill>
                <a:latin typeface="Calibri" panose="020F0502020204030204" pitchFamily="34" charset="0"/>
                <a:cs typeface="等线"/>
              </a:rPr>
              <a:t>8</a:t>
            </a:r>
          </a:p>
        </p:txBody>
      </p:sp>
      <p:sp>
        <p:nvSpPr>
          <p:cNvPr id="9" name="Content Placeholder 2"/>
          <p:cNvSpPr>
            <a:spLocks noGrp="1"/>
          </p:cNvSpPr>
          <p:nvPr>
            <p:ph idx="1"/>
          </p:nvPr>
        </p:nvSpPr>
        <p:spPr>
          <a:xfrm>
            <a:off x="3579012" y="1049877"/>
            <a:ext cx="7975601" cy="4991100"/>
          </a:xfrm>
        </p:spPr>
        <p:txBody>
          <a:bodyPr/>
          <a:lstStyle/>
          <a:p>
            <a:pPr marL="0" indent="0">
              <a:lnSpc>
                <a:spcPct val="100000"/>
              </a:lnSpc>
              <a:buFont typeface="Arial" panose="020B0604020202020204" pitchFamily="34" charset="0"/>
              <a:buNone/>
            </a:pPr>
            <a:r>
              <a:rPr lang="en-US" altLang="en-US" sz="1800" b="1" dirty="0">
                <a:cs typeface="Arial" panose="020B0604020202020204" pitchFamily="34" charset="0"/>
              </a:rPr>
              <a:t>LUYỆN TẬP </a:t>
            </a:r>
            <a:r>
              <a:rPr lang="en-US" altLang="en-US" sz="1800" dirty="0" err="1">
                <a:cs typeface="Arial" panose="020B0604020202020204" pitchFamily="34" charset="0"/>
              </a:rPr>
              <a:t>gồm</a:t>
            </a:r>
            <a:r>
              <a:rPr lang="en-US" altLang="en-US" sz="1800" b="1" dirty="0">
                <a:cs typeface="Arial" panose="020B0604020202020204" pitchFamily="34" charset="0"/>
              </a:rPr>
              <a:t> </a:t>
            </a:r>
            <a:r>
              <a:rPr lang="en-US" altLang="en-US" sz="1800" dirty="0" err="1">
                <a:cs typeface="Arial" panose="020B0604020202020204" pitchFamily="34" charset="0"/>
              </a:rPr>
              <a:t>các</a:t>
            </a:r>
            <a:r>
              <a:rPr lang="en-US" altLang="en-US" sz="1800" dirty="0">
                <a:cs typeface="Arial" panose="020B0604020202020204" pitchFamily="34" charset="0"/>
              </a:rPr>
              <a:t> </a:t>
            </a:r>
            <a:r>
              <a:rPr lang="en-US" altLang="en-US" sz="1800" dirty="0" err="1">
                <a:cs typeface="Arial" panose="020B0604020202020204" pitchFamily="34" charset="0"/>
              </a:rPr>
              <a:t>câu</a:t>
            </a:r>
            <a:r>
              <a:rPr lang="en-US" altLang="en-US" sz="1800" dirty="0">
                <a:cs typeface="Arial" panose="020B0604020202020204" pitchFamily="34" charset="0"/>
              </a:rPr>
              <a:t> </a:t>
            </a:r>
            <a:r>
              <a:rPr lang="en-US" altLang="en-US" sz="1800" dirty="0" err="1">
                <a:cs typeface="Arial" panose="020B0604020202020204" pitchFamily="34" charset="0"/>
              </a:rPr>
              <a:t>hỏi</a:t>
            </a:r>
            <a:r>
              <a:rPr lang="en-US" altLang="en-US" sz="1800" dirty="0">
                <a:cs typeface="Arial" panose="020B0604020202020204" pitchFamily="34" charset="0"/>
              </a:rPr>
              <a:t>, </a:t>
            </a:r>
            <a:r>
              <a:rPr lang="en-US" altLang="en-US" sz="1800" dirty="0" err="1">
                <a:cs typeface="Arial" panose="020B0604020202020204" pitchFamily="34" charset="0"/>
              </a:rPr>
              <a:t>bài</a:t>
            </a:r>
            <a:r>
              <a:rPr lang="en-US" altLang="en-US" sz="1800" dirty="0">
                <a:cs typeface="Arial" panose="020B0604020202020204" pitchFamily="34" charset="0"/>
              </a:rPr>
              <a:t> </a:t>
            </a:r>
            <a:r>
              <a:rPr lang="en-US" altLang="en-US" sz="1800" dirty="0" err="1">
                <a:cs typeface="Arial" panose="020B0604020202020204" pitchFamily="34" charset="0"/>
              </a:rPr>
              <a:t>tập</a:t>
            </a:r>
            <a:r>
              <a:rPr lang="en-US" altLang="en-US" sz="1800" dirty="0">
                <a:cs typeface="Arial" panose="020B0604020202020204" pitchFamily="34" charset="0"/>
              </a:rPr>
              <a:t>, </a:t>
            </a:r>
            <a:r>
              <a:rPr lang="en-US" altLang="en-US" sz="1800" dirty="0" err="1">
                <a:cs typeface="Arial" panose="020B0604020202020204" pitchFamily="34" charset="0"/>
              </a:rPr>
              <a:t>thực</a:t>
            </a:r>
            <a:r>
              <a:rPr lang="en-US" altLang="en-US" sz="1800" dirty="0">
                <a:cs typeface="Arial" panose="020B0604020202020204" pitchFamily="34" charset="0"/>
              </a:rPr>
              <a:t> </a:t>
            </a:r>
            <a:r>
              <a:rPr lang="en-US" altLang="en-US" sz="1800" dirty="0" err="1">
                <a:cs typeface="Arial" panose="020B0604020202020204" pitchFamily="34" charset="0"/>
              </a:rPr>
              <a:t>hành</a:t>
            </a:r>
            <a:r>
              <a:rPr lang="en-US" altLang="en-US" sz="1800" dirty="0">
                <a:cs typeface="Arial" panose="020B0604020202020204" pitchFamily="34" charset="0"/>
              </a:rPr>
              <a:t> </a:t>
            </a:r>
            <a:r>
              <a:rPr lang="en-US" altLang="en-US" sz="1800" dirty="0" err="1">
                <a:cs typeface="Arial" panose="020B0604020202020204" pitchFamily="34" charset="0"/>
              </a:rPr>
              <a:t>để</a:t>
            </a:r>
            <a:r>
              <a:rPr lang="en-US" altLang="en-US" sz="1800" dirty="0">
                <a:cs typeface="Arial" panose="020B0604020202020204" pitchFamily="34" charset="0"/>
              </a:rPr>
              <a:t> </a:t>
            </a:r>
            <a:r>
              <a:rPr lang="en-US" altLang="en-US" sz="1800" dirty="0" err="1">
                <a:cs typeface="Arial" panose="020B0604020202020204" pitchFamily="34" charset="0"/>
              </a:rPr>
              <a:t>củng</a:t>
            </a:r>
            <a:r>
              <a:rPr lang="en-US" altLang="en-US" sz="1800" dirty="0">
                <a:cs typeface="Arial" panose="020B0604020202020204" pitchFamily="34" charset="0"/>
              </a:rPr>
              <a:t> </a:t>
            </a:r>
            <a:r>
              <a:rPr lang="en-US" altLang="en-US" sz="1800" dirty="0" err="1">
                <a:cs typeface="Arial" panose="020B0604020202020204" pitchFamily="34" charset="0"/>
              </a:rPr>
              <a:t>cố</a:t>
            </a:r>
            <a:r>
              <a:rPr lang="en-US" altLang="en-US" sz="1800" dirty="0">
                <a:cs typeface="Arial" panose="020B0604020202020204" pitchFamily="34" charset="0"/>
              </a:rPr>
              <a:t> </a:t>
            </a:r>
            <a:r>
              <a:rPr lang="en-US" altLang="en-US" sz="1800" dirty="0" err="1">
                <a:cs typeface="Arial" panose="020B0604020202020204" pitchFamily="34" charset="0"/>
              </a:rPr>
              <a:t>kiến</a:t>
            </a:r>
            <a:r>
              <a:rPr lang="en-US" altLang="en-US" sz="1800" dirty="0">
                <a:cs typeface="Arial" panose="020B0604020202020204" pitchFamily="34" charset="0"/>
              </a:rPr>
              <a:t> </a:t>
            </a:r>
            <a:r>
              <a:rPr lang="en-US" altLang="en-US" sz="1800" dirty="0" err="1">
                <a:cs typeface="Arial" panose="020B0604020202020204" pitchFamily="34" charset="0"/>
              </a:rPr>
              <a:t>thức</a:t>
            </a:r>
            <a:r>
              <a:rPr lang="en-US" altLang="en-US" sz="1800" dirty="0">
                <a:cs typeface="Arial" panose="020B0604020202020204" pitchFamily="34" charset="0"/>
              </a:rPr>
              <a:t>, </a:t>
            </a:r>
            <a:r>
              <a:rPr lang="en-US" altLang="en-US" sz="1800" dirty="0" err="1">
                <a:cs typeface="Arial" panose="020B0604020202020204" pitchFamily="34" charset="0"/>
              </a:rPr>
              <a:t>rèn</a:t>
            </a:r>
            <a:r>
              <a:rPr lang="en-US" altLang="en-US" sz="1800" dirty="0">
                <a:cs typeface="Arial" panose="020B0604020202020204" pitchFamily="34" charset="0"/>
              </a:rPr>
              <a:t> </a:t>
            </a:r>
            <a:r>
              <a:rPr lang="en-US" altLang="en-US" sz="1800" dirty="0" err="1">
                <a:cs typeface="Arial" panose="020B0604020202020204" pitchFamily="34" charset="0"/>
              </a:rPr>
              <a:t>luyện</a:t>
            </a:r>
            <a:r>
              <a:rPr lang="en-US" altLang="en-US" sz="1800" dirty="0">
                <a:cs typeface="Arial" panose="020B0604020202020204" pitchFamily="34" charset="0"/>
              </a:rPr>
              <a:t> </a:t>
            </a:r>
            <a:r>
              <a:rPr lang="en-US" altLang="en-US" sz="1800" dirty="0" err="1">
                <a:cs typeface="Arial" panose="020B0604020202020204" pitchFamily="34" charset="0"/>
              </a:rPr>
              <a:t>các</a:t>
            </a:r>
            <a:r>
              <a:rPr lang="en-US" altLang="en-US" sz="1800" dirty="0">
                <a:cs typeface="Arial" panose="020B0604020202020204" pitchFamily="34" charset="0"/>
              </a:rPr>
              <a:t> </a:t>
            </a:r>
            <a:r>
              <a:rPr lang="en-US" altLang="en-US" sz="1800" dirty="0" err="1">
                <a:cs typeface="Arial" panose="020B0604020202020204" pitchFamily="34" charset="0"/>
              </a:rPr>
              <a:t>kĩ</a:t>
            </a:r>
            <a:r>
              <a:rPr lang="en-US" altLang="en-US" sz="1800" dirty="0">
                <a:cs typeface="Arial" panose="020B0604020202020204" pitchFamily="34" charset="0"/>
              </a:rPr>
              <a:t> </a:t>
            </a:r>
            <a:r>
              <a:rPr lang="en-US" altLang="en-US" sz="1800" dirty="0" err="1">
                <a:cs typeface="Arial" panose="020B0604020202020204" pitchFamily="34" charset="0"/>
              </a:rPr>
              <a:t>năng</a:t>
            </a:r>
            <a:r>
              <a:rPr lang="en-US" altLang="en-US" sz="1800" dirty="0">
                <a:cs typeface="Arial" panose="020B0604020202020204" pitchFamily="34" charset="0"/>
              </a:rPr>
              <a:t> </a:t>
            </a:r>
            <a:r>
              <a:rPr lang="en-US" altLang="en-US" sz="1800" dirty="0" err="1">
                <a:cs typeface="Arial" panose="020B0604020202020204" pitchFamily="34" charset="0"/>
              </a:rPr>
              <a:t>gắn</a:t>
            </a:r>
            <a:r>
              <a:rPr lang="en-US" altLang="en-US" sz="1800" dirty="0">
                <a:cs typeface="Arial" panose="020B0604020202020204" pitchFamily="34" charset="0"/>
              </a:rPr>
              <a:t> </a:t>
            </a:r>
            <a:r>
              <a:rPr lang="en-US" altLang="en-US" sz="1800" dirty="0" err="1">
                <a:cs typeface="Arial" panose="020B0604020202020204" pitchFamily="34" charset="0"/>
              </a:rPr>
              <a:t>với</a:t>
            </a:r>
            <a:r>
              <a:rPr lang="en-US" altLang="en-US" sz="1800" dirty="0">
                <a:cs typeface="Arial" panose="020B0604020202020204" pitchFamily="34" charset="0"/>
              </a:rPr>
              <a:t> </a:t>
            </a:r>
            <a:r>
              <a:rPr lang="en-US" altLang="en-US" sz="1800" dirty="0" err="1">
                <a:cs typeface="Arial" panose="020B0604020202020204" pitchFamily="34" charset="0"/>
              </a:rPr>
              <a:t>bài</a:t>
            </a:r>
            <a:r>
              <a:rPr lang="en-US" altLang="en-US" sz="1800" dirty="0">
                <a:cs typeface="Arial" panose="020B0604020202020204" pitchFamily="34" charset="0"/>
              </a:rPr>
              <a:t> </a:t>
            </a:r>
            <a:r>
              <a:rPr lang="en-US" altLang="en-US" sz="1800" dirty="0" err="1">
                <a:cs typeface="Arial" panose="020B0604020202020204" pitchFamily="34" charset="0"/>
              </a:rPr>
              <a:t>học</a:t>
            </a:r>
            <a:r>
              <a:rPr lang="en-US" altLang="en-US" sz="1800" dirty="0">
                <a:cs typeface="Arial" panose="020B0604020202020204" pitchFamily="34" charset="0"/>
              </a:rPr>
              <a:t>.</a:t>
            </a:r>
            <a:r>
              <a:rPr lang="en-US" altLang="en-US" sz="1800" b="1" dirty="0">
                <a:cs typeface="Arial" panose="020B0604020202020204" pitchFamily="34" charset="0"/>
              </a:rPr>
              <a:t> </a:t>
            </a:r>
          </a:p>
          <a:p>
            <a:pPr marL="0" indent="0">
              <a:lnSpc>
                <a:spcPct val="100000"/>
              </a:lnSpc>
              <a:buFont typeface="Arial" panose="020B0604020202020204" pitchFamily="34" charset="0"/>
              <a:buNone/>
            </a:pPr>
            <a:endParaRPr lang="en-US" altLang="en-US" sz="1800" b="1" dirty="0">
              <a:cs typeface="Arial" panose="020B0604020202020204" pitchFamily="34" charset="0"/>
            </a:endParaRPr>
          </a:p>
          <a:p>
            <a:pPr marL="0" indent="0">
              <a:lnSpc>
                <a:spcPct val="100000"/>
              </a:lnSpc>
              <a:buFont typeface="Arial" panose="020B0604020202020204" pitchFamily="34" charset="0"/>
              <a:buNone/>
            </a:pPr>
            <a:endParaRPr lang="en-US" altLang="en-US" sz="1800" b="1" dirty="0">
              <a:cs typeface="Arial" panose="020B0604020202020204" pitchFamily="34" charset="0"/>
            </a:endParaRPr>
          </a:p>
          <a:p>
            <a:pPr marL="0" indent="0">
              <a:lnSpc>
                <a:spcPct val="100000"/>
              </a:lnSpc>
              <a:buFont typeface="Arial" panose="020B0604020202020204" pitchFamily="34" charset="0"/>
              <a:buNone/>
            </a:pPr>
            <a:endParaRPr lang="en-US" altLang="en-US" sz="1800" b="1" dirty="0">
              <a:cs typeface="Arial" panose="020B0604020202020204" pitchFamily="34" charset="0"/>
            </a:endParaRPr>
          </a:p>
          <a:p>
            <a:pPr marL="0" indent="0">
              <a:lnSpc>
                <a:spcPct val="100000"/>
              </a:lnSpc>
              <a:buFont typeface="Arial" panose="020B0604020202020204" pitchFamily="34" charset="0"/>
              <a:buNone/>
            </a:pPr>
            <a:endParaRPr lang="en-US" altLang="en-US" sz="1800" b="1" dirty="0">
              <a:cs typeface="Arial" panose="020B0604020202020204" pitchFamily="34" charset="0"/>
            </a:endParaRPr>
          </a:p>
          <a:p>
            <a:pPr marL="0" indent="0">
              <a:lnSpc>
                <a:spcPct val="100000"/>
              </a:lnSpc>
              <a:buFont typeface="Arial" panose="020B0604020202020204" pitchFamily="34" charset="0"/>
              <a:buNone/>
            </a:pPr>
            <a:endParaRPr lang="en-US" altLang="en-US" sz="1800" b="1" dirty="0">
              <a:cs typeface="Arial" panose="020B0604020202020204" pitchFamily="34" charset="0"/>
            </a:endParaRPr>
          </a:p>
          <a:p>
            <a:pPr marL="0" indent="0">
              <a:lnSpc>
                <a:spcPct val="100000"/>
              </a:lnSpc>
              <a:buFont typeface="Arial" panose="020B0604020202020204" pitchFamily="34" charset="0"/>
              <a:buNone/>
            </a:pPr>
            <a:r>
              <a:rPr lang="en-US" altLang="en-US" sz="1800" b="1" dirty="0">
                <a:cs typeface="Arial" panose="020B0604020202020204" pitchFamily="34" charset="0"/>
              </a:rPr>
              <a:t>VẬN DỤNG </a:t>
            </a:r>
            <a:r>
              <a:rPr lang="vi-VN" altLang="en-US" sz="1800" dirty="0">
                <a:cs typeface="Arial" panose="020B0604020202020204" pitchFamily="34" charset="0"/>
              </a:rPr>
              <a:t>là </a:t>
            </a:r>
            <a:r>
              <a:rPr lang="en-US" altLang="en-US" sz="1800" dirty="0" err="1">
                <a:cs typeface="Arial" panose="020B0604020202020204" pitchFamily="34" charset="0"/>
              </a:rPr>
              <a:t>các</a:t>
            </a:r>
            <a:r>
              <a:rPr lang="en-US" altLang="en-US" sz="1800" dirty="0">
                <a:cs typeface="Arial" panose="020B0604020202020204" pitchFamily="34" charset="0"/>
              </a:rPr>
              <a:t> </a:t>
            </a:r>
            <a:r>
              <a:rPr lang="en-US" altLang="en-US" sz="1800" dirty="0" err="1">
                <a:cs typeface="Arial" panose="020B0604020202020204" pitchFamily="34" charset="0"/>
              </a:rPr>
              <a:t>tình</a:t>
            </a:r>
            <a:r>
              <a:rPr lang="en-US" altLang="en-US" sz="1800" dirty="0">
                <a:cs typeface="Arial" panose="020B0604020202020204" pitchFamily="34" charset="0"/>
              </a:rPr>
              <a:t> </a:t>
            </a:r>
            <a:r>
              <a:rPr lang="en-US" altLang="en-US" sz="1800" dirty="0" err="1">
                <a:cs typeface="Arial" panose="020B0604020202020204" pitchFamily="34" charset="0"/>
              </a:rPr>
              <a:t>huống</a:t>
            </a:r>
            <a:r>
              <a:rPr lang="en-US" altLang="en-US" sz="1800" dirty="0">
                <a:cs typeface="Arial" panose="020B0604020202020204" pitchFamily="34" charset="0"/>
              </a:rPr>
              <a:t>, </a:t>
            </a:r>
            <a:r>
              <a:rPr lang="en-US" altLang="en-US" sz="1800" dirty="0" err="1">
                <a:cs typeface="Arial" panose="020B0604020202020204" pitchFamily="34" charset="0"/>
              </a:rPr>
              <a:t>nhiệm</a:t>
            </a:r>
            <a:r>
              <a:rPr lang="en-US" altLang="en-US" sz="1800" dirty="0">
                <a:cs typeface="Arial" panose="020B0604020202020204" pitchFamily="34" charset="0"/>
              </a:rPr>
              <a:t> </a:t>
            </a:r>
            <a:r>
              <a:rPr lang="en-US" altLang="en-US" sz="1800" dirty="0" err="1">
                <a:cs typeface="Arial" panose="020B0604020202020204" pitchFamily="34" charset="0"/>
              </a:rPr>
              <a:t>vụ</a:t>
            </a:r>
            <a:r>
              <a:rPr lang="en-US" altLang="en-US" sz="1800" dirty="0">
                <a:cs typeface="Arial" panose="020B0604020202020204" pitchFamily="34" charset="0"/>
              </a:rPr>
              <a:t> </a:t>
            </a:r>
            <a:r>
              <a:rPr lang="en-US" altLang="en-US" sz="1800" dirty="0" err="1">
                <a:cs typeface="Arial" panose="020B0604020202020204" pitchFamily="34" charset="0"/>
              </a:rPr>
              <a:t>học</a:t>
            </a:r>
            <a:r>
              <a:rPr lang="en-US" altLang="en-US" sz="1800" dirty="0">
                <a:cs typeface="Arial" panose="020B0604020202020204" pitchFamily="34" charset="0"/>
              </a:rPr>
              <a:t> </a:t>
            </a:r>
            <a:r>
              <a:rPr lang="en-US" altLang="en-US" sz="1800" dirty="0" err="1">
                <a:cs typeface="Arial" panose="020B0604020202020204" pitchFamily="34" charset="0"/>
              </a:rPr>
              <a:t>tập</a:t>
            </a:r>
            <a:r>
              <a:rPr lang="en-US" altLang="en-US" sz="1800" dirty="0">
                <a:cs typeface="Arial" panose="020B0604020202020204" pitchFamily="34" charset="0"/>
              </a:rPr>
              <a:t> </a:t>
            </a:r>
            <a:r>
              <a:rPr lang="en-US" altLang="en-US" sz="1800" dirty="0" err="1">
                <a:cs typeface="Arial" panose="020B0604020202020204" pitchFamily="34" charset="0"/>
              </a:rPr>
              <a:t>nhằm</a:t>
            </a:r>
            <a:r>
              <a:rPr lang="en-US" altLang="en-US" sz="1800" dirty="0">
                <a:cs typeface="Arial" panose="020B0604020202020204" pitchFamily="34" charset="0"/>
              </a:rPr>
              <a:t> </a:t>
            </a:r>
            <a:r>
              <a:rPr lang="en-US" altLang="en-US" sz="1800" dirty="0" err="1">
                <a:cs typeface="Arial" panose="020B0604020202020204" pitchFamily="34" charset="0"/>
              </a:rPr>
              <a:t>vận</a:t>
            </a:r>
            <a:r>
              <a:rPr lang="en-US" altLang="en-US" sz="1800" dirty="0">
                <a:cs typeface="Arial" panose="020B0604020202020204" pitchFamily="34" charset="0"/>
              </a:rPr>
              <a:t> </a:t>
            </a:r>
            <a:r>
              <a:rPr lang="en-US" altLang="en-US" sz="1800" dirty="0" err="1">
                <a:cs typeface="Arial" panose="020B0604020202020204" pitchFamily="34" charset="0"/>
              </a:rPr>
              <a:t>dụng</a:t>
            </a:r>
            <a:r>
              <a:rPr lang="en-US" altLang="en-US" sz="1800" dirty="0">
                <a:cs typeface="Arial" panose="020B0604020202020204" pitchFamily="34" charset="0"/>
              </a:rPr>
              <a:t>, </a:t>
            </a:r>
            <a:r>
              <a:rPr lang="en-US" altLang="en-US" sz="1800" dirty="0" err="1">
                <a:cs typeface="Arial" panose="020B0604020202020204" pitchFamily="34" charset="0"/>
              </a:rPr>
              <a:t>sáng</a:t>
            </a:r>
            <a:r>
              <a:rPr lang="en-US" altLang="en-US" sz="1800" dirty="0">
                <a:cs typeface="Arial" panose="020B0604020202020204" pitchFamily="34" charset="0"/>
              </a:rPr>
              <a:t> </a:t>
            </a:r>
            <a:r>
              <a:rPr lang="en-US" altLang="en-US" sz="1800" dirty="0" err="1">
                <a:cs typeface="Arial" panose="020B0604020202020204" pitchFamily="34" charset="0"/>
              </a:rPr>
              <a:t>tạo</a:t>
            </a:r>
            <a:r>
              <a:rPr lang="en-US" altLang="en-US" sz="1800" dirty="0">
                <a:cs typeface="Arial" panose="020B0604020202020204" pitchFamily="34" charset="0"/>
              </a:rPr>
              <a:t>, </a:t>
            </a:r>
            <a:r>
              <a:rPr lang="en-US" altLang="en-US" sz="1800" dirty="0" err="1">
                <a:cs typeface="Arial" panose="020B0604020202020204" pitchFamily="34" charset="0"/>
              </a:rPr>
              <a:t>giải</a:t>
            </a:r>
            <a:r>
              <a:rPr lang="en-US" altLang="en-US" sz="1800" dirty="0">
                <a:cs typeface="Arial" panose="020B0604020202020204" pitchFamily="34" charset="0"/>
              </a:rPr>
              <a:t> </a:t>
            </a:r>
            <a:r>
              <a:rPr lang="en-US" altLang="en-US" sz="1800" dirty="0" err="1">
                <a:cs typeface="Arial" panose="020B0604020202020204" pitchFamily="34" charset="0"/>
              </a:rPr>
              <a:t>quyết</a:t>
            </a:r>
            <a:r>
              <a:rPr lang="en-US" altLang="en-US" sz="1800" dirty="0">
                <a:cs typeface="Arial" panose="020B0604020202020204" pitchFamily="34" charset="0"/>
              </a:rPr>
              <a:t> </a:t>
            </a:r>
            <a:r>
              <a:rPr lang="en-US" altLang="en-US" sz="1800" dirty="0" err="1">
                <a:cs typeface="Arial" panose="020B0604020202020204" pitchFamily="34" charset="0"/>
              </a:rPr>
              <a:t>tình</a:t>
            </a:r>
            <a:r>
              <a:rPr lang="en-US" altLang="en-US" sz="1800" dirty="0">
                <a:cs typeface="Arial" panose="020B0604020202020204" pitchFamily="34" charset="0"/>
              </a:rPr>
              <a:t> </a:t>
            </a:r>
            <a:r>
              <a:rPr lang="en-US" altLang="en-US" sz="1800" dirty="0" err="1">
                <a:cs typeface="Arial" panose="020B0604020202020204" pitchFamily="34" charset="0"/>
              </a:rPr>
              <a:t>huống</a:t>
            </a:r>
            <a:r>
              <a:rPr lang="en-US" altLang="en-US" sz="1800" dirty="0">
                <a:cs typeface="Arial" panose="020B0604020202020204" pitchFamily="34" charset="0"/>
              </a:rPr>
              <a:t> </a:t>
            </a:r>
            <a:r>
              <a:rPr lang="en-US" altLang="en-US" sz="1800" dirty="0" err="1">
                <a:cs typeface="Arial" panose="020B0604020202020204" pitchFamily="34" charset="0"/>
              </a:rPr>
              <a:t>thực</a:t>
            </a:r>
            <a:r>
              <a:rPr lang="en-US" altLang="en-US" sz="1800" dirty="0">
                <a:cs typeface="Arial" panose="020B0604020202020204" pitchFamily="34" charset="0"/>
              </a:rPr>
              <a:t> </a:t>
            </a:r>
            <a:r>
              <a:rPr lang="en-US" altLang="en-US" sz="1800" dirty="0" err="1">
                <a:cs typeface="Arial" panose="020B0604020202020204" pitchFamily="34" charset="0"/>
              </a:rPr>
              <a:t>tiễn</a:t>
            </a:r>
            <a:r>
              <a:rPr lang="en-US" altLang="en-US" sz="1800" dirty="0">
                <a:cs typeface="Arial" panose="020B0604020202020204" pitchFamily="34" charset="0"/>
              </a:rPr>
              <a:t> </a:t>
            </a:r>
            <a:r>
              <a:rPr lang="en-US" altLang="en-US" sz="1800" dirty="0" err="1">
                <a:cs typeface="Arial" panose="020B0604020202020204" pitchFamily="34" charset="0"/>
              </a:rPr>
              <a:t>gắn</a:t>
            </a:r>
            <a:r>
              <a:rPr lang="en-US" altLang="en-US" sz="1800" dirty="0">
                <a:cs typeface="Arial" panose="020B0604020202020204" pitchFamily="34" charset="0"/>
              </a:rPr>
              <a:t> </a:t>
            </a:r>
            <a:r>
              <a:rPr lang="en-US" altLang="en-US" sz="1800" dirty="0" err="1">
                <a:cs typeface="Arial" panose="020B0604020202020204" pitchFamily="34" charset="0"/>
              </a:rPr>
              <a:t>với</a:t>
            </a:r>
            <a:r>
              <a:rPr lang="en-US" altLang="en-US" sz="1800" dirty="0">
                <a:cs typeface="Arial" panose="020B0604020202020204" pitchFamily="34" charset="0"/>
              </a:rPr>
              <a:t> </a:t>
            </a:r>
            <a:r>
              <a:rPr lang="en-US" altLang="en-US" sz="1800" dirty="0" err="1">
                <a:cs typeface="Arial" panose="020B0604020202020204" pitchFamily="34" charset="0"/>
              </a:rPr>
              <a:t>nội</a:t>
            </a:r>
            <a:r>
              <a:rPr lang="en-US" altLang="en-US" sz="1800" dirty="0">
                <a:cs typeface="Arial" panose="020B0604020202020204" pitchFamily="34" charset="0"/>
              </a:rPr>
              <a:t> dung </a:t>
            </a:r>
            <a:r>
              <a:rPr lang="en-US" altLang="en-US" sz="1800" dirty="0" err="1">
                <a:cs typeface="Arial" panose="020B0604020202020204" pitchFamily="34" charset="0"/>
              </a:rPr>
              <a:t>bài</a:t>
            </a:r>
            <a:r>
              <a:rPr lang="en-US" altLang="en-US" sz="1800" dirty="0">
                <a:cs typeface="Arial" panose="020B0604020202020204" pitchFamily="34" charset="0"/>
              </a:rPr>
              <a:t> </a:t>
            </a:r>
            <a:r>
              <a:rPr lang="en-US" altLang="en-US" sz="1800" dirty="0" err="1">
                <a:cs typeface="Arial" panose="020B0604020202020204" pitchFamily="34" charset="0"/>
              </a:rPr>
              <a:t>học</a:t>
            </a:r>
            <a:r>
              <a:rPr lang="en-US" altLang="en-US" sz="1800" dirty="0">
                <a:cs typeface="Arial" panose="020B0604020202020204" pitchFamily="34" charset="0"/>
              </a:rPr>
              <a:t>.</a:t>
            </a:r>
          </a:p>
          <a:p>
            <a:pPr marL="0" indent="0">
              <a:lnSpc>
                <a:spcPct val="100000"/>
              </a:lnSpc>
              <a:buFont typeface="Arial" panose="020B0604020202020204" pitchFamily="34" charset="0"/>
              <a:buNone/>
            </a:pPr>
            <a:endParaRPr lang="en-US" altLang="en-US" sz="1800" dirty="0">
              <a:cs typeface="Arial" panose="020B0604020202020204"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rotWithShape="1">
          <a:blip r:embed="rId5"/>
          <a:srcRect b="37665"/>
          <a:stretch/>
        </p:blipFill>
        <p:spPr>
          <a:xfrm>
            <a:off x="3372171" y="1590904"/>
            <a:ext cx="8091758" cy="2079122"/>
          </a:xfrm>
          <a:prstGeom prst="rect">
            <a:avLst/>
          </a:prstGeom>
        </p:spPr>
      </p:pic>
      <p:pic>
        <p:nvPicPr>
          <p:cNvPr id="4" name="Picture 3"/>
          <p:cNvPicPr>
            <a:picLocks noChangeAspect="1"/>
          </p:cNvPicPr>
          <p:nvPr/>
        </p:nvPicPr>
        <p:blipFill>
          <a:blip r:embed="rId6"/>
          <a:stretch>
            <a:fillRect/>
          </a:stretch>
        </p:blipFill>
        <p:spPr>
          <a:xfrm>
            <a:off x="3469431" y="4576702"/>
            <a:ext cx="8028000" cy="1145342"/>
          </a:xfrm>
          <a:prstGeom prst="rect">
            <a:avLst/>
          </a:prstGeom>
        </p:spPr>
      </p:pic>
      <p:sp>
        <p:nvSpPr>
          <p:cNvPr id="10" name="Title 1"/>
          <p:cNvSpPr txBox="1">
            <a:spLocks/>
          </p:cNvSpPr>
          <p:nvPr/>
        </p:nvSpPr>
        <p:spPr bwMode="auto">
          <a:xfrm>
            <a:off x="3045295" y="182601"/>
            <a:ext cx="5054042"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7030A0"/>
                </a:solidFill>
                <a:latin typeface="Arial" panose="020B0604020202020204" pitchFamily="34" charset="0"/>
                <a:cs typeface="Arial" panose="020B0604020202020204" pitchFamily="34" charset="0"/>
              </a:rPr>
              <a:t>CẤU TRÚC BÀI HỌC</a:t>
            </a:r>
            <a:endParaRPr lang="en-US" altLang="en-US"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61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Slide Number Placeholder 1"/>
          <p:cNvSpPr>
            <a:spLocks noGrp="1"/>
          </p:cNvSpPr>
          <p:nvPr>
            <p:ph type="sldNum" sz="quarter" idx="12"/>
          </p:nvPr>
        </p:nvSpPr>
        <p:spPr bwMode="auto">
          <a:xfrm>
            <a:off x="10106025" y="6650038"/>
            <a:ext cx="609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BD5A0C-0735-415A-AE95-688A41A9F460}" type="slidenum">
              <a:rPr lang="en-US" altLang="zh-CN">
                <a:solidFill>
                  <a:srgbClr val="898989"/>
                </a:solidFill>
                <a:latin typeface="Calibri" panose="020F0502020204030204" pitchFamily="34" charset="0"/>
                <a:cs typeface="等线"/>
              </a:rPr>
              <a:pPr/>
              <a:t>17</a:t>
            </a:fld>
            <a:endParaRPr lang="en-US" altLang="zh-CN">
              <a:solidFill>
                <a:srgbClr val="898989"/>
              </a:solidFill>
              <a:latin typeface="Calibri" panose="020F0502020204030204" pitchFamily="34" charset="0"/>
              <a:cs typeface="等线"/>
            </a:endParaRPr>
          </a:p>
        </p:txBody>
      </p:sp>
      <p:pic>
        <p:nvPicPr>
          <p:cNvPr id="266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121983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Slide Number Placeholder 1"/>
          <p:cNvSpPr txBox="1">
            <a:spLocks/>
          </p:cNvSpPr>
          <p:nvPr/>
        </p:nvSpPr>
        <p:spPr bwMode="auto">
          <a:xfrm>
            <a:off x="10963542" y="6172056"/>
            <a:ext cx="609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50D1299-EF8C-467D-8C6C-309F254E4E60}" type="slidenum">
              <a:rPr lang="en-US" altLang="zh-CN" sz="1200">
                <a:solidFill>
                  <a:srgbClr val="898989"/>
                </a:solidFill>
                <a:latin typeface="Calibri" panose="020F0502020204030204" pitchFamily="34" charset="0"/>
                <a:cs typeface="等线"/>
              </a:rPr>
              <a:pPr algn="r" eaLnBrk="1" hangingPunct="1"/>
              <a:t>17</a:t>
            </a:fld>
            <a:endParaRPr lang="en-US" altLang="zh-CN" sz="1200" dirty="0">
              <a:solidFill>
                <a:srgbClr val="898989"/>
              </a:solidFill>
              <a:latin typeface="Calibri" panose="020F0502020204030204" pitchFamily="34" charset="0"/>
              <a:cs typeface="等线"/>
            </a:endParaRPr>
          </a:p>
        </p:txBody>
      </p:sp>
      <p:sp>
        <p:nvSpPr>
          <p:cNvPr id="10" name="Content Placeholder 5"/>
          <p:cNvSpPr>
            <a:spLocks noGrp="1"/>
          </p:cNvSpPr>
          <p:nvPr>
            <p:ph idx="4294967295"/>
          </p:nvPr>
        </p:nvSpPr>
        <p:spPr>
          <a:xfrm>
            <a:off x="400338" y="1769496"/>
            <a:ext cx="5695662" cy="4581947"/>
          </a:xfrm>
          <a:noFill/>
          <a:ln>
            <a:solidFill>
              <a:schemeClr val="bg1"/>
            </a:solidFill>
          </a:ln>
        </p:spPr>
        <p:txBody>
          <a:bodyPr rtlCol="0">
            <a:noAutofit/>
          </a:bodyPr>
          <a:lstStyle/>
          <a:p>
            <a:pPr algn="just" eaLnBrk="1" fontAlgn="auto" hangingPunct="1">
              <a:lnSpc>
                <a:spcPct val="100000"/>
              </a:lnSpc>
              <a:spcBef>
                <a:spcPts val="600"/>
              </a:spcBef>
              <a:spcAft>
                <a:spcPts val="0"/>
              </a:spcAft>
              <a:defRPr/>
            </a:pPr>
            <a:r>
              <a:rPr lang="en-US" altLang="zh-CN" sz="2000" dirty="0" err="1">
                <a:latin typeface="Arial" pitchFamily="34" charset="0"/>
                <a:ea typeface="SimSun" pitchFamily="2" charset="-122"/>
              </a:rPr>
              <a:t>Sách</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thiết</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kế</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đẹp</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thống</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nhất</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dễ</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phân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biệt</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và</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sử</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dụng</a:t>
            </a:r>
            <a:r>
              <a:rPr lang="en-US" altLang="zh-CN" sz="2000" dirty="0">
                <a:latin typeface="Arial" pitchFamily="34" charset="0"/>
                <a:ea typeface="SimSun" pitchFamily="2" charset="-122"/>
              </a:rPr>
              <a:t>.</a:t>
            </a:r>
          </a:p>
          <a:p>
            <a:pPr algn="just" eaLnBrk="1" fontAlgn="auto" hangingPunct="1">
              <a:lnSpc>
                <a:spcPct val="100000"/>
              </a:lnSpc>
              <a:spcBef>
                <a:spcPts val="600"/>
              </a:spcBef>
              <a:spcAft>
                <a:spcPts val="0"/>
              </a:spcAft>
              <a:defRPr/>
            </a:pPr>
            <a:r>
              <a:rPr lang="en-US" altLang="zh-CN" sz="2000" dirty="0" err="1">
                <a:latin typeface="Arial" pitchFamily="34" charset="0"/>
                <a:ea typeface="SimSun" pitchFamily="2" charset="-122"/>
              </a:rPr>
              <a:t>Bản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đồ</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rõ</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đảm</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bảo</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yêu</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cầu</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bản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đồ</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giáo</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khoa</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phục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vụ</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đắc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lực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việc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khai</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thác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kiến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thức</a:t>
            </a:r>
            <a:r>
              <a:rPr lang="en-US" altLang="zh-CN" sz="2000" dirty="0">
                <a:latin typeface="Arial" pitchFamily="34" charset="0"/>
                <a:ea typeface="SimSun" pitchFamily="2" charset="-122"/>
              </a:rPr>
              <a:t>,…</a:t>
            </a:r>
          </a:p>
          <a:p>
            <a:pPr algn="just" eaLnBrk="1" fontAlgn="auto" hangingPunct="1">
              <a:lnSpc>
                <a:spcPct val="100000"/>
              </a:lnSpc>
              <a:spcBef>
                <a:spcPts val="600"/>
              </a:spcBef>
              <a:spcAft>
                <a:spcPts val="0"/>
              </a:spcAft>
              <a:defRPr/>
            </a:pPr>
            <a:r>
              <a:rPr lang="en-US" altLang="zh-CN" sz="2000" dirty="0" err="1">
                <a:latin typeface="Arial" pitchFamily="34" charset="0"/>
                <a:ea typeface="SimSun" pitchFamily="2" charset="-122"/>
              </a:rPr>
              <a:t>Hình</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ảnh</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có</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bản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quyền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được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chọn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lọc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kĩ</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càng</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vừa</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mang</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tính</a:t>
            </a:r>
            <a:r>
              <a:rPr lang="en-US" altLang="zh-CN" sz="2000" dirty="0">
                <a:latin typeface="Arial" pitchFamily="34" charset="0"/>
                <a:ea typeface="SimSun" pitchFamily="2" charset="-122"/>
              </a:rPr>
              <a:t> minh </a:t>
            </a:r>
            <a:r>
              <a:rPr lang="en-US" altLang="zh-CN" sz="2000" dirty="0" err="1">
                <a:latin typeface="Arial" pitchFamily="34" charset="0"/>
                <a:ea typeface="SimSun" pitchFamily="2" charset="-122"/>
              </a:rPr>
              <a:t>hoạ</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vừa</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giúp</a:t>
            </a:r>
            <a:r>
              <a:rPr lang="en-US" altLang="zh-CN" sz="2000" dirty="0">
                <a:latin typeface="Arial" pitchFamily="34" charset="0"/>
                <a:ea typeface="SimSun" pitchFamily="2" charset="-122"/>
              </a:rPr>
              <a:t> HS </a:t>
            </a:r>
            <a:r>
              <a:rPr lang="en-US" altLang="zh-CN" sz="2000" dirty="0" err="1">
                <a:latin typeface="Arial" pitchFamily="34" charset="0"/>
                <a:ea typeface="SimSun" pitchFamily="2" charset="-122"/>
              </a:rPr>
              <a:t>khai</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thác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nội</a:t>
            </a:r>
            <a:r>
              <a:rPr lang="en-US" altLang="zh-CN" sz="2000" dirty="0">
                <a:latin typeface="Arial" pitchFamily="34" charset="0"/>
                <a:ea typeface="SimSun" pitchFamily="2" charset="-122"/>
              </a:rPr>
              <a:t> dung.</a:t>
            </a:r>
          </a:p>
          <a:p>
            <a:pPr algn="just" eaLnBrk="1" fontAlgn="auto" hangingPunct="1">
              <a:lnSpc>
                <a:spcPct val="100000"/>
              </a:lnSpc>
              <a:spcBef>
                <a:spcPts val="600"/>
              </a:spcBef>
              <a:spcAft>
                <a:spcPts val="0"/>
              </a:spcAft>
              <a:defRPr/>
            </a:pPr>
            <a:r>
              <a:rPr lang="en-US" altLang="zh-CN" sz="2000" dirty="0" err="1">
                <a:latin typeface="Arial" pitchFamily="34" charset="0"/>
                <a:ea typeface="SimSun" pitchFamily="2" charset="-122"/>
              </a:rPr>
              <a:t>Các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bảng</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số</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liệu</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đều</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lấy</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từ</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các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tổ</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chức</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uy</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tín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mang</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tính</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chính</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thống</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trên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thế</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giới</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và</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có</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ghi</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nguồn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cụ</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thể</a:t>
            </a:r>
            <a:r>
              <a:rPr lang="en-US" altLang="zh-CN" sz="2000" dirty="0">
                <a:latin typeface="Arial" pitchFamily="34" charset="0"/>
                <a:ea typeface="SimSun" pitchFamily="2" charset="-122"/>
              </a:rPr>
              <a:t>.</a:t>
            </a:r>
          </a:p>
          <a:p>
            <a:pPr algn="just" eaLnBrk="1" fontAlgn="auto" hangingPunct="1">
              <a:lnSpc>
                <a:spcPct val="100000"/>
              </a:lnSpc>
              <a:spcBef>
                <a:spcPts val="600"/>
              </a:spcBef>
              <a:spcAft>
                <a:spcPts val="0"/>
              </a:spcAft>
              <a:defRPr/>
            </a:pPr>
            <a:r>
              <a:rPr lang="en-US" altLang="zh-CN" sz="2000" dirty="0" err="1">
                <a:latin typeface="Arial" pitchFamily="34" charset="0"/>
                <a:ea typeface="SimSun" pitchFamily="2" charset="-122"/>
              </a:rPr>
              <a:t>Có</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tuyến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chính</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và</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tuyến</a:t>
            </a:r>
            <a:r>
              <a:rPr lang="en-US" altLang="zh-CN" sz="2000" dirty="0">
                <a:latin typeface="Arial" pitchFamily="34" charset="0"/>
                <a:ea typeface="SimSun" pitchFamily="2" charset="-122"/>
              </a:rPr>
              <a:t> </a:t>
            </a:r>
            <a:r>
              <a:rPr lang="en-US" altLang="zh-CN" sz="2000" dirty="0" err="1">
                <a:latin typeface="Arial" pitchFamily="34" charset="0"/>
                <a:ea typeface="SimSun" pitchFamily="2" charset="-122"/>
              </a:rPr>
              <a:t>phụ</a:t>
            </a:r>
            <a:r>
              <a:rPr lang="en-US" altLang="zh-CN" sz="2000" dirty="0">
                <a:latin typeface="Arial" pitchFamily="34" charset="0"/>
                <a:ea typeface="SimSun" pitchFamily="2" charset="-122"/>
              </a:rPr>
              <a:t>.</a:t>
            </a:r>
          </a:p>
          <a:p>
            <a:pPr algn="just" eaLnBrk="1" fontAlgn="auto" hangingPunct="1">
              <a:lnSpc>
                <a:spcPct val="100000"/>
              </a:lnSpc>
              <a:spcBef>
                <a:spcPts val="600"/>
              </a:spcBef>
              <a:spcAft>
                <a:spcPts val="0"/>
              </a:spcAft>
              <a:defRPr/>
            </a:pPr>
            <a:r>
              <a:rPr lang="en-US" sz="2000" dirty="0" err="1">
                <a:latin typeface="Arial" panose="020B0604020202020204" pitchFamily="34" charset="0"/>
                <a:cs typeface="Arial" panose="020B0604020202020204" pitchFamily="34" charset="0"/>
              </a:rPr>
              <a:t>Màu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sắc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11.</a:t>
            </a:r>
          </a:p>
          <a:p>
            <a:pPr marL="0" indent="0" algn="just" eaLnBrk="1" fontAlgn="auto" hangingPunct="1">
              <a:lnSpc>
                <a:spcPct val="100000"/>
              </a:lnSpc>
              <a:spcBef>
                <a:spcPts val="600"/>
              </a:spcBef>
              <a:spcAft>
                <a:spcPts val="0"/>
              </a:spcAft>
              <a:buFont typeface="Arial" panose="020B0604020202020204" pitchFamily="34" charset="0"/>
              <a:buNone/>
              <a:defRPr/>
            </a:pPr>
            <a:endParaRPr lang="en-US" altLang="zh-CN" sz="2000" dirty="0">
              <a:solidFill>
                <a:schemeClr val="bg1"/>
              </a:solidFill>
              <a:latin typeface="Arial" pitchFamily="34" charset="0"/>
              <a:ea typeface="SimSun" pitchFamily="2" charset="-122"/>
            </a:endParaRPr>
          </a:p>
        </p:txBody>
      </p:sp>
      <p:sp>
        <p:nvSpPr>
          <p:cNvPr id="2" name="TextBox 1"/>
          <p:cNvSpPr txBox="1"/>
          <p:nvPr/>
        </p:nvSpPr>
        <p:spPr>
          <a:xfrm>
            <a:off x="480780" y="728762"/>
            <a:ext cx="5101313" cy="1015663"/>
          </a:xfrm>
          <a:prstGeom prst="rect">
            <a:avLst/>
          </a:prstGeom>
          <a:noFill/>
        </p:spPr>
        <p:txBody>
          <a:bodyPr wrap="square">
            <a:spAutoFit/>
          </a:bodyPr>
          <a:lstStyle/>
          <a:p>
            <a:pPr eaLnBrk="1" fontAlgn="auto" hangingPunct="1">
              <a:spcBef>
                <a:spcPts val="0"/>
              </a:spcBef>
              <a:spcAft>
                <a:spcPts val="0"/>
              </a:spcAft>
              <a:defRPr/>
            </a:pPr>
            <a:r>
              <a:rPr lang="en-US" sz="3000" b="1" dirty="0">
                <a:solidFill>
                  <a:srgbClr val="C00000"/>
                </a:solidFill>
                <a:effectLst>
                  <a:outerShdw blurRad="38100" dist="38100" dir="2700000" algn="tl">
                    <a:srgbClr val="000000">
                      <a:alpha val="43137"/>
                    </a:srgbClr>
                  </a:outerShdw>
                </a:effectLst>
              </a:rPr>
              <a:t>TRÌNH BÀY, THIẾT KẾ, HÌNH ẢNH,…</a:t>
            </a:r>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4"/>
          <a:stretch>
            <a:fillRect/>
          </a:stretch>
        </p:blipFill>
        <p:spPr>
          <a:xfrm>
            <a:off x="6494895" y="784368"/>
            <a:ext cx="3934071" cy="5807904"/>
          </a:xfrm>
          <a:prstGeom prst="rect">
            <a:avLst/>
          </a:prstGeom>
        </p:spPr>
      </p:pic>
    </p:spTree>
    <p:extLst>
      <p:ext uri="{BB962C8B-B14F-4D97-AF65-F5344CB8AC3E}">
        <p14:creationId xmlns:p14="http://schemas.microsoft.com/office/powerpoint/2010/main" val="3888569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a:grpSpLocks/>
          </p:cNvGrpSpPr>
          <p:nvPr/>
        </p:nvGrpSpPr>
        <p:grpSpPr bwMode="auto">
          <a:xfrm>
            <a:off x="1021556" y="1690688"/>
            <a:ext cx="9663113" cy="4394200"/>
            <a:chOff x="-34510" y="418746"/>
            <a:chExt cx="10076730" cy="4740946"/>
          </a:xfrm>
        </p:grpSpPr>
        <p:pic>
          <p:nvPicPr>
            <p:cNvPr id="163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10" y="629519"/>
              <a:ext cx="11525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36" y="1237053"/>
              <a:ext cx="26479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71" y="1933240"/>
              <a:ext cx="1621918" cy="30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48" y="2686945"/>
              <a:ext cx="3197575" cy="30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3372409"/>
              <a:ext cx="2603957" cy="2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urved Connector 9"/>
            <p:cNvCxnSpPr>
              <a:stCxn id="16387" idx="3"/>
              <a:endCxn id="16406" idx="1"/>
            </p:cNvCxnSpPr>
            <p:nvPr/>
          </p:nvCxnSpPr>
          <p:spPr>
            <a:xfrm>
              <a:off x="1117684" y="840087"/>
              <a:ext cx="2954980" cy="165796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16389" idx="3"/>
              <a:endCxn id="16406" idx="1"/>
            </p:cNvCxnSpPr>
            <p:nvPr/>
          </p:nvCxnSpPr>
          <p:spPr>
            <a:xfrm>
              <a:off x="1655706" y="2085270"/>
              <a:ext cx="2416958" cy="41277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16390" idx="3"/>
              <a:endCxn id="16406" idx="1"/>
            </p:cNvCxnSpPr>
            <p:nvPr/>
          </p:nvCxnSpPr>
          <p:spPr>
            <a:xfrm flipV="1">
              <a:off x="3183687" y="2498048"/>
              <a:ext cx="888978" cy="344266"/>
            </a:xfrm>
            <a:prstGeom prst="curvedConnector3">
              <a:avLst>
                <a:gd name="adj1" fmla="val 1805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6391" idx="3"/>
              <a:endCxn id="16406" idx="1"/>
            </p:cNvCxnSpPr>
            <p:nvPr/>
          </p:nvCxnSpPr>
          <p:spPr>
            <a:xfrm flipV="1">
              <a:off x="2604279" y="2498048"/>
              <a:ext cx="1468385" cy="102081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 name="Group 13"/>
            <p:cNvGrpSpPr>
              <a:grpSpLocks/>
            </p:cNvGrpSpPr>
            <p:nvPr/>
          </p:nvGrpSpPr>
          <p:grpSpPr bwMode="auto">
            <a:xfrm>
              <a:off x="75111" y="3896857"/>
              <a:ext cx="9957988" cy="1262835"/>
              <a:chOff x="1960745" y="4523567"/>
              <a:chExt cx="9957988" cy="1262835"/>
            </a:xfrm>
          </p:grpSpPr>
          <p:pic>
            <p:nvPicPr>
              <p:cNvPr id="16397"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60745" y="5214902"/>
                <a:ext cx="22193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3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80070" y="5281577"/>
                <a:ext cx="2362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3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91379" y="5243477"/>
                <a:ext cx="20764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3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761595" y="5358471"/>
                <a:ext cx="3157138" cy="28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3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361170" y="4523567"/>
                <a:ext cx="3042252" cy="49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Curved Connector 34"/>
              <p:cNvCxnSpPr>
                <a:stCxn id="16397" idx="0"/>
                <a:endCxn id="16401" idx="2"/>
              </p:cNvCxnSpPr>
              <p:nvPr/>
            </p:nvCxnSpPr>
            <p:spPr>
              <a:xfrm rot="5400000" flipH="1" flipV="1">
                <a:off x="4879874" y="3212169"/>
                <a:ext cx="191830" cy="3812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6398" idx="0"/>
                <a:endCxn id="16401" idx="2"/>
              </p:cNvCxnSpPr>
              <p:nvPr/>
            </p:nvCxnSpPr>
            <p:spPr>
              <a:xfrm rot="5400000" flipH="1" flipV="1">
                <a:off x="5992047" y="4391140"/>
                <a:ext cx="258628" cy="152136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16399" idx="0"/>
                <a:endCxn id="16401" idx="2"/>
              </p:cNvCxnSpPr>
              <p:nvPr/>
            </p:nvCxnSpPr>
            <p:spPr>
              <a:xfrm rot="16200000" flipV="1">
                <a:off x="7145698" y="4758849"/>
                <a:ext cx="220947" cy="74826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16400" idx="0"/>
                <a:endCxn id="16401" idx="2"/>
              </p:cNvCxnSpPr>
              <p:nvPr/>
            </p:nvCxnSpPr>
            <p:spPr>
              <a:xfrm rot="16200000" flipV="1">
                <a:off x="8442451" y="3462096"/>
                <a:ext cx="337415" cy="345823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6406" name="Picture 10" descr="Teacher Glyph Black Icon, Teacher Icons, Black Icons, Teacher PNG and  Vector with Transparent Background for Free Downloa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72128" y="1906592"/>
              <a:ext cx="1183723" cy="1183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urved Connector 15"/>
            <p:cNvCxnSpPr>
              <a:stCxn id="16401" idx="0"/>
              <a:endCxn id="16406" idx="2"/>
            </p:cNvCxnSpPr>
            <p:nvPr/>
          </p:nvCxnSpPr>
          <p:spPr>
            <a:xfrm rot="16200000" flipV="1">
              <a:off x="4426676" y="3327650"/>
              <a:ext cx="806714" cy="33274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6406" idx="3"/>
              <a:endCxn id="16415" idx="1"/>
            </p:cNvCxnSpPr>
            <p:nvPr/>
          </p:nvCxnSpPr>
          <p:spPr>
            <a:xfrm flipV="1">
              <a:off x="5256311" y="2491197"/>
              <a:ext cx="718466" cy="685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Group 17"/>
            <p:cNvGrpSpPr>
              <a:grpSpLocks/>
            </p:cNvGrpSpPr>
            <p:nvPr/>
          </p:nvGrpSpPr>
          <p:grpSpPr bwMode="auto">
            <a:xfrm>
              <a:off x="5975251" y="418746"/>
              <a:ext cx="4066969" cy="2620391"/>
              <a:chOff x="7724437" y="715569"/>
              <a:chExt cx="4066969" cy="2620391"/>
            </a:xfrm>
          </p:grpSpPr>
          <p:pic>
            <p:nvPicPr>
              <p:cNvPr id="16410" name="Picture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42154" y="1846207"/>
                <a:ext cx="9334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279605" y="1248023"/>
                <a:ext cx="790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343484" y="715569"/>
                <a:ext cx="11144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0009989" y="2829829"/>
                <a:ext cx="1781417" cy="32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urved Connector 24"/>
              <p:cNvCxnSpPr>
                <a:stCxn id="16413" idx="1"/>
                <a:endCxn id="16415" idx="3"/>
              </p:cNvCxnSpPr>
              <p:nvPr/>
            </p:nvCxnSpPr>
            <p:spPr>
              <a:xfrm rot="10800000">
                <a:off x="8819871" y="2788020"/>
                <a:ext cx="1190270" cy="20210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415" name="Picture 4" descr="Student - Free social icon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724437" y="2238622"/>
                <a:ext cx="1097338" cy="1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Curved Connector 26"/>
              <p:cNvCxnSpPr>
                <a:stCxn id="16412" idx="1"/>
                <a:endCxn id="16415" idx="3"/>
              </p:cNvCxnSpPr>
              <p:nvPr/>
            </p:nvCxnSpPr>
            <p:spPr>
              <a:xfrm rot="10800000" flipV="1">
                <a:off x="8819871" y="948506"/>
                <a:ext cx="1523015" cy="1839515"/>
              </a:xfrm>
              <a:prstGeom prst="curvedConnector3">
                <a:avLst>
                  <a:gd name="adj1" fmla="val 6554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6410" idx="1"/>
                <a:endCxn id="16415" idx="3"/>
              </p:cNvCxnSpPr>
              <p:nvPr/>
            </p:nvCxnSpPr>
            <p:spPr>
              <a:xfrm rot="10800000" flipV="1">
                <a:off x="8819871" y="2179987"/>
                <a:ext cx="1321050" cy="608034"/>
              </a:xfrm>
              <a:prstGeom prst="curvedConnector3">
                <a:avLst>
                  <a:gd name="adj1" fmla="val 3447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a:stCxn id="16411" idx="1"/>
                <a:endCxn id="16415" idx="3"/>
              </p:cNvCxnSpPr>
              <p:nvPr/>
            </p:nvCxnSpPr>
            <p:spPr>
              <a:xfrm rot="10800000" flipV="1">
                <a:off x="8819871" y="1571954"/>
                <a:ext cx="1460108" cy="1216067"/>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9" name="Diagram 18"/>
            <p:cNvGraphicFramePr/>
            <p:nvPr/>
          </p:nvGraphicFramePr>
          <p:xfrm>
            <a:off x="4842252" y="423966"/>
            <a:ext cx="3418551" cy="170216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pSp>
      <p:sp>
        <p:nvSpPr>
          <p:cNvPr id="8" name="Title 2"/>
          <p:cNvSpPr>
            <a:spLocks noGrp="1"/>
          </p:cNvSpPr>
          <p:nvPr>
            <p:ph type="title" idx="4294967295"/>
          </p:nvPr>
        </p:nvSpPr>
        <p:spPr bwMode="auto">
          <a:xfrm>
            <a:off x="2574532" y="522883"/>
            <a:ext cx="75946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C00000"/>
                </a:solidFill>
                <a:effectLst/>
                <a:latin typeface="Arial" panose="020B0604020202020204" pitchFamily="34" charset="0"/>
              </a:rPr>
              <a:t>HDSD NGUỒN TÀI NGUYÊN SÁCH                 VÀ CÁC HỌC LIỆU ĐIỆN TỬ</a:t>
            </a:r>
            <a:endParaRPr kumimoji="0" lang="en-US" altLang="en-US" sz="30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71376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1116419" y="706256"/>
            <a:ext cx="9101469"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C00000"/>
                </a:solidFill>
                <a:effectLst/>
                <a:latin typeface="Calibri" panose="020F0502020204030204" pitchFamily="34" charset="0"/>
              </a:rPr>
              <a:t>Những</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ưu</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điểm</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của</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sách</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đối</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với</a:t>
            </a:r>
            <a:r>
              <a:rPr kumimoji="0" lang="en-US" altLang="en-US" sz="4400" b="1" i="0" u="none" strike="noStrike" cap="none" normalizeH="0" baseline="0" dirty="0">
                <a:ln>
                  <a:noFill/>
                </a:ln>
                <a:solidFill>
                  <a:srgbClr val="C00000"/>
                </a:solidFill>
                <a:effectLst/>
                <a:latin typeface="Calibri" panose="020F0502020204030204" pitchFamily="34" charset="0"/>
              </a:rPr>
              <a:t> </a:t>
            </a:r>
            <a:r>
              <a:rPr lang="en-US" altLang="en-US" b="1" dirty="0">
                <a:solidFill>
                  <a:srgbClr val="C00000"/>
                </a:solidFill>
                <a:latin typeface="Calibri" panose="020F0502020204030204" pitchFamily="34" charset="0"/>
              </a:rPr>
              <a:t>GV</a:t>
            </a:r>
            <a:endParaRPr kumimoji="0" lang="en-US" altLang="en-US" sz="4400" b="0" i="0" u="none" strike="noStrike" cap="none" normalizeH="0" baseline="0" dirty="0">
              <a:ln>
                <a:noFill/>
              </a:ln>
              <a:solidFill>
                <a:schemeClr val="tx2"/>
              </a:solidFill>
              <a:effectLst/>
              <a:latin typeface="Arial" panose="020B0604020202020204" pitchFamily="34" charset="0"/>
            </a:endParaRPr>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3400475580"/>
              </p:ext>
            </p:extLst>
          </p:nvPr>
        </p:nvGraphicFramePr>
        <p:xfrm>
          <a:off x="744279" y="1652255"/>
          <a:ext cx="9944581" cy="4397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604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8284" cy="6857999"/>
          </a:xfrm>
          <a:prstGeom prst="rect">
            <a:avLst/>
          </a:prstGeom>
        </p:spPr>
      </p:pic>
      <p:sp>
        <p:nvSpPr>
          <p:cNvPr id="5" name="TextBox 4">
            <a:extLst>
              <a:ext uri="{FF2B5EF4-FFF2-40B4-BE49-F238E27FC236}">
                <a16:creationId xmlns:a16="http://schemas.microsoft.com/office/drawing/2014/main" id="{D3CBFF0F-280B-43A7-8C33-B7CBB41B455A}"/>
              </a:ext>
            </a:extLst>
          </p:cNvPr>
          <p:cNvSpPr txBox="1"/>
          <p:nvPr/>
        </p:nvSpPr>
        <p:spPr>
          <a:xfrm>
            <a:off x="2508674" y="720568"/>
            <a:ext cx="6765722" cy="830997"/>
          </a:xfrm>
          <a:prstGeom prst="rect">
            <a:avLst/>
          </a:prstGeom>
          <a:noFill/>
        </p:spPr>
        <p:txBody>
          <a:bodyPr wrap="square" rtlCol="0">
            <a:spAutoFit/>
          </a:bodyPr>
          <a:lstStyle/>
          <a:p>
            <a:pPr algn="ctr"/>
            <a:r>
              <a:rPr lang="en-US" sz="2400" dirty="0">
                <a:solidFill>
                  <a:srgbClr val="D0A955"/>
                </a:solidFill>
                <a:latin typeface="Open Sans Extrabold" panose="020B0906030804020204" pitchFamily="34" charset="0"/>
                <a:ea typeface="Open Sans Extrabold" panose="020B0906030804020204" pitchFamily="34" charset="0"/>
                <a:cs typeface="Open Sans Extrabold" panose="020B0906030804020204" pitchFamily="34" charset="0"/>
              </a:rPr>
              <a:t>BỘ SÁCH GIÁO KHOA</a:t>
            </a:r>
          </a:p>
          <a:p>
            <a:pPr algn="ctr"/>
            <a:r>
              <a:rPr lang="en-US" sz="2400" dirty="0">
                <a:solidFill>
                  <a:srgbClr val="72BE43"/>
                </a:solidFill>
                <a:latin typeface="Open Sans Extrabold" panose="020B0906030804020204" pitchFamily="34" charset="0"/>
                <a:ea typeface="Open Sans Extrabold" panose="020B0906030804020204" pitchFamily="34" charset="0"/>
                <a:cs typeface="Open Sans Extrabold" panose="020B0906030804020204" pitchFamily="34" charset="0"/>
              </a:rPr>
              <a:t>KẾT NỐI TRI THỨC VỚI CUỘC SỐNG</a:t>
            </a:r>
          </a:p>
        </p:txBody>
      </p:sp>
      <p:pic>
        <p:nvPicPr>
          <p:cNvPr id="6" name="Picture 5">
            <a:extLst>
              <a:ext uri="{FF2B5EF4-FFF2-40B4-BE49-F238E27FC236}">
                <a16:creationId xmlns:a16="http://schemas.microsoft.com/office/drawing/2014/main" id="{6A5C0F38-3988-40ED-A9FC-498110CEE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893" y="1551565"/>
            <a:ext cx="1371256" cy="495112"/>
          </a:xfrm>
          <a:prstGeom prst="rect">
            <a:avLst/>
          </a:prstGeom>
        </p:spPr>
      </p:pic>
      <p:sp>
        <p:nvSpPr>
          <p:cNvPr id="7" name="TextBox 6">
            <a:extLst>
              <a:ext uri="{FF2B5EF4-FFF2-40B4-BE49-F238E27FC236}">
                <a16:creationId xmlns:a16="http://schemas.microsoft.com/office/drawing/2014/main" id="{18F602BB-E207-4B94-9870-1007948A2EA5}"/>
              </a:ext>
            </a:extLst>
          </p:cNvPr>
          <p:cNvSpPr txBox="1"/>
          <p:nvPr/>
        </p:nvSpPr>
        <p:spPr>
          <a:xfrm>
            <a:off x="5205907" y="1583677"/>
            <a:ext cx="1209228" cy="430887"/>
          </a:xfrm>
          <a:prstGeom prst="rect">
            <a:avLst/>
          </a:prstGeom>
          <a:noFill/>
        </p:spPr>
        <p:txBody>
          <a:bodyPr wrap="square" rtlCol="0">
            <a:spAutoFit/>
          </a:bodyPr>
          <a:lstStyle/>
          <a:p>
            <a:pPr algn="ctr"/>
            <a:r>
              <a:rPr lang="en-US" sz="2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LỚP 11</a:t>
            </a:r>
          </a:p>
        </p:txBody>
      </p:sp>
      <p:pic>
        <p:nvPicPr>
          <p:cNvPr id="3" name="Picture 2">
            <a:extLst>
              <a:ext uri="{FF2B5EF4-FFF2-40B4-BE49-F238E27FC236}">
                <a16:creationId xmlns:a16="http://schemas.microsoft.com/office/drawing/2014/main" id="{6A0656CE-B4F4-46FD-A93A-460919EEA7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1790" y="720568"/>
            <a:ext cx="9368419" cy="6623055"/>
          </a:xfrm>
          <a:prstGeom prst="rect">
            <a:avLst/>
          </a:prstGeom>
        </p:spPr>
      </p:pic>
    </p:spTree>
    <p:extLst>
      <p:ext uri="{BB962C8B-B14F-4D97-AF65-F5344CB8AC3E}">
        <p14:creationId xmlns:p14="http://schemas.microsoft.com/office/powerpoint/2010/main" val="121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953221"/>
            <a:ext cx="10515600" cy="4351338"/>
          </a:xfrm>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1275910" y="744281"/>
            <a:ext cx="9037674" cy="9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err="1">
                <a:ln>
                  <a:noFill/>
                </a:ln>
                <a:solidFill>
                  <a:srgbClr val="C00000"/>
                </a:solidFill>
                <a:effectLst/>
                <a:latin typeface="Calibri" panose="020F0502020204030204" pitchFamily="34" charset="0"/>
              </a:rPr>
              <a:t>Những</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ưu</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điểm</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của</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sách</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đối</a:t>
            </a:r>
            <a:r>
              <a:rPr kumimoji="0" lang="en-US" altLang="en-US" sz="4400" b="1" i="0" u="none" strike="noStrike" cap="none" normalizeH="0" baseline="0" dirty="0">
                <a:ln>
                  <a:noFill/>
                </a:ln>
                <a:solidFill>
                  <a:srgbClr val="C00000"/>
                </a:solidFill>
                <a:effectLst/>
                <a:latin typeface="Calibri" panose="020F0502020204030204" pitchFamily="34" charset="0"/>
              </a:rPr>
              <a:t> </a:t>
            </a:r>
            <a:r>
              <a:rPr kumimoji="0" lang="en-US" altLang="en-US" sz="4400" b="1" i="0" u="none" strike="noStrike" cap="none" normalizeH="0" baseline="0" dirty="0" err="1">
                <a:ln>
                  <a:noFill/>
                </a:ln>
                <a:solidFill>
                  <a:srgbClr val="C00000"/>
                </a:solidFill>
                <a:effectLst/>
                <a:latin typeface="Calibri" panose="020F0502020204030204" pitchFamily="34" charset="0"/>
              </a:rPr>
              <a:t>với</a:t>
            </a:r>
            <a:r>
              <a:rPr kumimoji="0" lang="en-US" altLang="en-US" sz="4400" b="1" i="0" u="none" strike="noStrike" cap="none" normalizeH="0" baseline="0" dirty="0">
                <a:ln>
                  <a:noFill/>
                </a:ln>
                <a:solidFill>
                  <a:srgbClr val="C00000"/>
                </a:solidFill>
                <a:effectLst/>
                <a:latin typeface="Calibri" panose="020F0502020204030204" pitchFamily="34" charset="0"/>
              </a:rPr>
              <a:t> HS</a:t>
            </a:r>
            <a:endParaRPr kumimoji="0" lang="en-US" altLang="en-US" sz="4400" b="0" i="0" u="none" strike="noStrike" cap="none" normalizeH="0" baseline="0" dirty="0">
              <a:ln>
                <a:noFill/>
              </a:ln>
              <a:solidFill>
                <a:schemeClr val="tx2"/>
              </a:solidFill>
              <a:effectLst/>
              <a:latin typeface="Arial" panose="020B0604020202020204" pitchFamily="34" charset="0"/>
            </a:endParaRPr>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2153872768"/>
              </p:ext>
            </p:extLst>
          </p:nvPr>
        </p:nvGraphicFramePr>
        <p:xfrm>
          <a:off x="218045" y="1516659"/>
          <a:ext cx="11199126" cy="4632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74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3615071" y="696121"/>
            <a:ext cx="3466213" cy="71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C00000"/>
                </a:solidFill>
                <a:effectLst/>
                <a:latin typeface="Calibri" panose="020F0502020204030204" pitchFamily="34" charset="0"/>
              </a:rPr>
              <a:t>KẾT</a:t>
            </a:r>
            <a:r>
              <a:rPr kumimoji="0" lang="en-US" altLang="en-US" sz="4400" b="1" i="0" u="none" strike="noStrike" cap="none" normalizeH="0" dirty="0">
                <a:ln>
                  <a:noFill/>
                </a:ln>
                <a:solidFill>
                  <a:srgbClr val="C00000"/>
                </a:solidFill>
                <a:effectLst/>
                <a:latin typeface="Calibri" panose="020F0502020204030204" pitchFamily="34" charset="0"/>
              </a:rPr>
              <a:t> LUẬN</a:t>
            </a:r>
            <a:endParaRPr kumimoji="0" lang="en-US" altLang="en-US" sz="4400" b="0" i="0" u="none" strike="noStrike" cap="none" normalizeH="0" baseline="0" dirty="0">
              <a:ln>
                <a:noFill/>
              </a:ln>
              <a:solidFill>
                <a:schemeClr val="tx2"/>
              </a:solidFill>
              <a:effectLst/>
              <a:latin typeface="Arial" panose="020B0604020202020204" pitchFamily="34" charset="0"/>
            </a:endParaRPr>
          </a:p>
        </p:txBody>
      </p:sp>
      <p:sp>
        <p:nvSpPr>
          <p:cNvPr id="6" name="Content Placeholder 2"/>
          <p:cNvSpPr>
            <a:spLocks noGrp="1"/>
          </p:cNvSpPr>
          <p:nvPr>
            <p:ph idx="4294967295"/>
          </p:nvPr>
        </p:nvSpPr>
        <p:spPr bwMode="auto">
          <a:xfrm>
            <a:off x="1760760" y="1579828"/>
            <a:ext cx="10439178" cy="412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000"/>
              </a:spcBef>
              <a:spcAft>
                <a:spcPct val="0"/>
              </a:spcAft>
              <a:buClr>
                <a:srgbClr val="2F5597"/>
              </a:buClr>
              <a:buSzPts val="2800"/>
              <a:buFont typeface="Wingdings 2" panose="05020102010507070707" pitchFamily="18" charset="2"/>
              <a:buChar char=""/>
              <a:tabLst/>
            </a:pP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Kiến</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thức</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tinh</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giản</a:t>
            </a:r>
            <a:endParaRPr kumimoji="0" lang="en-US" altLang="en-US" sz="2800" b="0" i="0" u="none" strike="noStrike" cap="none" normalizeH="0" baseline="0" dirty="0">
              <a:ln>
                <a:noFill/>
              </a:ln>
              <a:solidFill>
                <a:srgbClr val="000000"/>
              </a:solidFill>
              <a:effectLst/>
              <a:latin typeface="Myriad Pro" panose="020B0503030403020204" pitchFamily="34" charset="0"/>
            </a:endParaRPr>
          </a:p>
          <a:p>
            <a:pPr marL="342900" marR="0" lvl="0" indent="-342900" algn="l" defTabSz="914400" rtl="0" eaLnBrk="0" fontAlgn="base" latinLnBrk="0" hangingPunct="0">
              <a:lnSpc>
                <a:spcPct val="100000"/>
              </a:lnSpc>
              <a:spcBef>
                <a:spcPts val="1000"/>
              </a:spcBef>
              <a:spcAft>
                <a:spcPct val="0"/>
              </a:spcAft>
              <a:buClr>
                <a:srgbClr val="2F5597"/>
              </a:buClr>
              <a:buSzPts val="2800"/>
              <a:buFont typeface="Wingdings 2" panose="05020102010507070707" pitchFamily="18" charset="2"/>
              <a:buChar char=""/>
              <a:tabLst/>
            </a:pP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Kênh</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hình</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trực</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quan</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sinh</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động</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phù</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hợp</a:t>
            </a:r>
            <a:r>
              <a:rPr kumimoji="0" lang="en-US" altLang="en-US" sz="2800" b="0" i="0" u="none" strike="noStrike" cap="none" normalizeH="0" baseline="0" dirty="0">
                <a:ln>
                  <a:noFill/>
                </a:ln>
                <a:solidFill>
                  <a:srgbClr val="000000"/>
                </a:solidFill>
                <a:effectLst/>
                <a:latin typeface="Myriad Pro" panose="020B0503030403020204" pitchFamily="34" charset="0"/>
              </a:rPr>
              <a:t> HS</a:t>
            </a:r>
          </a:p>
          <a:p>
            <a:pPr marL="342900" marR="0" lvl="0" indent="-342900" algn="l" defTabSz="914400" rtl="0" eaLnBrk="0" fontAlgn="base" latinLnBrk="0" hangingPunct="0">
              <a:lnSpc>
                <a:spcPct val="100000"/>
              </a:lnSpc>
              <a:spcBef>
                <a:spcPts val="1000"/>
              </a:spcBef>
              <a:spcAft>
                <a:spcPct val="0"/>
              </a:spcAft>
              <a:buClr>
                <a:srgbClr val="2F5597"/>
              </a:buClr>
              <a:buSzPts val="2800"/>
              <a:buFont typeface="Wingdings 2" panose="05020102010507070707" pitchFamily="18" charset="2"/>
              <a:buChar char=""/>
              <a:tabLst/>
            </a:pP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Nhiều</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hoạt</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động</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để</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phát</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triển</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năng</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lực</a:t>
            </a:r>
            <a:endParaRPr kumimoji="0" lang="en-US" altLang="en-US" sz="2800" b="0" i="0" u="none" strike="noStrike" cap="none" normalizeH="0" baseline="0" dirty="0">
              <a:ln>
                <a:noFill/>
              </a:ln>
              <a:solidFill>
                <a:srgbClr val="000000"/>
              </a:solidFill>
              <a:effectLst/>
              <a:latin typeface="Myriad Pro" panose="020B0503030403020204" pitchFamily="34" charset="0"/>
            </a:endParaRPr>
          </a:p>
          <a:p>
            <a:pPr marL="342900" marR="0" lvl="0" indent="-342900" algn="l" defTabSz="914400" rtl="0" eaLnBrk="0" fontAlgn="base" latinLnBrk="0" hangingPunct="0">
              <a:lnSpc>
                <a:spcPct val="100000"/>
              </a:lnSpc>
              <a:spcBef>
                <a:spcPts val="1000"/>
              </a:spcBef>
              <a:spcAft>
                <a:spcPct val="0"/>
              </a:spcAft>
              <a:buClr>
                <a:srgbClr val="2F5597"/>
              </a:buClr>
              <a:buSzPts val="2800"/>
              <a:buFont typeface="Wingdings 2" panose="05020102010507070707" pitchFamily="18" charset="2"/>
              <a:buChar char=""/>
              <a:tabLst/>
            </a:pP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Các</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câu</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hỏi</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mang</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tính</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luyện</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tập</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và</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vận</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dụng</a:t>
            </a:r>
            <a:endParaRPr kumimoji="0" lang="en-US" altLang="en-US" sz="2800" b="0" i="0" u="none" strike="noStrike" cap="none" normalizeH="0" baseline="0" dirty="0">
              <a:ln>
                <a:noFill/>
              </a:ln>
              <a:solidFill>
                <a:srgbClr val="000000"/>
              </a:solidFill>
              <a:effectLst/>
              <a:latin typeface="Myriad Pro" panose="020B0503030403020204" pitchFamily="34" charset="0"/>
            </a:endParaRPr>
          </a:p>
          <a:p>
            <a:pPr marL="342900" marR="0" lvl="0" indent="-342900" algn="l" defTabSz="914400" rtl="0" eaLnBrk="0" fontAlgn="base" latinLnBrk="0" hangingPunct="0">
              <a:lnSpc>
                <a:spcPct val="100000"/>
              </a:lnSpc>
              <a:spcBef>
                <a:spcPts val="1000"/>
              </a:spcBef>
              <a:spcAft>
                <a:spcPct val="0"/>
              </a:spcAft>
              <a:buClr>
                <a:srgbClr val="2F5597"/>
              </a:buClr>
              <a:buSzPts val="2800"/>
              <a:buFont typeface="Wingdings 2" panose="05020102010507070707" pitchFamily="18" charset="2"/>
              <a:buChar char=""/>
              <a:tabLst/>
            </a:pP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Dễ</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học</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dễ</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dạy</a:t>
            </a:r>
            <a:endParaRPr kumimoji="0" lang="en-US" altLang="en-US" sz="2800" b="0" i="0" u="none" strike="noStrike" cap="none" normalizeH="0" baseline="0" dirty="0">
              <a:ln>
                <a:noFill/>
              </a:ln>
              <a:solidFill>
                <a:srgbClr val="000000"/>
              </a:solidFill>
              <a:effectLst/>
              <a:latin typeface="Myriad Pro" panose="020B0503030403020204" pitchFamily="34" charset="0"/>
            </a:endParaRPr>
          </a:p>
          <a:p>
            <a:pPr marL="342900" marR="0" lvl="0" indent="-342900" algn="l" defTabSz="914400" rtl="0" eaLnBrk="0" fontAlgn="base" latinLnBrk="0" hangingPunct="0">
              <a:lnSpc>
                <a:spcPct val="100000"/>
              </a:lnSpc>
              <a:spcBef>
                <a:spcPts val="1000"/>
              </a:spcBef>
              <a:spcAft>
                <a:spcPct val="0"/>
              </a:spcAft>
              <a:buClr>
                <a:srgbClr val="2F5597"/>
              </a:buClr>
              <a:buSzPts val="2800"/>
              <a:buFont typeface="Wingdings 2" panose="05020102010507070707" pitchFamily="18" charset="2"/>
              <a:buChar char=""/>
              <a:tabLst/>
            </a:pP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Hệ</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sinh</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thái</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số</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phong</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phú</a:t>
            </a:r>
            <a:r>
              <a:rPr kumimoji="0" lang="en-US" altLang="en-US" sz="2800" b="0" i="0" u="none" strike="noStrike" cap="none" normalizeH="0" baseline="0" dirty="0">
                <a:ln>
                  <a:noFill/>
                </a:ln>
                <a:solidFill>
                  <a:srgbClr val="000000"/>
                </a:solidFill>
                <a:effectLst/>
                <a:latin typeface="Myriad Pro" panose="020B0503030403020204" pitchFamily="34" charset="0"/>
              </a:rPr>
              <a:t> </a:t>
            </a:r>
          </a:p>
          <a:p>
            <a:pPr marL="342900" marR="0" lvl="0" indent="-342900" algn="l" defTabSz="914400" rtl="0" eaLnBrk="0" fontAlgn="base" latinLnBrk="0" hangingPunct="0">
              <a:lnSpc>
                <a:spcPct val="100000"/>
              </a:lnSpc>
              <a:spcBef>
                <a:spcPts val="1000"/>
              </a:spcBef>
              <a:spcAft>
                <a:spcPct val="0"/>
              </a:spcAft>
              <a:buClr>
                <a:srgbClr val="2F5597"/>
              </a:buClr>
              <a:buSzPts val="2800"/>
              <a:buFont typeface="Wingdings 2" panose="05020102010507070707" pitchFamily="18" charset="2"/>
              <a:buChar char=""/>
              <a:tabLst/>
            </a:pP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Các</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tác</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giả</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và</a:t>
            </a:r>
            <a:r>
              <a:rPr kumimoji="0" lang="en-US" altLang="en-US" sz="2800" b="0" i="0" u="none" strike="noStrike" cap="none" normalizeH="0" baseline="0" dirty="0">
                <a:ln>
                  <a:noFill/>
                </a:ln>
                <a:solidFill>
                  <a:srgbClr val="000000"/>
                </a:solidFill>
                <a:effectLst/>
                <a:latin typeface="Myriad Pro" panose="020B0503030403020204" pitchFamily="34" charset="0"/>
              </a:rPr>
              <a:t> NXB </a:t>
            </a:r>
            <a:r>
              <a:rPr kumimoji="0" lang="en-US" altLang="en-US" sz="2800" b="0" i="0" u="none" strike="noStrike" cap="none" normalizeH="0" baseline="0" dirty="0" err="1">
                <a:ln>
                  <a:noFill/>
                </a:ln>
                <a:solidFill>
                  <a:srgbClr val="000000"/>
                </a:solidFill>
                <a:effectLst/>
                <a:latin typeface="Myriad Pro" panose="020B0503030403020204" pitchFamily="34" charset="0"/>
              </a:rPr>
              <a:t>luôn</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đồng</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hành</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cùng</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các</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thầy</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cô</a:t>
            </a:r>
            <a:r>
              <a:rPr kumimoji="0" lang="en-US" altLang="en-US" sz="2800" b="0" i="0" u="none" strike="noStrike" cap="none" normalizeH="0" baseline="0" dirty="0">
                <a:ln>
                  <a:noFill/>
                </a:ln>
                <a:solidFill>
                  <a:srgbClr val="000000"/>
                </a:solidFill>
                <a:effectLst/>
                <a:latin typeface="Myriad Pro" panose="020B0503030403020204" pitchFamily="34" charset="0"/>
              </a:rPr>
              <a:t> </a:t>
            </a:r>
            <a:r>
              <a:rPr kumimoji="0" lang="en-US" altLang="en-US" sz="2800" b="0" i="0" u="none" strike="noStrike" cap="none" normalizeH="0" baseline="0" dirty="0" err="1">
                <a:ln>
                  <a:noFill/>
                </a:ln>
                <a:solidFill>
                  <a:srgbClr val="000000"/>
                </a:solidFill>
                <a:effectLst/>
                <a:latin typeface="Myriad Pro" panose="020B0503030403020204" pitchFamily="34" charset="0"/>
              </a:rPr>
              <a:t>giáo</a:t>
            </a:r>
            <a:endParaRPr kumimoji="0" lang="en-US" altLang="en-US" sz="3200" b="0" i="0" u="none" strike="noStrike" cap="none" normalizeH="0" baseline="0" dirty="0">
              <a:ln>
                <a:noFill/>
              </a:ln>
              <a:solidFill>
                <a:schemeClr val="tx1"/>
              </a:solidFill>
              <a:effectLst/>
              <a:latin typeface="Myriad Pro" panose="020B0503030403020204" pitchFamily="34" charset="0"/>
            </a:endParaRPr>
          </a:p>
        </p:txBody>
      </p:sp>
    </p:spTree>
    <p:extLst>
      <p:ext uri="{BB962C8B-B14F-4D97-AF65-F5344CB8AC3E}">
        <p14:creationId xmlns:p14="http://schemas.microsoft.com/office/powerpoint/2010/main" val="1977761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243470" y="1825625"/>
            <a:ext cx="7176977" cy="207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200" b="1" i="0" u="none" strike="noStrike" cap="none" normalizeH="0" baseline="0" dirty="0">
                <a:ln>
                  <a:noFill/>
                </a:ln>
                <a:solidFill>
                  <a:srgbClr val="453DED"/>
                </a:solidFill>
                <a:effectLst/>
                <a:latin typeface="Arial" panose="020B0604020202020204" pitchFamily="34" charset="0"/>
              </a:rPr>
              <a:t>GIỚI</a:t>
            </a:r>
            <a:r>
              <a:rPr kumimoji="0" lang="en-US" altLang="en-US" sz="4200" b="1" i="0" u="none" strike="noStrike" cap="none" normalizeH="0" dirty="0">
                <a:ln>
                  <a:noFill/>
                </a:ln>
                <a:solidFill>
                  <a:srgbClr val="453DED"/>
                </a:solidFill>
                <a:effectLst/>
                <a:latin typeface="Arial" panose="020B0604020202020204" pitchFamily="34" charset="0"/>
              </a:rPr>
              <a:t> THIỆU NỘI DUNG SGK ĐỊA LÍ 11</a:t>
            </a:r>
            <a:endParaRPr kumimoji="0" lang="en-US" altLang="en-US" sz="4200" b="0" i="0" u="none" strike="noStrike" cap="none" normalizeH="0" baseline="0" dirty="0">
              <a:ln>
                <a:noFill/>
              </a:ln>
              <a:solidFill>
                <a:srgbClr val="453DED"/>
              </a:solidFill>
              <a:effectLst/>
              <a:latin typeface="Arial" panose="020B0604020202020204" pitchFamily="34" charset="0"/>
            </a:endParaRPr>
          </a:p>
        </p:txBody>
      </p:sp>
    </p:spTree>
    <p:extLst>
      <p:ext uri="{BB962C8B-B14F-4D97-AF65-F5344CB8AC3E}">
        <p14:creationId xmlns:p14="http://schemas.microsoft.com/office/powerpoint/2010/main" val="283246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47505" y="446566"/>
            <a:ext cx="5273751"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FF0000"/>
                </a:solidFill>
                <a:effectLst/>
                <a:latin typeface="Calibri" panose="020F0502020204030204" pitchFamily="34" charset="0"/>
              </a:rPr>
              <a:t>NỘI DUNG SGK ĐỊA LÍ 11</a:t>
            </a:r>
            <a:endParaRPr kumimoji="0" lang="en-US" altLang="en-US" sz="3600" b="0" i="0" u="none" strike="noStrike" cap="none" normalizeH="0" baseline="0" dirty="0">
              <a:ln>
                <a:noFill/>
              </a:ln>
              <a:solidFill>
                <a:srgbClr val="FF0000"/>
              </a:solidFill>
              <a:effectLst/>
              <a:latin typeface="Arial" panose="020B0604020202020204" pitchFamily="34" charset="0"/>
            </a:endParaRPr>
          </a:p>
        </p:txBody>
      </p:sp>
      <p:sp>
        <p:nvSpPr>
          <p:cNvPr id="6" name="TextBox 2"/>
          <p:cNvSpPr txBox="1"/>
          <p:nvPr/>
        </p:nvSpPr>
        <p:spPr>
          <a:xfrm>
            <a:off x="838200" y="1303814"/>
            <a:ext cx="10145231" cy="4524315"/>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400" b="1" i="0" u="none" strike="noStrike" cap="none" normalizeH="0" baseline="0" dirty="0" err="1">
                <a:ln>
                  <a:noFill/>
                </a:ln>
                <a:solidFill>
                  <a:schemeClr val="tx1"/>
                </a:solidFill>
                <a:effectLst/>
                <a:latin typeface="Arial" panose="020B0604020202020204" pitchFamily="34" charset="0"/>
              </a:rPr>
              <a:t>Phần</a:t>
            </a:r>
            <a:r>
              <a:rPr kumimoji="0" lang="en-US" altLang="en-US" sz="2400" b="1" i="0" u="none" strike="noStrike" cap="none" normalizeH="0" dirty="0">
                <a:ln>
                  <a:noFill/>
                </a:ln>
                <a:solidFill>
                  <a:schemeClr val="tx1"/>
                </a:solidFill>
                <a:effectLst/>
                <a:latin typeface="Arial" panose="020B0604020202020204" pitchFamily="34" charset="0"/>
              </a:rPr>
              <a:t> </a:t>
            </a:r>
            <a:r>
              <a:rPr kumimoji="0" lang="en-US" altLang="en-US" sz="2400" b="1" i="0" u="none" strike="noStrike" cap="none" normalizeH="0" dirty="0" err="1">
                <a:ln>
                  <a:noFill/>
                </a:ln>
                <a:solidFill>
                  <a:schemeClr val="tx1"/>
                </a:solidFill>
                <a:effectLst/>
                <a:latin typeface="Arial" panose="020B0604020202020204" pitchFamily="34" charset="0"/>
              </a:rPr>
              <a:t>một</a:t>
            </a:r>
            <a:r>
              <a:rPr kumimoji="0" lang="en-US" altLang="en-US" sz="2400" b="1" i="0" u="none" strike="noStrike" cap="none" normalizeH="0" baseline="0" dirty="0">
                <a:ln>
                  <a:noFill/>
                </a:ln>
                <a:solidFill>
                  <a:schemeClr val="tx1"/>
                </a:solidFill>
                <a:effectLst/>
                <a:latin typeface="Arial" panose="020B0604020202020204" pitchFamily="34" charset="0"/>
              </a:rPr>
              <a:t>. MỘT</a:t>
            </a:r>
            <a:r>
              <a:rPr kumimoji="0" lang="en-US" altLang="en-US" sz="2400" b="1" i="0" u="none" strike="noStrike" cap="none" normalizeH="0" dirty="0">
                <a:ln>
                  <a:noFill/>
                </a:ln>
                <a:solidFill>
                  <a:schemeClr val="tx1"/>
                </a:solidFill>
                <a:effectLst/>
                <a:latin typeface="Arial" panose="020B0604020202020204" pitchFamily="34" charset="0"/>
              </a:rPr>
              <a:t> SỐ VẤN ĐỀ VỀ KINH TẾ - XÃ HỘI THẾ GIỚI</a:t>
            </a:r>
            <a:endParaRPr kumimoji="0" lang="en-US" altLang="en-US" sz="2400" b="1" i="0" u="none" strike="noStrike" cap="none" normalizeH="0" baseline="0" dirty="0">
              <a:ln>
                <a:noFill/>
              </a:ln>
              <a:solidFill>
                <a:schemeClr val="tx1"/>
              </a:solidFill>
              <a:effectLst/>
              <a:latin typeface="Arial" panose="020B0604020202020204" pitchFamily="34" charset="0"/>
            </a:endParaRPr>
          </a:p>
          <a:p>
            <a:pPr lvl="0">
              <a:lnSpc>
                <a:spcPct val="150000"/>
              </a:lnSpc>
            </a:pPr>
            <a:r>
              <a:rPr lang="en-US" altLang="en-US" sz="2400" dirty="0"/>
              <a:t>– </a:t>
            </a:r>
            <a:r>
              <a:rPr kumimoji="0" lang="en-US" altLang="en-US" sz="2400" b="0" i="0" u="none" strike="noStrike" cap="none" normalizeH="0" baseline="0" dirty="0" err="1">
                <a:ln>
                  <a:noFill/>
                </a:ln>
                <a:solidFill>
                  <a:schemeClr val="tx1"/>
                </a:solidFill>
                <a:effectLst/>
                <a:latin typeface="Arial" panose="020B0604020202020204" pitchFamily="34" charset="0"/>
              </a:rPr>
              <a:t>Bao</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gồm</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các</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nội</a:t>
            </a:r>
            <a:r>
              <a:rPr kumimoji="0" lang="en-US" altLang="en-US" sz="2400" b="0" i="0" u="none" strike="noStrike" cap="none" normalizeH="0" baseline="0" dirty="0">
                <a:ln>
                  <a:noFill/>
                </a:ln>
                <a:solidFill>
                  <a:schemeClr val="tx1"/>
                </a:solidFill>
                <a:effectLst/>
                <a:latin typeface="Arial" panose="020B0604020202020204" pitchFamily="34" charset="0"/>
              </a:rPr>
              <a:t> dung:</a:t>
            </a:r>
          </a:p>
          <a:p>
            <a:pPr marL="0" marR="0" lvl="0" indent="0" algn="l" defTabSz="914400" rtl="0" eaLnBrk="0" fontAlgn="base" latinLnBrk="0" hangingPunct="0">
              <a:lnSpc>
                <a:spcPct val="150000"/>
              </a:lnSpc>
              <a:spcBef>
                <a:spcPct val="0"/>
              </a:spcBef>
              <a:spcAft>
                <a:spcPct val="0"/>
              </a:spcAft>
              <a:buClr>
                <a:schemeClr val="tx1"/>
              </a:buClr>
              <a:buSzPts val="2400"/>
              <a:tabLst/>
            </a:pP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Sự</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khác</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biệt</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về</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trình</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độ</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phát</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triển</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kinh</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tế</a:t>
            </a:r>
            <a:r>
              <a:rPr kumimoji="0" lang="en-US" altLang="en-US" sz="2400" b="0" i="0" u="none" strike="noStrike" cap="none" normalizeH="0" dirty="0">
                <a:ln>
                  <a:noFill/>
                </a:ln>
                <a:solidFill>
                  <a:schemeClr val="tx1"/>
                </a:solidFill>
                <a:effectLst/>
                <a:latin typeface="Arial" panose="020B0604020202020204" pitchFamily="34" charset="0"/>
              </a:rPr>
              <a:t> - </a:t>
            </a:r>
            <a:r>
              <a:rPr kumimoji="0" lang="en-US" altLang="en-US" sz="2400" b="0" i="0" u="none" strike="noStrike" cap="none" normalizeH="0" dirty="0" err="1">
                <a:ln>
                  <a:noFill/>
                </a:ln>
                <a:solidFill>
                  <a:schemeClr val="tx1"/>
                </a:solidFill>
                <a:effectLst/>
                <a:latin typeface="Arial" panose="020B0604020202020204" pitchFamily="34" charset="0"/>
              </a:rPr>
              <a:t>xã</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hội</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của</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các</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nhóm</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nước</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
                <a:schemeClr val="tx1"/>
              </a:buClr>
              <a:buSzPts val="2400"/>
              <a:tabLst/>
            </a:pP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Toàn</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cầu</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hoá</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và</a:t>
            </a:r>
            <a:r>
              <a:rPr kumimoji="0" lang="en-US" altLang="en-US" sz="2400" b="0" i="0" u="none" strike="noStrike" cap="none" normalizeH="0" dirty="0">
                <a:ln>
                  <a:noFill/>
                </a:ln>
                <a:solidFill>
                  <a:schemeClr val="tx1"/>
                </a:solidFill>
                <a:effectLst/>
                <a:latin typeface="Arial" panose="020B0604020202020204" pitchFamily="34" charset="0"/>
              </a:rPr>
              <a:t> khu </a:t>
            </a:r>
            <a:r>
              <a:rPr kumimoji="0" lang="en-US" altLang="en-US" sz="2400" b="0" i="0" u="none" strike="noStrike" cap="none" normalizeH="0" dirty="0" err="1">
                <a:ln>
                  <a:noFill/>
                </a:ln>
                <a:solidFill>
                  <a:schemeClr val="tx1"/>
                </a:solidFill>
                <a:effectLst/>
                <a:latin typeface="Arial" panose="020B0604020202020204" pitchFamily="34" charset="0"/>
              </a:rPr>
              <a:t>vực</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hoá</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kinh</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tế</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
                <a:schemeClr val="tx1"/>
              </a:buClr>
              <a:buSzPts val="2400"/>
              <a:tabLst/>
            </a:pP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Một</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số</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tổ</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chức</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quốc</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tế</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và</a:t>
            </a:r>
            <a:r>
              <a:rPr kumimoji="0" lang="en-US" altLang="en-US" sz="2400" b="0" i="0" u="none" strike="noStrike" cap="none" normalizeH="0" dirty="0">
                <a:ln>
                  <a:noFill/>
                </a:ln>
                <a:solidFill>
                  <a:schemeClr val="tx1"/>
                </a:solidFill>
                <a:effectLst/>
                <a:latin typeface="Arial" panose="020B0604020202020204" pitchFamily="34" charset="0"/>
              </a:rPr>
              <a:t> khu </a:t>
            </a:r>
            <a:r>
              <a:rPr kumimoji="0" lang="en-US" altLang="en-US" sz="2400" b="0" i="0" u="none" strike="noStrike" cap="none" normalizeH="0" dirty="0" err="1">
                <a:ln>
                  <a:noFill/>
                </a:ln>
                <a:solidFill>
                  <a:schemeClr val="tx1"/>
                </a:solidFill>
                <a:effectLst/>
                <a:latin typeface="Arial" panose="020B0604020202020204" pitchFamily="34" charset="0"/>
              </a:rPr>
              <a:t>vực</a:t>
            </a:r>
            <a:r>
              <a:rPr kumimoji="0" lang="en-US" altLang="en-US" sz="2400" b="0" i="0" u="none" strike="noStrike" cap="none" normalizeH="0" dirty="0">
                <a:ln>
                  <a:noFill/>
                </a:ln>
                <a:solidFill>
                  <a:schemeClr val="tx1"/>
                </a:solidFill>
                <a:effectLst/>
                <a:latin typeface="Arial" panose="020B0604020202020204" pitchFamily="34" charset="0"/>
              </a:rPr>
              <a:t>, an </a:t>
            </a:r>
            <a:r>
              <a:rPr kumimoji="0" lang="en-US" altLang="en-US" sz="2400" b="0" i="0" u="none" strike="noStrike" cap="none" normalizeH="0" dirty="0" err="1">
                <a:ln>
                  <a:noFill/>
                </a:ln>
                <a:solidFill>
                  <a:schemeClr val="tx1"/>
                </a:solidFill>
                <a:effectLst/>
                <a:latin typeface="Arial" panose="020B0604020202020204" pitchFamily="34" charset="0"/>
              </a:rPr>
              <a:t>ninh</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toàn</a:t>
            </a:r>
            <a:r>
              <a:rPr kumimoji="0" lang="en-US" altLang="en-US" sz="2400" b="0" i="0" u="none" strike="noStrike" cap="none" normalizeH="0" dirty="0">
                <a:ln>
                  <a:noFill/>
                </a:ln>
                <a:solidFill>
                  <a:schemeClr val="tx1"/>
                </a:solidFill>
                <a:effectLst/>
                <a:latin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rPr>
              <a:t>cầu</a:t>
            </a:r>
            <a:endParaRPr kumimoji="0" lang="en-US" altLang="en-US" sz="2400" b="0" i="0" u="none" strike="noStrike" cap="none" normalizeH="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
                <a:schemeClr val="tx1"/>
              </a:buClr>
              <a:buSzPts val="2400"/>
              <a:tabLst/>
            </a:pPr>
            <a:r>
              <a:rPr lang="en-US" altLang="en-US" sz="2400" baseline="0" dirty="0"/>
              <a:t>+</a:t>
            </a:r>
            <a:r>
              <a:rPr lang="en-US" altLang="en-US" sz="2400" dirty="0"/>
              <a:t> </a:t>
            </a:r>
            <a:r>
              <a:rPr lang="en-US" altLang="en-US" sz="2400" dirty="0" err="1"/>
              <a:t>Nền</a:t>
            </a:r>
            <a:r>
              <a:rPr lang="en-US" altLang="en-US" sz="2400" dirty="0"/>
              <a:t> </a:t>
            </a:r>
            <a:r>
              <a:rPr lang="en-US" altLang="en-US" sz="2400" dirty="0" err="1"/>
              <a:t>kinh</a:t>
            </a:r>
            <a:r>
              <a:rPr lang="en-US" altLang="en-US" sz="2400" dirty="0"/>
              <a:t> </a:t>
            </a:r>
            <a:r>
              <a:rPr lang="en-US" altLang="en-US" sz="2400" dirty="0" err="1"/>
              <a:t>tế</a:t>
            </a:r>
            <a:r>
              <a:rPr lang="en-US" altLang="en-US" sz="2400" dirty="0"/>
              <a:t> tri </a:t>
            </a:r>
            <a:r>
              <a:rPr lang="en-US" altLang="en-US" sz="2400" dirty="0" err="1"/>
              <a:t>thức</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lvl="0" algn="just">
              <a:lnSpc>
                <a:spcPct val="150000"/>
              </a:lnSpc>
            </a:pPr>
            <a:r>
              <a:rPr lang="en-US" altLang="en-US" sz="2400" dirty="0"/>
              <a:t>– </a:t>
            </a:r>
            <a:r>
              <a:rPr lang="en-US" altLang="en-US" sz="2400" dirty="0" err="1"/>
              <a:t>Đây</a:t>
            </a:r>
            <a:r>
              <a:rPr lang="en-US" altLang="en-US" sz="2400" dirty="0"/>
              <a:t> </a:t>
            </a:r>
            <a:r>
              <a:rPr lang="en-US" altLang="en-US" sz="2400" dirty="0" err="1"/>
              <a:t>là</a:t>
            </a:r>
            <a:r>
              <a:rPr lang="en-US" altLang="en-US" sz="2400" dirty="0"/>
              <a:t> </a:t>
            </a:r>
            <a:r>
              <a:rPr lang="en-US" altLang="en-US" sz="2400" dirty="0" err="1"/>
              <a:t>các</a:t>
            </a:r>
            <a:r>
              <a:rPr lang="en-US" altLang="en-US" sz="2400" dirty="0"/>
              <a:t> </a:t>
            </a:r>
            <a:r>
              <a:rPr lang="en-US" altLang="en-US" sz="2400" dirty="0" err="1"/>
              <a:t>nội</a:t>
            </a:r>
            <a:r>
              <a:rPr lang="en-US" altLang="en-US" sz="2400" dirty="0"/>
              <a:t> dung </a:t>
            </a:r>
            <a:r>
              <a:rPr lang="en-US" altLang="en-US" sz="2400" dirty="0" err="1"/>
              <a:t>nổi</a:t>
            </a:r>
            <a:r>
              <a:rPr lang="en-US" altLang="en-US" sz="2400" dirty="0"/>
              <a:t> </a:t>
            </a:r>
            <a:r>
              <a:rPr lang="en-US" altLang="en-US" sz="2400" dirty="0" err="1"/>
              <a:t>bật</a:t>
            </a:r>
            <a:r>
              <a:rPr lang="en-US" altLang="en-US" sz="2400" dirty="0"/>
              <a:t> </a:t>
            </a:r>
            <a:r>
              <a:rPr lang="en-US" altLang="en-US" sz="2400" dirty="0" err="1"/>
              <a:t>về</a:t>
            </a:r>
            <a:r>
              <a:rPr lang="en-US" altLang="en-US" sz="2400" dirty="0"/>
              <a:t> </a:t>
            </a:r>
            <a:r>
              <a:rPr lang="en-US" altLang="en-US" sz="2400" dirty="0" err="1"/>
              <a:t>tình</a:t>
            </a:r>
            <a:r>
              <a:rPr lang="en-US" altLang="en-US" sz="2400" dirty="0"/>
              <a:t> </a:t>
            </a:r>
            <a:r>
              <a:rPr lang="en-US" altLang="en-US" sz="2400" dirty="0" err="1"/>
              <a:t>hình</a:t>
            </a:r>
            <a:r>
              <a:rPr lang="en-US" altLang="en-US" sz="2400" dirty="0"/>
              <a:t> </a:t>
            </a:r>
            <a:r>
              <a:rPr lang="en-US" altLang="en-US" sz="2400" dirty="0" err="1"/>
              <a:t>kinh</a:t>
            </a:r>
            <a:r>
              <a:rPr lang="en-US" altLang="en-US" sz="2400" dirty="0"/>
              <a:t> </a:t>
            </a:r>
            <a:r>
              <a:rPr lang="en-US" altLang="en-US" sz="2400" dirty="0" err="1"/>
              <a:t>tế</a:t>
            </a:r>
            <a:r>
              <a:rPr lang="en-US" altLang="en-US" sz="2400" dirty="0"/>
              <a:t> - </a:t>
            </a:r>
            <a:r>
              <a:rPr lang="en-US" altLang="en-US" sz="2400" dirty="0" err="1"/>
              <a:t>xã</a:t>
            </a:r>
            <a:r>
              <a:rPr lang="en-US" altLang="en-US" sz="2400" dirty="0"/>
              <a:t> </a:t>
            </a:r>
            <a:r>
              <a:rPr lang="en-US" altLang="en-US" sz="2400" dirty="0" err="1"/>
              <a:t>hội</a:t>
            </a:r>
            <a:r>
              <a:rPr lang="en-US" altLang="en-US" sz="2400" dirty="0"/>
              <a:t> </a:t>
            </a:r>
            <a:r>
              <a:rPr lang="en-US" altLang="en-US" sz="2400" dirty="0" err="1"/>
              <a:t>đang</a:t>
            </a:r>
            <a:r>
              <a:rPr lang="en-US" altLang="en-US" sz="2400" dirty="0"/>
              <a:t> </a:t>
            </a:r>
            <a:r>
              <a:rPr lang="en-US" altLang="en-US" sz="2400" dirty="0" err="1"/>
              <a:t>diễn</a:t>
            </a:r>
            <a:r>
              <a:rPr lang="en-US" altLang="en-US" sz="2400" dirty="0"/>
              <a:t> </a:t>
            </a:r>
            <a:r>
              <a:rPr lang="en-US" altLang="en-US" sz="2400" dirty="0" err="1"/>
              <a:t>ra</a:t>
            </a:r>
            <a:r>
              <a:rPr lang="en-US" altLang="en-US" sz="2400" dirty="0"/>
              <a:t> </a:t>
            </a:r>
            <a:r>
              <a:rPr lang="en-US" altLang="en-US" sz="2400" dirty="0" err="1"/>
              <a:t>trên</a:t>
            </a:r>
            <a:r>
              <a:rPr lang="en-US" altLang="en-US" sz="2400" dirty="0"/>
              <a:t> </a:t>
            </a:r>
            <a:r>
              <a:rPr lang="en-US" altLang="en-US" sz="2400" dirty="0" err="1"/>
              <a:t>thế</a:t>
            </a:r>
            <a:r>
              <a:rPr lang="en-US" altLang="en-US" sz="2400" dirty="0"/>
              <a:t> </a:t>
            </a:r>
            <a:r>
              <a:rPr lang="en-US" altLang="en-US" sz="2400" dirty="0" err="1"/>
              <a:t>giới</a:t>
            </a:r>
            <a:r>
              <a:rPr lang="en-US" altLang="en-US" sz="2400" dirty="0"/>
              <a:t> </a:t>
            </a:r>
            <a:r>
              <a:rPr lang="en-US" altLang="en-US" sz="2400" dirty="0" err="1"/>
              <a:t>hiện</a:t>
            </a:r>
            <a:r>
              <a:rPr lang="en-US" altLang="en-US" sz="2400" dirty="0"/>
              <a:t> nay </a:t>
            </a:r>
            <a:r>
              <a:rPr lang="en-US" altLang="en-US" sz="2400" dirty="0" err="1"/>
              <a:t>và</a:t>
            </a:r>
            <a:r>
              <a:rPr lang="en-US" altLang="en-US" sz="2400" dirty="0"/>
              <a:t> </a:t>
            </a:r>
            <a:r>
              <a:rPr lang="en-US" altLang="en-US" sz="2400" dirty="0" err="1"/>
              <a:t>có</a:t>
            </a:r>
            <a:r>
              <a:rPr lang="en-US" altLang="en-US" sz="2400" dirty="0"/>
              <a:t> </a:t>
            </a:r>
            <a:r>
              <a:rPr lang="en-US" altLang="en-US" sz="2400" dirty="0" err="1"/>
              <a:t>ảnh</a:t>
            </a:r>
            <a:r>
              <a:rPr lang="en-US" altLang="en-US" sz="2400" dirty="0"/>
              <a:t> </a:t>
            </a:r>
            <a:r>
              <a:rPr lang="en-US" altLang="en-US" sz="2400" dirty="0" err="1"/>
              <a:t>hưởng</a:t>
            </a:r>
            <a:r>
              <a:rPr lang="en-US" altLang="en-US" sz="2400" dirty="0"/>
              <a:t> </a:t>
            </a:r>
            <a:r>
              <a:rPr lang="en-US" altLang="en-US" sz="2400" dirty="0" err="1"/>
              <a:t>tới</a:t>
            </a:r>
            <a:r>
              <a:rPr lang="en-US" altLang="en-US" sz="2400" dirty="0"/>
              <a:t> </a:t>
            </a:r>
            <a:r>
              <a:rPr lang="en-US" altLang="en-US" sz="2400" dirty="0" err="1"/>
              <a:t>mọi</a:t>
            </a:r>
            <a:r>
              <a:rPr lang="en-US" altLang="en-US" sz="2400" dirty="0"/>
              <a:t> </a:t>
            </a:r>
            <a:r>
              <a:rPr lang="en-US" altLang="en-US" sz="2400" dirty="0" err="1"/>
              <a:t>quốc</a:t>
            </a:r>
            <a:r>
              <a:rPr lang="en-US" altLang="en-US" sz="2400" dirty="0"/>
              <a:t> </a:t>
            </a:r>
            <a:r>
              <a:rPr lang="en-US" altLang="en-US" sz="2400" dirty="0" err="1"/>
              <a:t>gia</a:t>
            </a:r>
            <a:r>
              <a:rPr lang="en-US" altLang="en-US" sz="2400" dirty="0"/>
              <a:t> </a:t>
            </a:r>
            <a:r>
              <a:rPr lang="en-US" altLang="en-US" sz="2400" dirty="0" err="1"/>
              <a:t>trên</a:t>
            </a:r>
            <a:r>
              <a:rPr lang="en-US" altLang="en-US" sz="2400" dirty="0"/>
              <a:t> </a:t>
            </a:r>
            <a:r>
              <a:rPr lang="en-US" altLang="en-US" sz="2400" dirty="0" err="1"/>
              <a:t>thế</a:t>
            </a:r>
            <a:r>
              <a:rPr lang="en-US" altLang="en-US" sz="2400" dirty="0"/>
              <a:t> </a:t>
            </a:r>
            <a:r>
              <a:rPr lang="en-US" altLang="en-US" sz="2400" dirty="0" err="1"/>
              <a:t>giới</a:t>
            </a:r>
            <a:r>
              <a:rPr lang="en-US" altLang="en-US" sz="2400" dirty="0"/>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3625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987057" y="1399951"/>
            <a:ext cx="10174002" cy="4413516"/>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400" b="1" i="0" u="none" strike="noStrike" cap="none" normalizeH="0" baseline="0" dirty="0" err="1">
                <a:ln>
                  <a:noFill/>
                </a:ln>
                <a:solidFill>
                  <a:schemeClr val="tx1"/>
                </a:solidFill>
                <a:effectLst/>
              </a:rPr>
              <a:t>Phần</a:t>
            </a:r>
            <a:r>
              <a:rPr kumimoji="0" lang="en-US" altLang="en-US" sz="2400" b="1" i="0" u="none" strike="noStrike" cap="none" normalizeH="0" dirty="0">
                <a:ln>
                  <a:noFill/>
                </a:ln>
                <a:solidFill>
                  <a:schemeClr val="tx1"/>
                </a:solidFill>
                <a:effectLst/>
              </a:rPr>
              <a:t> </a:t>
            </a:r>
            <a:r>
              <a:rPr kumimoji="0" lang="en-US" altLang="en-US" sz="2400" b="1" i="0" u="none" strike="noStrike" cap="none" normalizeH="0" dirty="0" err="1">
                <a:ln>
                  <a:noFill/>
                </a:ln>
                <a:solidFill>
                  <a:schemeClr val="tx1"/>
                </a:solidFill>
                <a:effectLst/>
              </a:rPr>
              <a:t>hai</a:t>
            </a:r>
            <a:r>
              <a:rPr kumimoji="0" lang="en-US" altLang="en-US" sz="2400" b="1" i="0" u="none" strike="noStrike" cap="none" normalizeH="0" dirty="0">
                <a:ln>
                  <a:noFill/>
                </a:ln>
                <a:solidFill>
                  <a:schemeClr val="tx1"/>
                </a:solidFill>
                <a:effectLst/>
              </a:rPr>
              <a:t>.</a:t>
            </a:r>
            <a:r>
              <a:rPr kumimoji="0" lang="en-US" altLang="en-US" sz="2400" b="1" i="0" u="none" strike="noStrike" cap="none" normalizeH="0" baseline="0" dirty="0">
                <a:ln>
                  <a:noFill/>
                </a:ln>
                <a:solidFill>
                  <a:schemeClr val="tx1"/>
                </a:solidFill>
                <a:effectLst/>
              </a:rPr>
              <a:t> ĐỊA</a:t>
            </a:r>
            <a:r>
              <a:rPr kumimoji="0" lang="en-US" altLang="en-US" sz="2400" b="1" i="0" u="none" strike="noStrike" cap="none" normalizeH="0" dirty="0">
                <a:ln>
                  <a:noFill/>
                </a:ln>
                <a:solidFill>
                  <a:schemeClr val="tx1"/>
                </a:solidFill>
                <a:effectLst/>
              </a:rPr>
              <a:t> LÍ KHU VỰC VÀ QUỐC GIA</a:t>
            </a:r>
            <a:endParaRPr kumimoji="0" lang="en-US" altLang="en-US" sz="2400" b="1" i="0" u="none" strike="noStrike" cap="none" normalizeH="0" baseline="0" dirty="0">
              <a:ln>
                <a:noFill/>
              </a:ln>
              <a:solidFill>
                <a:schemeClr val="tx1"/>
              </a:solidFill>
              <a:effectLst/>
            </a:endParaRPr>
          </a:p>
          <a:p>
            <a:pPr lvl="0">
              <a:lnSpc>
                <a:spcPct val="130000"/>
              </a:lnSpc>
            </a:pPr>
            <a:r>
              <a:rPr lang="en-US" altLang="en-US" sz="2400" dirty="0"/>
              <a:t>–</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Bao</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gồm</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các</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nội</a:t>
            </a:r>
            <a:r>
              <a:rPr kumimoji="0" lang="en-US" altLang="en-US" sz="2400" b="0" i="0" u="none" strike="noStrike" cap="none" normalizeH="0" baseline="0" dirty="0">
                <a:ln>
                  <a:noFill/>
                </a:ln>
                <a:solidFill>
                  <a:schemeClr val="tx1"/>
                </a:solidFill>
                <a:effectLst/>
              </a:rPr>
              <a:t> dung:</a:t>
            </a:r>
          </a:p>
          <a:p>
            <a:pPr marL="0" marR="0" lvl="0" indent="0" algn="l" defTabSz="914400" rtl="0" eaLnBrk="0" fontAlgn="base" latinLnBrk="0" hangingPunct="0">
              <a:lnSpc>
                <a:spcPct val="130000"/>
              </a:lnSpc>
              <a:spcBef>
                <a:spcPct val="0"/>
              </a:spcBef>
              <a:spcAft>
                <a:spcPct val="0"/>
              </a:spcAft>
              <a:buClr>
                <a:schemeClr val="tx1"/>
              </a:buClr>
              <a:buSzPts val="2400"/>
              <a:tabLst/>
            </a:pPr>
            <a:r>
              <a:rPr kumimoji="0" lang="en-US" altLang="en-US" sz="2400" b="0" i="0" u="none" strike="noStrike" cap="none" normalizeH="0" baseline="0" dirty="0">
                <a:ln>
                  <a:noFill/>
                </a:ln>
                <a:solidFill>
                  <a:schemeClr val="tx1"/>
                </a:solidFill>
                <a:effectLst/>
              </a:rPr>
              <a:t>+ Khu </a:t>
            </a:r>
            <a:r>
              <a:rPr kumimoji="0" lang="en-US" altLang="en-US" sz="2400" b="0" i="0" u="none" strike="noStrike" cap="none" normalizeH="0" baseline="0" dirty="0" err="1">
                <a:ln>
                  <a:noFill/>
                </a:ln>
                <a:solidFill>
                  <a:schemeClr val="tx1"/>
                </a:solidFill>
                <a:effectLst/>
              </a:rPr>
              <a:t>vực</a:t>
            </a:r>
            <a:r>
              <a:rPr kumimoji="0" lang="en-US" altLang="en-US" sz="2400" b="0" i="0" u="none" strike="noStrike" cap="none" normalizeH="0" baseline="0" dirty="0">
                <a:ln>
                  <a:noFill/>
                </a:ln>
                <a:solidFill>
                  <a:schemeClr val="tx1"/>
                </a:solidFill>
                <a:effectLst/>
              </a:rPr>
              <a:t>:</a:t>
            </a:r>
            <a:r>
              <a:rPr kumimoji="0" lang="en-US" altLang="en-US" sz="2400" b="0" i="0" u="none" strike="noStrike" cap="none" normalizeH="0" dirty="0">
                <a:ln>
                  <a:noFill/>
                </a:ln>
                <a:solidFill>
                  <a:schemeClr val="tx1"/>
                </a:solidFill>
                <a:effectLst/>
              </a:rPr>
              <a:t> </a:t>
            </a:r>
            <a:r>
              <a:rPr kumimoji="0" lang="en-US" altLang="en-US" sz="2400" b="0" i="0" u="none" strike="noStrike" cap="none" normalizeH="0" dirty="0" err="1">
                <a:ln>
                  <a:noFill/>
                </a:ln>
                <a:solidFill>
                  <a:schemeClr val="tx1"/>
                </a:solidFill>
                <a:effectLst/>
              </a:rPr>
              <a:t>Mỹ</a:t>
            </a:r>
            <a:r>
              <a:rPr kumimoji="0" lang="en-US" altLang="en-US" sz="2400" b="0" i="0" u="none" strike="noStrike" cap="none" normalizeH="0" dirty="0">
                <a:ln>
                  <a:noFill/>
                </a:ln>
                <a:solidFill>
                  <a:schemeClr val="tx1"/>
                </a:solidFill>
                <a:effectLst/>
              </a:rPr>
              <a:t> La </a:t>
            </a:r>
            <a:r>
              <a:rPr kumimoji="0" lang="en-US" altLang="en-US" sz="2400" b="0" i="0" u="none" strike="noStrike" cap="none" normalizeH="0" dirty="0" err="1">
                <a:ln>
                  <a:noFill/>
                </a:ln>
                <a:solidFill>
                  <a:schemeClr val="tx1"/>
                </a:solidFill>
                <a:effectLst/>
              </a:rPr>
              <a:t>tinh</a:t>
            </a:r>
            <a:r>
              <a:rPr kumimoji="0" lang="en-US" altLang="en-US" sz="2400" b="0" i="0" u="none" strike="noStrike" cap="none" normalizeH="0" dirty="0">
                <a:ln>
                  <a:noFill/>
                </a:ln>
                <a:solidFill>
                  <a:schemeClr val="tx1"/>
                </a:solidFill>
                <a:effectLst/>
              </a:rPr>
              <a:t>, EU, </a:t>
            </a:r>
            <a:r>
              <a:rPr kumimoji="0" lang="en-US" altLang="en-US" sz="2400" b="0" i="0" u="none" strike="noStrike" cap="none" normalizeH="0" dirty="0" err="1">
                <a:ln>
                  <a:noFill/>
                </a:ln>
                <a:solidFill>
                  <a:schemeClr val="tx1"/>
                </a:solidFill>
                <a:effectLst/>
              </a:rPr>
              <a:t>Đông</a:t>
            </a:r>
            <a:r>
              <a:rPr kumimoji="0" lang="en-US" altLang="en-US" sz="2400" b="0" i="0" u="none" strike="noStrike" cap="none" normalizeH="0" dirty="0">
                <a:ln>
                  <a:noFill/>
                </a:ln>
                <a:solidFill>
                  <a:schemeClr val="tx1"/>
                </a:solidFill>
                <a:effectLst/>
              </a:rPr>
              <a:t> Nam Á, </a:t>
            </a:r>
            <a:r>
              <a:rPr kumimoji="0" lang="en-US" altLang="en-US" sz="2400" b="0" i="0" u="none" strike="noStrike" cap="none" normalizeH="0" dirty="0" err="1">
                <a:ln>
                  <a:noFill/>
                </a:ln>
                <a:solidFill>
                  <a:schemeClr val="tx1"/>
                </a:solidFill>
                <a:effectLst/>
              </a:rPr>
              <a:t>Tây</a:t>
            </a:r>
            <a:r>
              <a:rPr kumimoji="0" lang="en-US" altLang="en-US" sz="2400" b="0" i="0" u="none" strike="noStrike" cap="none" normalizeH="0" dirty="0">
                <a:ln>
                  <a:noFill/>
                </a:ln>
                <a:solidFill>
                  <a:schemeClr val="tx1"/>
                </a:solidFill>
                <a:effectLst/>
              </a:rPr>
              <a:t> Nam Á</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30000"/>
              </a:lnSpc>
              <a:spcBef>
                <a:spcPct val="0"/>
              </a:spcBef>
              <a:spcAft>
                <a:spcPct val="0"/>
              </a:spcAft>
              <a:buClr>
                <a:schemeClr val="tx1"/>
              </a:buClr>
              <a:buSzPts val="2400"/>
              <a:tabLst/>
            </a:pP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Q</a:t>
            </a:r>
            <a:r>
              <a:rPr kumimoji="0" lang="en-US" altLang="en-US" sz="2400" b="0" i="0" u="none" strike="noStrike" cap="none" normalizeH="0" dirty="0" err="1">
                <a:ln>
                  <a:noFill/>
                </a:ln>
                <a:solidFill>
                  <a:schemeClr val="tx1"/>
                </a:solidFill>
                <a:effectLst/>
              </a:rPr>
              <a:t>uốc</a:t>
            </a:r>
            <a:r>
              <a:rPr kumimoji="0" lang="en-US" altLang="en-US" sz="2400" b="0" i="0" u="none" strike="noStrike" cap="none" normalizeH="0" dirty="0">
                <a:ln>
                  <a:noFill/>
                </a:ln>
                <a:solidFill>
                  <a:schemeClr val="tx1"/>
                </a:solidFill>
                <a:effectLst/>
              </a:rPr>
              <a:t> </a:t>
            </a:r>
            <a:r>
              <a:rPr kumimoji="0" lang="en-US" altLang="en-US" sz="2400" b="0" i="0" u="none" strike="noStrike" cap="none" normalizeH="0" dirty="0" err="1">
                <a:ln>
                  <a:noFill/>
                </a:ln>
                <a:solidFill>
                  <a:schemeClr val="tx1"/>
                </a:solidFill>
                <a:effectLst/>
              </a:rPr>
              <a:t>gia</a:t>
            </a:r>
            <a:r>
              <a:rPr kumimoji="0" lang="en-US" altLang="en-US" sz="2400" b="0" i="0" u="none" strike="noStrike" cap="none" normalizeH="0" dirty="0">
                <a:ln>
                  <a:noFill/>
                </a:ln>
                <a:solidFill>
                  <a:schemeClr val="tx1"/>
                </a:solidFill>
                <a:effectLst/>
              </a:rPr>
              <a:t>: </a:t>
            </a:r>
            <a:r>
              <a:rPr kumimoji="0" lang="en-US" altLang="en-US" sz="2400" b="0" i="0" u="none" strike="noStrike" cap="none" normalizeH="0" dirty="0" err="1">
                <a:ln>
                  <a:noFill/>
                </a:ln>
                <a:solidFill>
                  <a:schemeClr val="tx1"/>
                </a:solidFill>
                <a:effectLst/>
              </a:rPr>
              <a:t>Hợp</a:t>
            </a:r>
            <a:r>
              <a:rPr kumimoji="0" lang="en-US" altLang="en-US" sz="2400" b="0" i="0" u="none" strike="noStrike" cap="none" normalizeH="0" dirty="0">
                <a:ln>
                  <a:noFill/>
                </a:ln>
                <a:solidFill>
                  <a:schemeClr val="tx1"/>
                </a:solidFill>
                <a:effectLst/>
              </a:rPr>
              <a:t> </a:t>
            </a:r>
            <a:r>
              <a:rPr kumimoji="0" lang="en-US" altLang="en-US" sz="2400" b="0" i="0" u="none" strike="noStrike" cap="none" normalizeH="0" dirty="0" err="1">
                <a:ln>
                  <a:noFill/>
                </a:ln>
                <a:solidFill>
                  <a:schemeClr val="tx1"/>
                </a:solidFill>
                <a:effectLst/>
              </a:rPr>
              <a:t>chúng</a:t>
            </a:r>
            <a:r>
              <a:rPr kumimoji="0" lang="en-US" altLang="en-US" sz="2400" b="0" i="0" u="none" strike="noStrike" cap="none" normalizeH="0" dirty="0">
                <a:ln>
                  <a:noFill/>
                </a:ln>
                <a:solidFill>
                  <a:schemeClr val="tx1"/>
                </a:solidFill>
                <a:effectLst/>
              </a:rPr>
              <a:t> </a:t>
            </a:r>
            <a:r>
              <a:rPr kumimoji="0" lang="en-US" altLang="en-US" sz="2400" b="0" i="0" u="none" strike="noStrike" cap="none" normalizeH="0" dirty="0" err="1">
                <a:ln>
                  <a:noFill/>
                </a:ln>
                <a:solidFill>
                  <a:schemeClr val="tx1"/>
                </a:solidFill>
                <a:effectLst/>
              </a:rPr>
              <a:t>quốc</a:t>
            </a:r>
            <a:r>
              <a:rPr kumimoji="0" lang="en-US" altLang="en-US" sz="2400" b="0" i="0" u="none" strike="noStrike" cap="none" normalizeH="0" dirty="0">
                <a:ln>
                  <a:noFill/>
                </a:ln>
                <a:solidFill>
                  <a:schemeClr val="tx1"/>
                </a:solidFill>
                <a:effectLst/>
              </a:rPr>
              <a:t> </a:t>
            </a:r>
            <a:r>
              <a:rPr kumimoji="0" lang="en-US" altLang="en-US" sz="2400" b="0" i="0" u="none" strike="noStrike" cap="none" normalizeH="0" dirty="0" err="1">
                <a:ln>
                  <a:noFill/>
                </a:ln>
                <a:solidFill>
                  <a:schemeClr val="tx1"/>
                </a:solidFill>
                <a:effectLst/>
              </a:rPr>
              <a:t>Hoa</a:t>
            </a:r>
            <a:r>
              <a:rPr kumimoji="0" lang="en-US" altLang="en-US" sz="2400" b="0" i="0" u="none" strike="noStrike" cap="none" normalizeH="0" dirty="0">
                <a:ln>
                  <a:noFill/>
                </a:ln>
                <a:solidFill>
                  <a:schemeClr val="tx1"/>
                </a:solidFill>
                <a:effectLst/>
              </a:rPr>
              <a:t> </a:t>
            </a:r>
            <a:r>
              <a:rPr kumimoji="0" lang="en-US" altLang="en-US" sz="2400" b="0" i="0" u="none" strike="noStrike" cap="none" normalizeH="0" dirty="0" err="1">
                <a:ln>
                  <a:noFill/>
                </a:ln>
                <a:solidFill>
                  <a:schemeClr val="tx1"/>
                </a:solidFill>
                <a:effectLst/>
              </a:rPr>
              <a:t>Kỳ</a:t>
            </a:r>
            <a:r>
              <a:rPr lang="en-US" altLang="en-US" sz="2400" dirty="0"/>
              <a:t>, </a:t>
            </a:r>
            <a:r>
              <a:rPr lang="en-US" altLang="en-US" sz="2400" dirty="0" err="1" smtClean="0"/>
              <a:t>Liên</a:t>
            </a:r>
            <a:r>
              <a:rPr lang="en-US" altLang="en-US" sz="2400" dirty="0" smtClean="0"/>
              <a:t> bang </a:t>
            </a:r>
            <a:r>
              <a:rPr lang="en-US" altLang="en-US" sz="2400" dirty="0"/>
              <a:t>Nga, </a:t>
            </a:r>
            <a:r>
              <a:rPr lang="en-US" altLang="en-US" sz="2400" dirty="0" err="1"/>
              <a:t>Nhật</a:t>
            </a:r>
            <a:r>
              <a:rPr lang="en-US" altLang="en-US" sz="2400" dirty="0"/>
              <a:t> </a:t>
            </a:r>
            <a:r>
              <a:rPr lang="en-US" altLang="en-US" sz="2400" dirty="0" err="1"/>
              <a:t>Bản</a:t>
            </a:r>
            <a:r>
              <a:rPr lang="en-US" altLang="en-US" sz="2400" dirty="0"/>
              <a:t>, </a:t>
            </a:r>
            <a:r>
              <a:rPr lang="en-US" altLang="en-US" sz="2400" dirty="0" smtClean="0"/>
              <a:t>CHND </a:t>
            </a:r>
            <a:r>
              <a:rPr lang="en-US" altLang="en-US" sz="2400" dirty="0"/>
              <a:t>Trung </a:t>
            </a:r>
            <a:r>
              <a:rPr lang="en-US" altLang="en-US" sz="2400" dirty="0" err="1"/>
              <a:t>Hoa</a:t>
            </a:r>
            <a:r>
              <a:rPr lang="en-US" altLang="en-US" sz="2400" dirty="0"/>
              <a:t> (Trung </a:t>
            </a:r>
            <a:r>
              <a:rPr lang="en-US" altLang="en-US" sz="2400" dirty="0" err="1"/>
              <a:t>Quốc</a:t>
            </a:r>
            <a:r>
              <a:rPr lang="en-US" altLang="en-US" sz="2400" dirty="0"/>
              <a:t>), Ô-x-</a:t>
            </a:r>
            <a:r>
              <a:rPr lang="en-US" altLang="en-US" sz="2400" dirty="0" err="1"/>
              <a:t>trây</a:t>
            </a:r>
            <a:r>
              <a:rPr lang="en-US" altLang="en-US" sz="2400" dirty="0"/>
              <a:t>-li-a, </a:t>
            </a:r>
            <a:r>
              <a:rPr lang="en-US" altLang="en-US" sz="2400" dirty="0" err="1" smtClean="0"/>
              <a:t>Cộng</a:t>
            </a:r>
            <a:r>
              <a:rPr lang="en-US" altLang="en-US" sz="2400" dirty="0" smtClean="0"/>
              <a:t> </a:t>
            </a:r>
            <a:r>
              <a:rPr lang="en-US" altLang="en-US" sz="2400" dirty="0" err="1" smtClean="0"/>
              <a:t>hoà</a:t>
            </a:r>
            <a:r>
              <a:rPr lang="en-US" altLang="en-US" sz="2400" dirty="0" smtClean="0"/>
              <a:t> </a:t>
            </a:r>
            <a:r>
              <a:rPr lang="en-US" altLang="en-US" sz="2400" dirty="0"/>
              <a:t>Nam Phi</a:t>
            </a:r>
            <a:endParaRPr kumimoji="0" lang="en-US" altLang="en-US" sz="2400" b="0" i="0" u="none" strike="noStrike" cap="none" normalizeH="0" baseline="0" dirty="0">
              <a:ln>
                <a:noFill/>
              </a:ln>
              <a:solidFill>
                <a:schemeClr val="tx1"/>
              </a:solidFill>
              <a:effectLst/>
            </a:endParaRPr>
          </a:p>
          <a:p>
            <a:pPr algn="just">
              <a:lnSpc>
                <a:spcPct val="130000"/>
              </a:lnSpc>
            </a:pPr>
            <a:r>
              <a:rPr lang="en-US" altLang="en-US" sz="2400" dirty="0" err="1"/>
              <a:t>Các</a:t>
            </a:r>
            <a:r>
              <a:rPr lang="en-US" altLang="en-US" sz="2400" dirty="0"/>
              <a:t> </a:t>
            </a:r>
            <a:r>
              <a:rPr lang="en-US" altLang="en-US" sz="2400" dirty="0" err="1"/>
              <a:t>quốc</a:t>
            </a:r>
            <a:r>
              <a:rPr lang="en-US" altLang="en-US" sz="2400" dirty="0"/>
              <a:t> </a:t>
            </a:r>
            <a:r>
              <a:rPr lang="en-US" altLang="en-US" sz="2400" dirty="0" err="1"/>
              <a:t>gia</a:t>
            </a:r>
            <a:r>
              <a:rPr lang="en-US" altLang="en-US" sz="2400" dirty="0"/>
              <a:t> </a:t>
            </a:r>
            <a:r>
              <a:rPr lang="en-US" altLang="en-US" sz="2400" dirty="0" err="1"/>
              <a:t>khác</a:t>
            </a:r>
            <a:r>
              <a:rPr lang="en-US" altLang="en-US" sz="2400" dirty="0"/>
              <a:t> </a:t>
            </a:r>
            <a:r>
              <a:rPr lang="en-US" altLang="en-US" sz="2400" dirty="0" err="1"/>
              <a:t>được</a:t>
            </a:r>
            <a:r>
              <a:rPr lang="en-US" altLang="en-US" sz="2400" dirty="0"/>
              <a:t> </a:t>
            </a:r>
            <a:r>
              <a:rPr lang="en-US" altLang="en-US" sz="2400" dirty="0" err="1"/>
              <a:t>tìm</a:t>
            </a:r>
            <a:r>
              <a:rPr lang="en-US" altLang="en-US" sz="2400" dirty="0"/>
              <a:t> </a:t>
            </a:r>
            <a:r>
              <a:rPr lang="en-US" altLang="en-US" sz="2400" dirty="0" err="1"/>
              <a:t>hiểu</a:t>
            </a:r>
            <a:r>
              <a:rPr lang="en-US" altLang="en-US" sz="2400" dirty="0"/>
              <a:t> </a:t>
            </a:r>
            <a:r>
              <a:rPr lang="en-US" altLang="en-US" sz="2400" dirty="0" err="1"/>
              <a:t>về</a:t>
            </a:r>
            <a:r>
              <a:rPr lang="en-US" altLang="en-US" sz="2400" dirty="0"/>
              <a:t>: </a:t>
            </a:r>
            <a:r>
              <a:rPr lang="en-US" altLang="en-US" sz="2400" dirty="0" err="1"/>
              <a:t>vị</a:t>
            </a:r>
            <a:r>
              <a:rPr lang="en-US" altLang="en-US" sz="2400" dirty="0"/>
              <a:t> </a:t>
            </a:r>
            <a:r>
              <a:rPr lang="en-US" altLang="en-US" sz="2400" dirty="0" err="1"/>
              <a:t>trí</a:t>
            </a:r>
            <a:r>
              <a:rPr lang="en-US" altLang="en-US" sz="2400" dirty="0"/>
              <a:t> </a:t>
            </a:r>
            <a:r>
              <a:rPr lang="en-US" altLang="en-US" sz="2400" dirty="0" err="1"/>
              <a:t>địa</a:t>
            </a:r>
            <a:r>
              <a:rPr lang="en-US" altLang="en-US" sz="2400" dirty="0"/>
              <a:t> </a:t>
            </a:r>
            <a:r>
              <a:rPr lang="en-US" altLang="en-US" sz="2400" dirty="0" err="1"/>
              <a:t>lí</a:t>
            </a:r>
            <a:r>
              <a:rPr lang="en-US" altLang="en-US" sz="2400" dirty="0"/>
              <a:t>, </a:t>
            </a:r>
            <a:r>
              <a:rPr lang="en-US" altLang="en-US" sz="2400" dirty="0" err="1"/>
              <a:t>điều</a:t>
            </a:r>
            <a:r>
              <a:rPr lang="en-US" altLang="en-US" sz="2400" dirty="0"/>
              <a:t> </a:t>
            </a:r>
            <a:r>
              <a:rPr lang="en-US" altLang="en-US" sz="2400" dirty="0" err="1"/>
              <a:t>kiện</a:t>
            </a:r>
            <a:r>
              <a:rPr lang="en-US" altLang="en-US" sz="2400" dirty="0"/>
              <a:t> </a:t>
            </a:r>
            <a:r>
              <a:rPr lang="en-US" altLang="en-US" sz="2400" dirty="0" err="1"/>
              <a:t>tự</a:t>
            </a:r>
            <a:r>
              <a:rPr lang="en-US" altLang="en-US" sz="2400" dirty="0"/>
              <a:t> </a:t>
            </a:r>
            <a:r>
              <a:rPr lang="en-US" altLang="en-US" sz="2400" dirty="0" err="1"/>
              <a:t>nhiên</a:t>
            </a:r>
            <a:r>
              <a:rPr lang="en-US" altLang="en-US" sz="2400" dirty="0"/>
              <a:t> </a:t>
            </a:r>
            <a:r>
              <a:rPr lang="en-US" altLang="en-US" sz="2400" dirty="0" err="1"/>
              <a:t>và</a:t>
            </a:r>
            <a:r>
              <a:rPr lang="en-US" altLang="en-US" sz="2400" dirty="0"/>
              <a:t> </a:t>
            </a:r>
            <a:r>
              <a:rPr lang="en-US" altLang="en-US" sz="2400" dirty="0" err="1"/>
              <a:t>tài</a:t>
            </a:r>
            <a:r>
              <a:rPr lang="en-US" altLang="en-US" sz="2400" dirty="0"/>
              <a:t> </a:t>
            </a:r>
            <a:r>
              <a:rPr lang="en-US" altLang="en-US" sz="2400" dirty="0" err="1"/>
              <a:t>nguyên</a:t>
            </a:r>
            <a:r>
              <a:rPr lang="en-US" altLang="en-US" sz="2400" dirty="0"/>
              <a:t> </a:t>
            </a:r>
            <a:r>
              <a:rPr lang="en-US" altLang="en-US" sz="2400" dirty="0" err="1"/>
              <a:t>thiên</a:t>
            </a:r>
            <a:r>
              <a:rPr lang="en-US" altLang="en-US" sz="2400" dirty="0"/>
              <a:t> </a:t>
            </a:r>
            <a:r>
              <a:rPr lang="en-US" altLang="en-US" sz="2400" dirty="0" err="1"/>
              <a:t>nhiên</a:t>
            </a:r>
            <a:r>
              <a:rPr lang="en-US" altLang="en-US" sz="2400" dirty="0"/>
              <a:t>, </a:t>
            </a:r>
            <a:r>
              <a:rPr lang="en-US" altLang="en-US" sz="2400" dirty="0" err="1"/>
              <a:t>dân</a:t>
            </a:r>
            <a:r>
              <a:rPr lang="en-US" altLang="en-US" sz="2400" dirty="0"/>
              <a:t> </a:t>
            </a:r>
            <a:r>
              <a:rPr lang="en-US" altLang="en-US" sz="2400" dirty="0" err="1"/>
              <a:t>cư</a:t>
            </a:r>
            <a:r>
              <a:rPr lang="en-US" altLang="en-US" sz="2400" dirty="0"/>
              <a:t>, </a:t>
            </a:r>
            <a:r>
              <a:rPr lang="en-US" altLang="en-US" sz="2400" dirty="0" err="1"/>
              <a:t>xã</a:t>
            </a:r>
            <a:r>
              <a:rPr lang="en-US" altLang="en-US" sz="2400" dirty="0"/>
              <a:t> </a:t>
            </a:r>
            <a:r>
              <a:rPr lang="en-US" altLang="en-US" sz="2400" dirty="0" err="1"/>
              <a:t>hội</a:t>
            </a:r>
            <a:r>
              <a:rPr lang="en-US" altLang="en-US" sz="2400" dirty="0"/>
              <a:t>, </a:t>
            </a:r>
            <a:r>
              <a:rPr lang="en-US" altLang="en-US" sz="2400" dirty="0" err="1"/>
              <a:t>kinh</a:t>
            </a:r>
            <a:r>
              <a:rPr lang="en-US" altLang="en-US" sz="2400" dirty="0"/>
              <a:t> </a:t>
            </a:r>
            <a:r>
              <a:rPr lang="en-US" altLang="en-US" sz="2400" dirty="0" err="1"/>
              <a:t>tế</a:t>
            </a:r>
            <a:r>
              <a:rPr lang="en-US" altLang="en-US" sz="2400" dirty="0"/>
              <a:t>.</a:t>
            </a:r>
          </a:p>
          <a:p>
            <a:pPr algn="just">
              <a:lnSpc>
                <a:spcPct val="130000"/>
              </a:lnSpc>
            </a:pPr>
            <a:r>
              <a:rPr lang="en-US" altLang="en-US" sz="2400" dirty="0"/>
              <a:t>– Nội dung </a:t>
            </a:r>
            <a:r>
              <a:rPr lang="en-US" altLang="en-US" sz="2400" dirty="0" err="1"/>
              <a:t>mới</a:t>
            </a:r>
            <a:r>
              <a:rPr lang="en-US" altLang="en-US" sz="2400" dirty="0"/>
              <a:t>: </a:t>
            </a:r>
            <a:r>
              <a:rPr lang="en-US" altLang="en-US" sz="2400" dirty="0" err="1"/>
              <a:t>Cộng</a:t>
            </a:r>
            <a:r>
              <a:rPr lang="en-US" altLang="en-US" sz="2400" dirty="0"/>
              <a:t> </a:t>
            </a:r>
            <a:r>
              <a:rPr lang="en-US" altLang="en-US" sz="2400" dirty="0" err="1"/>
              <a:t>hoà</a:t>
            </a:r>
            <a:r>
              <a:rPr lang="en-US" altLang="en-US" sz="2400" dirty="0"/>
              <a:t> Nam </a:t>
            </a:r>
            <a:r>
              <a:rPr lang="en-US" altLang="en-US" sz="2400" dirty="0" smtClean="0"/>
              <a:t>Phi; </a:t>
            </a:r>
            <a:r>
              <a:rPr lang="en-US" altLang="en-US" sz="2400" dirty="0"/>
              <a:t>Ô-x-</a:t>
            </a:r>
            <a:r>
              <a:rPr lang="en-US" altLang="en-US" sz="2400" dirty="0" err="1"/>
              <a:t>trây</a:t>
            </a:r>
            <a:r>
              <a:rPr lang="en-US" altLang="en-US" sz="2400" dirty="0"/>
              <a:t>-li-a, CHLB </a:t>
            </a:r>
            <a:r>
              <a:rPr lang="en-US" altLang="en-US" sz="2400" dirty="0" err="1"/>
              <a:t>Đức</a:t>
            </a:r>
            <a:r>
              <a:rPr lang="en-US" altLang="en-US" sz="2400" dirty="0"/>
              <a:t> </a:t>
            </a:r>
            <a:r>
              <a:rPr lang="en-US" altLang="en-US" sz="2400" dirty="0" err="1"/>
              <a:t>chuyển</a:t>
            </a:r>
            <a:r>
              <a:rPr lang="en-US" altLang="en-US" sz="2400" dirty="0"/>
              <a:t> sang </a:t>
            </a:r>
            <a:r>
              <a:rPr lang="en-US" altLang="en-US" sz="2400" dirty="0" err="1"/>
              <a:t>thực</a:t>
            </a:r>
            <a:r>
              <a:rPr lang="en-US" altLang="en-US" sz="2400" dirty="0"/>
              <a:t> </a:t>
            </a:r>
            <a:r>
              <a:rPr lang="en-US" altLang="en-US" sz="2400" dirty="0" err="1"/>
              <a:t>hành</a:t>
            </a:r>
            <a:r>
              <a:rPr lang="en-US" altLang="en-US" sz="2400" dirty="0"/>
              <a:t>.</a:t>
            </a:r>
          </a:p>
        </p:txBody>
      </p:sp>
      <p:sp>
        <p:nvSpPr>
          <p:cNvPr id="7" name="Title 1"/>
          <p:cNvSpPr txBox="1">
            <a:spLocks/>
          </p:cNvSpPr>
          <p:nvPr/>
        </p:nvSpPr>
        <p:spPr bwMode="auto">
          <a:xfrm>
            <a:off x="2647505" y="446566"/>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600" b="1" dirty="0">
                <a:solidFill>
                  <a:srgbClr val="FF0000"/>
                </a:solidFill>
                <a:latin typeface="Calibri" panose="020F0502020204030204" pitchFamily="34" charset="0"/>
              </a:rPr>
              <a:t>NỘI DUNG SGK ĐỊA LÍ 11</a:t>
            </a:r>
            <a:endParaRPr lang="en-US" altLang="en-US" sz="3600" dirty="0">
              <a:solidFill>
                <a:srgbClr val="FF0000"/>
              </a:solidFill>
              <a:latin typeface="Arial" panose="020B0604020202020204" pitchFamily="34" charset="0"/>
            </a:endParaRPr>
          </a:p>
        </p:txBody>
      </p:sp>
    </p:spTree>
    <p:extLst>
      <p:ext uri="{BB962C8B-B14F-4D97-AF65-F5344CB8AC3E}">
        <p14:creationId xmlns:p14="http://schemas.microsoft.com/office/powerpoint/2010/main" val="90257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47505" y="446566"/>
            <a:ext cx="7015241"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FF0000"/>
                </a:solidFill>
                <a:effectLst/>
                <a:latin typeface="Calibri" panose="020F0502020204030204" pitchFamily="34" charset="0"/>
              </a:rPr>
              <a:t>MỘT </a:t>
            </a:r>
            <a:r>
              <a:rPr kumimoji="0" lang="en-US" altLang="en-US" sz="3600" b="1" i="0" u="none" strike="noStrike" cap="none" normalizeH="0" baseline="0" dirty="0">
                <a:ln>
                  <a:noFill/>
                </a:ln>
                <a:solidFill>
                  <a:srgbClr val="FF0000"/>
                </a:solidFill>
                <a:effectLst/>
                <a:latin typeface="Calibri" panose="020F0502020204030204" pitchFamily="34" charset="0"/>
              </a:rPr>
              <a:t>SỐ VẤN ĐỀ VỀ KINH TẾ - </a:t>
            </a:r>
            <a:r>
              <a:rPr kumimoji="0" lang="en-US" altLang="en-US" sz="3600" b="1" i="0" u="none" strike="noStrike" cap="none" normalizeH="0" baseline="0" dirty="0" smtClean="0">
                <a:ln>
                  <a:noFill/>
                </a:ln>
                <a:solidFill>
                  <a:srgbClr val="FF0000"/>
                </a:solidFill>
                <a:effectLst/>
                <a:latin typeface="Calibri" panose="020F0502020204030204" pitchFamily="34" charset="0"/>
              </a:rPr>
              <a:t>XÃ </a:t>
            </a:r>
            <a:r>
              <a:rPr kumimoji="0" lang="en-US" altLang="en-US" sz="3600" b="1" i="0" u="none" strike="noStrike" cap="none" normalizeH="0" baseline="0" dirty="0">
                <a:ln>
                  <a:noFill/>
                </a:ln>
                <a:solidFill>
                  <a:srgbClr val="FF0000"/>
                </a:solidFill>
                <a:effectLst/>
                <a:latin typeface="Calibri" panose="020F0502020204030204" pitchFamily="34" charset="0"/>
              </a:rPr>
              <a:t>HỘI THẾ GIỚI</a:t>
            </a:r>
            <a:endParaRPr kumimoji="0" lang="en-US" altLang="en-US" sz="3600" b="1" i="0" u="none" strike="noStrike" cap="none" normalizeH="0" baseline="0" dirty="0">
              <a:ln>
                <a:noFill/>
              </a:ln>
              <a:solidFill>
                <a:srgbClr val="FF0000"/>
              </a:solidFill>
              <a:effectLst/>
              <a:latin typeface="Arial" panose="020B0604020202020204" pitchFamily="34" charset="0"/>
            </a:endParaRPr>
          </a:p>
        </p:txBody>
      </p:sp>
      <p:sp>
        <p:nvSpPr>
          <p:cNvPr id="6" name="TextBox 2"/>
          <p:cNvSpPr txBox="1"/>
          <p:nvPr/>
        </p:nvSpPr>
        <p:spPr>
          <a:xfrm>
            <a:off x="838200" y="1303814"/>
            <a:ext cx="10145231" cy="4893647"/>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Nội </a:t>
            </a: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dung </a:t>
            </a:r>
            <a:r>
              <a:rPr kumimoji="0" lang="en-US" altLang="en-US" sz="2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chính</a:t>
            </a:r>
            <a:r>
              <a:rPr kumimoji="0" lang="en-US" altLang="en-U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spcBef>
                <a:spcPct val="0"/>
              </a:spcBef>
              <a:spcAft>
                <a:spcPct val="0"/>
              </a:spcAft>
              <a:buClr>
                <a:schemeClr val="tx1"/>
              </a:buClr>
              <a:buSzPts val="2400"/>
              <a:tabLst/>
            </a:pP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Sự</a:t>
            </a: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khác</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biệt</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về</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trình</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độ</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phát</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triển</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kinh</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tế</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xã</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hội</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của</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các</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nhóm</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nước</a:t>
            </a:r>
            <a:endPar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Clr>
                <a:schemeClr val="tx1"/>
              </a:buClr>
              <a:buSzPts val="2400"/>
            </a:pP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Các</a:t>
            </a: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nhóm nước (chỉ tiêu phân biệt chủ yếu)</a:t>
            </a:r>
          </a:p>
          <a:p>
            <a:pPr lvl="1" eaLnBrk="0" fontAlgn="base" hangingPunct="0">
              <a:spcBef>
                <a:spcPct val="0"/>
              </a:spcBef>
              <a:spcAft>
                <a:spcPct val="0"/>
              </a:spcAft>
              <a:buClr>
                <a:schemeClr val="tx1"/>
              </a:buClr>
              <a:buSzPts val="2400"/>
            </a:pP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Sự</a:t>
            </a: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khác biệt (kinh tế, xã hội)</a:t>
            </a:r>
          </a:p>
          <a:p>
            <a:pPr marR="0" lvl="0" algn="l" defTabSz="914400" rtl="0" eaLnBrk="0" fontAlgn="base" latinLnBrk="0" hangingPunct="0">
              <a:spcBef>
                <a:spcPct val="0"/>
              </a:spcBef>
              <a:spcAft>
                <a:spcPct val="0"/>
              </a:spcAft>
              <a:buClr>
                <a:schemeClr val="tx1"/>
              </a:buClr>
              <a:buSzPts val="2400"/>
              <a:tabLst/>
            </a:pP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Toàn</a:t>
            </a:r>
            <a:r>
              <a:rPr kumimoji="0" lang="en-US" alt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cầu</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hoá</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và</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khu</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vực</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hoá</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kinh</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tế</a:t>
            </a:r>
            <a:endPar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Clr>
                <a:schemeClr val="tx1"/>
              </a:buClr>
              <a:buSzPts val="2400"/>
            </a:pPr>
            <a:r>
              <a:rPr lang="en-US" altLang="en-US" sz="2400" baseline="0" dirty="0" smtClean="0">
                <a:latin typeface="Arial" panose="020B0604020202020204" pitchFamily="34" charset="0"/>
                <a:cs typeface="Arial" panose="020B0604020202020204" pitchFamily="34" charset="0"/>
              </a:rPr>
              <a:t>+ </a:t>
            </a:r>
            <a:r>
              <a:rPr lang="en-US" altLang="en-US" sz="2400" baseline="0" dirty="0" err="1" smtClean="0">
                <a:latin typeface="Arial" panose="020B0604020202020204" pitchFamily="34" charset="0"/>
                <a:cs typeface="Arial" panose="020B0604020202020204" pitchFamily="34" charset="0"/>
              </a:rPr>
              <a:t>Biểu</a:t>
            </a:r>
            <a:r>
              <a:rPr lang="en-US" altLang="en-US" sz="2400" baseline="0" dirty="0" smtClean="0">
                <a:latin typeface="Arial" panose="020B0604020202020204" pitchFamily="34" charset="0"/>
                <a:cs typeface="Arial" panose="020B0604020202020204" pitchFamily="34" charset="0"/>
              </a:rPr>
              <a:t> </a:t>
            </a:r>
            <a:r>
              <a:rPr lang="en-US" altLang="en-US" sz="2400" baseline="0" dirty="0" err="1">
                <a:latin typeface="Arial" panose="020B0604020202020204" pitchFamily="34" charset="0"/>
                <a:cs typeface="Arial" panose="020B0604020202020204" pitchFamily="34" charset="0"/>
              </a:rPr>
              <a:t>hiện</a:t>
            </a:r>
            <a:endParaRPr lang="en-US" altLang="en-US" sz="2400" baseline="0" dirty="0">
              <a:latin typeface="Arial" panose="020B0604020202020204" pitchFamily="34" charset="0"/>
              <a:cs typeface="Arial" panose="020B0604020202020204" pitchFamily="34" charset="0"/>
            </a:endParaRPr>
          </a:p>
          <a:p>
            <a:pPr lvl="1" eaLnBrk="0" fontAlgn="base" hangingPunct="0">
              <a:spcBef>
                <a:spcPct val="0"/>
              </a:spcBef>
              <a:spcAft>
                <a:spcPct val="0"/>
              </a:spcAft>
              <a:buClr>
                <a:schemeClr val="tx1"/>
              </a:buClr>
              <a:buSzPts val="2400"/>
            </a:pPr>
            <a:r>
              <a:rPr kumimoji="0" lang="en-US" alt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smtClean="0">
                <a:ln>
                  <a:noFill/>
                </a:ln>
                <a:solidFill>
                  <a:schemeClr val="tx1"/>
                </a:solidFill>
                <a:effectLst/>
                <a:latin typeface="Arial" panose="020B0604020202020204" pitchFamily="34" charset="0"/>
                <a:cs typeface="Arial" panose="020B0604020202020204" pitchFamily="34" charset="0"/>
              </a:rPr>
              <a:t>Hệ</a:t>
            </a:r>
            <a:r>
              <a:rPr kumimoji="0" lang="en-US" alt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quả</a:t>
            </a:r>
            <a:endPar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Clr>
                <a:schemeClr val="tx1"/>
              </a:buClr>
              <a:buSzPts val="2400"/>
            </a:pPr>
            <a:r>
              <a:rPr lang="en-US" altLang="en-US" sz="2400" baseline="0" dirty="0" smtClean="0">
                <a:latin typeface="Arial" panose="020B0604020202020204" pitchFamily="34" charset="0"/>
                <a:cs typeface="Arial" panose="020B0604020202020204" pitchFamily="34" charset="0"/>
              </a:rPr>
              <a:t>+ </a:t>
            </a:r>
            <a:r>
              <a:rPr lang="en-US" altLang="en-US" sz="2400" baseline="0" dirty="0" err="1" smtClean="0">
                <a:latin typeface="Arial" panose="020B0604020202020204" pitchFamily="34" charset="0"/>
                <a:cs typeface="Arial" panose="020B0604020202020204" pitchFamily="34" charset="0"/>
              </a:rPr>
              <a:t>Ảnh</a:t>
            </a:r>
            <a:r>
              <a:rPr lang="en-US" altLang="en-US" sz="2400" baseline="0" dirty="0" smtClean="0">
                <a:latin typeface="Arial" panose="020B0604020202020204" pitchFamily="34" charset="0"/>
                <a:cs typeface="Arial" panose="020B0604020202020204" pitchFamily="34" charset="0"/>
              </a:rPr>
              <a:t> </a:t>
            </a:r>
            <a:r>
              <a:rPr lang="en-US" altLang="en-US" sz="2400" baseline="0" dirty="0" err="1">
                <a:latin typeface="Arial" panose="020B0604020202020204" pitchFamily="34" charset="0"/>
                <a:cs typeface="Arial" panose="020B0604020202020204" pitchFamily="34" charset="0"/>
              </a:rPr>
              <a:t>hưởng</a:t>
            </a:r>
            <a:r>
              <a:rPr lang="en-US" altLang="en-US" sz="2400" baseline="0" dirty="0">
                <a:latin typeface="Arial" panose="020B0604020202020204" pitchFamily="34" charset="0"/>
                <a:cs typeface="Arial" panose="020B0604020202020204" pitchFamily="34" charset="0"/>
              </a:rPr>
              <a:t>/Ý </a:t>
            </a:r>
            <a:r>
              <a:rPr lang="en-US" altLang="en-US" sz="2400" baseline="0" dirty="0" err="1">
                <a:latin typeface="Arial" panose="020B0604020202020204" pitchFamily="34" charset="0"/>
                <a:cs typeface="Arial" panose="020B0604020202020204" pitchFamily="34" charset="0"/>
              </a:rPr>
              <a:t>nghĩa</a:t>
            </a:r>
            <a:endParaRPr lang="en-US" altLang="en-US" sz="2400" baseline="0" dirty="0">
              <a:latin typeface="Arial" panose="020B0604020202020204" pitchFamily="34" charset="0"/>
              <a:cs typeface="Arial" panose="020B0604020202020204" pitchFamily="34" charset="0"/>
            </a:endParaRPr>
          </a:p>
          <a:p>
            <a:pPr lvl="1" eaLnBrk="0" fontAlgn="base" hangingPunct="0">
              <a:spcBef>
                <a:spcPct val="0"/>
              </a:spcBef>
              <a:spcAft>
                <a:spcPct val="0"/>
              </a:spcAft>
              <a:buClr>
                <a:schemeClr val="tx1"/>
              </a:buClr>
              <a:buSzPts val="2400"/>
            </a:pPr>
            <a:r>
              <a:rPr kumimoji="0" lang="en-US" alt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smtClean="0">
                <a:ln>
                  <a:noFill/>
                </a:ln>
                <a:solidFill>
                  <a:schemeClr val="tx1"/>
                </a:solidFill>
                <a:effectLst/>
                <a:latin typeface="Arial" panose="020B0604020202020204" pitchFamily="34" charset="0"/>
                <a:cs typeface="Arial" panose="020B0604020202020204" pitchFamily="34" charset="0"/>
              </a:rPr>
              <a:t>Cơ</a:t>
            </a:r>
            <a:r>
              <a:rPr kumimoji="0" lang="en-US" alt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hội</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và</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thách</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thức</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bài</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thực</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hành</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spcBef>
                <a:spcPct val="0"/>
              </a:spcBef>
              <a:spcAft>
                <a:spcPct val="0"/>
              </a:spcAft>
              <a:buClr>
                <a:schemeClr val="tx1"/>
              </a:buClr>
              <a:buSzPts val="2400"/>
              <a:tabLst/>
            </a:pP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Một</a:t>
            </a:r>
            <a:r>
              <a:rPr kumimoji="0" lang="en-US" alt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số</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tổ</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chức</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quốc</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tế</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và</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khu</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vực</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an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ninh</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toàn</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cầu</a:t>
            </a:r>
            <a:endPar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Clr>
                <a:schemeClr val="tx1"/>
              </a:buClr>
              <a:buSzPts val="2400"/>
            </a:pPr>
            <a:r>
              <a:rPr lang="en-US" altLang="en-US" sz="2400" dirty="0" smtClean="0">
                <a:latin typeface="Arial" panose="020B0604020202020204" pitchFamily="34" charset="0"/>
                <a:cs typeface="Arial" panose="020B0604020202020204" pitchFamily="34" charset="0"/>
              </a:rPr>
              <a:t>+ UN</a:t>
            </a:r>
            <a:r>
              <a:rPr lang="en-US" altLang="en-US" sz="2400" dirty="0">
                <a:latin typeface="Arial" panose="020B0604020202020204" pitchFamily="34" charset="0"/>
                <a:cs typeface="Arial" panose="020B0604020202020204" pitchFamily="34" charset="0"/>
              </a:rPr>
              <a:t>, WTO, IMF, APEC</a:t>
            </a:r>
          </a:p>
          <a:p>
            <a:pPr lvl="1" eaLnBrk="0" fontAlgn="base" hangingPunct="0">
              <a:spcBef>
                <a:spcPct val="0"/>
              </a:spcBef>
              <a:spcAft>
                <a:spcPct val="0"/>
              </a:spcAft>
              <a:buClr>
                <a:schemeClr val="tx1"/>
              </a:buClr>
              <a:buSzPts val="2400"/>
            </a:pPr>
            <a:r>
              <a:rPr kumimoji="0" lang="en-US" alt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An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ninh</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truyền</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thống</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an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ninh</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phi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truyền</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thống</a:t>
            </a:r>
            <a:endPar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spcBef>
                <a:spcPct val="0"/>
              </a:spcBef>
              <a:spcAft>
                <a:spcPct val="0"/>
              </a:spcAft>
              <a:buClr>
                <a:schemeClr val="tx1"/>
              </a:buClr>
              <a:buSzPts val="2400"/>
              <a:tabLst/>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Nền</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kinh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tế</a:t>
            </a:r>
            <a:r>
              <a:rPr lang="en-US" altLang="en-US" sz="2400" dirty="0">
                <a:latin typeface="Arial" panose="020B0604020202020204" pitchFamily="34" charset="0"/>
                <a:cs typeface="Arial" panose="020B0604020202020204" pitchFamily="34" charset="0"/>
              </a:rPr>
              <a:t> tri </a:t>
            </a:r>
            <a:r>
              <a:rPr lang="en-US" altLang="en-US" sz="2400" dirty="0" err="1">
                <a:latin typeface="Arial" panose="020B0604020202020204" pitchFamily="34" charset="0"/>
                <a:cs typeface="Arial" panose="020B0604020202020204" pitchFamily="34" charset="0"/>
              </a:rPr>
              <a:t>thức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hành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đặc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biểu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hiện</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445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47505" y="446566"/>
            <a:ext cx="7076787"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FF0000"/>
                </a:solidFill>
                <a:effectLst/>
                <a:latin typeface="Calibri" panose="020F0502020204030204" pitchFamily="34" charset="0"/>
              </a:rPr>
              <a:t>MỘT </a:t>
            </a:r>
            <a:r>
              <a:rPr kumimoji="0" lang="en-US" altLang="en-US" sz="3600" b="1" i="0" u="none" strike="noStrike" cap="none" normalizeH="0" baseline="0" dirty="0">
                <a:ln>
                  <a:noFill/>
                </a:ln>
                <a:solidFill>
                  <a:srgbClr val="FF0000"/>
                </a:solidFill>
                <a:effectLst/>
                <a:latin typeface="Calibri" panose="020F0502020204030204" pitchFamily="34" charset="0"/>
              </a:rPr>
              <a:t>SỐ VẤN ĐỀ VỀ KINH TẾ - XÃ HỘI THẾ GIỚI</a:t>
            </a:r>
            <a:endParaRPr kumimoji="0" lang="en-US" altLang="en-US" sz="3600" b="0" i="0" u="none" strike="noStrike" cap="none" normalizeH="0" baseline="0" dirty="0">
              <a:ln>
                <a:noFill/>
              </a:ln>
              <a:solidFill>
                <a:srgbClr val="FF0000"/>
              </a:solidFill>
              <a:effectLst/>
              <a:latin typeface="Arial" panose="020B0604020202020204" pitchFamily="34" charset="0"/>
            </a:endParaRPr>
          </a:p>
        </p:txBody>
      </p:sp>
      <p:sp>
        <p:nvSpPr>
          <p:cNvPr id="6" name="TextBox 2"/>
          <p:cNvSpPr txBox="1"/>
          <p:nvPr/>
        </p:nvSpPr>
        <p:spPr>
          <a:xfrm>
            <a:off x="838200" y="1303814"/>
            <a:ext cx="10145231" cy="4154984"/>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 </a:t>
            </a:r>
            <a:r>
              <a:rPr kumimoji="0" lang="en-US" altLang="en-US" sz="2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Điểm</a:t>
            </a:r>
            <a:r>
              <a:rPr kumimoji="0" lang="en-US" altLang="en-U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mới</a:t>
            </a:r>
            <a:r>
              <a:rPr kumimoji="0" lang="en-US" altLang="en-US"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R="0" lvl="0" algn="l" defTabSz="914400" rtl="0" eaLnBrk="0" fontAlgn="base" latinLnBrk="0" hangingPunct="0">
              <a:spcBef>
                <a:spcPct val="0"/>
              </a:spcBef>
              <a:spcAft>
                <a:spcPct val="0"/>
              </a:spcAft>
              <a:buClr>
                <a:schemeClr val="tx1"/>
              </a:buClr>
              <a:buSzPts val="2400"/>
              <a:tabLst/>
            </a:pP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Sự</a:t>
            </a: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khác</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biệt</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về</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trình</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độ</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phát</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triển</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kinh</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tế</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xã</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hội</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của</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các</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nhóm</a:t>
            </a:r>
            <a:r>
              <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dirty="0" err="1">
                <a:ln>
                  <a:noFill/>
                </a:ln>
                <a:solidFill>
                  <a:schemeClr val="tx1"/>
                </a:solidFill>
                <a:effectLst/>
                <a:latin typeface="Arial" panose="020B0604020202020204" pitchFamily="34" charset="0"/>
                <a:cs typeface="Arial" panose="020B0604020202020204" pitchFamily="34" charset="0"/>
              </a:rPr>
              <a:t>nước</a:t>
            </a:r>
            <a:endParaRPr kumimoji="0" lang="en-US" altLang="en-US" sz="2400" b="0" i="0" u="none" strike="noStrike" cap="none" normalizeH="0" dirty="0">
              <a:ln>
                <a:noFill/>
              </a:ln>
              <a:solidFill>
                <a:schemeClr val="tx1"/>
              </a:solidFill>
              <a:effectLst/>
              <a:latin typeface="Arial" panose="020B0604020202020204" pitchFamily="34" charset="0"/>
              <a:cs typeface="Arial" panose="020B0604020202020204" pitchFamily="34" charset="0"/>
            </a:endParaRPr>
          </a:p>
          <a:p>
            <a:pPr lvl="1" eaLnBrk="0" fontAlgn="base" hangingPunct="0">
              <a:spcBef>
                <a:spcPct val="0"/>
              </a:spcBef>
              <a:spcAft>
                <a:spcPct val="0"/>
              </a:spcAft>
              <a:buClr>
                <a:schemeClr val="tx1"/>
              </a:buClr>
              <a:buSzPts val="2400"/>
            </a:pP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Trình</a:t>
            </a: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bày và phân tích rõ 3 </a:t>
            </a:r>
            <a:r>
              <a:rPr kumimoji="0" lang="en-US" alt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tiêu</a:t>
            </a: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chí chủ yếu để xác định nhóm nước phát triển và đang phát triển.</a:t>
            </a:r>
          </a:p>
          <a:p>
            <a:pPr lvl="1" eaLnBrk="0" fontAlgn="base" hangingPunct="0">
              <a:spcBef>
                <a:spcPct val="0"/>
              </a:spcBef>
              <a:spcAft>
                <a:spcPct val="0"/>
              </a:spcAft>
              <a:buClr>
                <a:schemeClr val="tx1"/>
              </a:buClr>
              <a:buSzPts val="2400"/>
            </a:pP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Cung</a:t>
            </a: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cấp dữ liệu thông qua bản đồ và bảng số liệu để HS rút ra kết luận về đặc điểm của nước phát triển và nước đang phát triển theo 3 tiêu chí chủ yếu đã được đề cập trước đó.</a:t>
            </a:r>
          </a:p>
          <a:p>
            <a:pPr lvl="1" eaLnBrk="0" fontAlgn="base" hangingPunct="0">
              <a:spcBef>
                <a:spcPct val="0"/>
              </a:spcBef>
              <a:spcAft>
                <a:spcPct val="0"/>
              </a:spcAft>
              <a:buClr>
                <a:schemeClr val="tx1"/>
              </a:buClr>
              <a:buSzPts val="2400"/>
            </a:pP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Bổ</a:t>
            </a:r>
            <a:r>
              <a:rPr kumimoji="0" lang="en-US" alt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sung các số liệu để làm rõ sự khác biệt về kinh tế và xã hội giữa các nhóm nước</a:t>
            </a:r>
          </a:p>
          <a:p>
            <a:pPr lvl="1" eaLnBrk="0" fontAlgn="base" hangingPunct="0">
              <a:spcBef>
                <a:spcPct val="0"/>
              </a:spcBef>
              <a:spcAft>
                <a:spcPct val="0"/>
              </a:spcAft>
              <a:buClr>
                <a:schemeClr val="tx1"/>
              </a:buClr>
              <a:buSzPts val="2400"/>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Lưu</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ý: cách phân chia nhóm nước của Ngân hàng thế giới và sự khác biệt giữa cơ cấu GDP và cơ cấu ngành kinh tế</a:t>
            </a:r>
          </a:p>
        </p:txBody>
      </p:sp>
    </p:spTree>
    <p:extLst>
      <p:ext uri="{BB962C8B-B14F-4D97-AF65-F5344CB8AC3E}">
        <p14:creationId xmlns:p14="http://schemas.microsoft.com/office/powerpoint/2010/main" val="319050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47505" y="446566"/>
            <a:ext cx="6725095"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FF0000"/>
                </a:solidFill>
                <a:effectLst/>
                <a:latin typeface="Calibri" panose="020F0502020204030204" pitchFamily="34" charset="0"/>
              </a:rPr>
              <a:t>MỘT </a:t>
            </a:r>
            <a:r>
              <a:rPr kumimoji="0" lang="en-US" altLang="en-US" sz="3600" b="1" i="0" u="none" strike="noStrike" cap="none" normalizeH="0" baseline="0" dirty="0">
                <a:ln>
                  <a:noFill/>
                </a:ln>
                <a:solidFill>
                  <a:srgbClr val="FF0000"/>
                </a:solidFill>
                <a:effectLst/>
                <a:latin typeface="Calibri" panose="020F0502020204030204" pitchFamily="34" charset="0"/>
              </a:rPr>
              <a:t>SỐ VẤN ĐỀ VỀ KINH TẾ - XÃ HỘI THẾ GIỚI</a:t>
            </a:r>
            <a:endParaRPr kumimoji="0" lang="en-US" altLang="en-US" sz="3600" b="0" i="0" u="none" strike="noStrike" cap="none" normalizeH="0" baseline="0" dirty="0">
              <a:ln>
                <a:noFill/>
              </a:ln>
              <a:solidFill>
                <a:srgbClr val="FF0000"/>
              </a:solidFill>
              <a:effectLst/>
              <a:latin typeface="Arial" panose="020B0604020202020204" pitchFamily="34" charset="0"/>
            </a:endParaRPr>
          </a:p>
        </p:txBody>
      </p:sp>
      <p:sp>
        <p:nvSpPr>
          <p:cNvPr id="6" name="TextBox 2"/>
          <p:cNvSpPr txBox="1"/>
          <p:nvPr/>
        </p:nvSpPr>
        <p:spPr>
          <a:xfrm>
            <a:off x="838200" y="1344871"/>
            <a:ext cx="10257692" cy="4832092"/>
          </a:xfrm>
          <a:prstGeom prst="rect">
            <a:avLst/>
          </a:prstGeom>
          <a:noFill/>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spcBef>
                <a:spcPct val="0"/>
              </a:spcBef>
              <a:spcAft>
                <a:spcPct val="0"/>
              </a:spcAft>
              <a:buClr>
                <a:schemeClr val="tx1"/>
              </a:buClr>
              <a:buSzPts val="2400"/>
              <a:tabLst/>
            </a:pPr>
            <a:r>
              <a:rPr kumimoji="0" lang="en-US" altLang="en-US" sz="2200" b="0" i="0" u="none" strike="noStrike" cap="none" normalizeH="0" baseline="0" dirty="0" smtClean="0">
                <a:ln>
                  <a:noFill/>
                </a:ln>
                <a:solidFill>
                  <a:schemeClr val="tx1"/>
                </a:solidFill>
                <a:effectLst/>
              </a:rPr>
              <a:t>- </a:t>
            </a:r>
            <a:r>
              <a:rPr kumimoji="0" lang="en-US" altLang="en-US" sz="2200" b="0" i="0" u="none" strike="noStrike" cap="none" normalizeH="0" baseline="0" dirty="0" err="1" smtClean="0">
                <a:ln>
                  <a:noFill/>
                </a:ln>
                <a:solidFill>
                  <a:schemeClr val="tx1"/>
                </a:solidFill>
                <a:effectLst/>
              </a:rPr>
              <a:t>Toàn</a:t>
            </a:r>
            <a:r>
              <a:rPr kumimoji="0" lang="en-US" altLang="en-US" sz="2200" b="0" i="0" u="none" strike="noStrike" cap="none" normalizeH="0" dirty="0" smtClean="0">
                <a:ln>
                  <a:noFill/>
                </a:ln>
                <a:solidFill>
                  <a:schemeClr val="tx1"/>
                </a:solidFill>
                <a:effectLst/>
              </a:rPr>
              <a:t> </a:t>
            </a:r>
            <a:r>
              <a:rPr lang="en-US" altLang="en-US" sz="2200" dirty="0" err="1"/>
              <a:t>cầu</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hoá</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và</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khu</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vực</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hoá</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kinh</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tế</a:t>
            </a:r>
            <a:endParaRPr kumimoji="0" lang="en-US" altLang="en-US" sz="2200" b="0" i="0" u="none" strike="noStrike" cap="none" normalizeH="0" dirty="0">
              <a:ln>
                <a:noFill/>
              </a:ln>
              <a:solidFill>
                <a:schemeClr val="tx1"/>
              </a:solidFill>
              <a:effectLst/>
            </a:endParaRPr>
          </a:p>
          <a:p>
            <a:pPr lvl="1" eaLnBrk="0" fontAlgn="base" hangingPunct="0">
              <a:spcBef>
                <a:spcPct val="0"/>
              </a:spcBef>
              <a:spcAft>
                <a:spcPct val="0"/>
              </a:spcAft>
              <a:buClr>
                <a:schemeClr val="tx1"/>
              </a:buClr>
              <a:buSzPts val="2400"/>
            </a:pPr>
            <a:r>
              <a:rPr lang="en-US" altLang="en-US" sz="2200" baseline="0" dirty="0" smtClean="0"/>
              <a:t>+ </a:t>
            </a:r>
            <a:r>
              <a:rPr lang="en-US" altLang="en-US" sz="2200" baseline="0" dirty="0" err="1" smtClean="0"/>
              <a:t>Phân</a:t>
            </a:r>
            <a:r>
              <a:rPr lang="en-US" altLang="en-US" sz="2200" baseline="0" dirty="0" smtClean="0"/>
              <a:t> </a:t>
            </a:r>
            <a:r>
              <a:rPr lang="en-US" altLang="en-US" sz="2200" baseline="0" dirty="0" err="1"/>
              <a:t>tích</a:t>
            </a:r>
            <a:r>
              <a:rPr lang="en-US" altLang="en-US" sz="2200" baseline="0" dirty="0"/>
              <a:t> </a:t>
            </a:r>
            <a:r>
              <a:rPr lang="en-US" altLang="en-US" sz="2200" baseline="0" dirty="0" err="1"/>
              <a:t>rõ</a:t>
            </a:r>
            <a:r>
              <a:rPr lang="en-US" altLang="en-US" sz="2200" baseline="0" dirty="0"/>
              <a:t> </a:t>
            </a:r>
            <a:r>
              <a:rPr lang="en-US" altLang="en-US" sz="2200" baseline="0" dirty="0" err="1"/>
              <a:t>các</a:t>
            </a:r>
            <a:r>
              <a:rPr lang="en-US" altLang="en-US" sz="2200" baseline="0" dirty="0"/>
              <a:t> </a:t>
            </a:r>
            <a:r>
              <a:rPr lang="en-US" altLang="en-US" sz="2200" baseline="0" dirty="0" err="1"/>
              <a:t>biểu</a:t>
            </a:r>
            <a:r>
              <a:rPr lang="en-US" altLang="en-US" sz="2200" baseline="0" dirty="0"/>
              <a:t> </a:t>
            </a:r>
            <a:r>
              <a:rPr lang="en-US" altLang="en-US" sz="2200" baseline="0" dirty="0" err="1"/>
              <a:t>hiện</a:t>
            </a:r>
            <a:r>
              <a:rPr lang="en-US" altLang="en-US" sz="2200" baseline="0" dirty="0"/>
              <a:t> </a:t>
            </a:r>
            <a:r>
              <a:rPr lang="en-US" altLang="en-US" sz="2200" baseline="0" dirty="0" err="1"/>
              <a:t>của</a:t>
            </a:r>
            <a:r>
              <a:rPr lang="en-US" altLang="en-US" sz="2200" baseline="0" dirty="0"/>
              <a:t> TCH </a:t>
            </a:r>
            <a:r>
              <a:rPr lang="en-US" altLang="en-US" sz="2200" baseline="0" dirty="0" err="1"/>
              <a:t>kinh</a:t>
            </a:r>
            <a:r>
              <a:rPr lang="en-US" altLang="en-US" sz="2200" baseline="0" dirty="0"/>
              <a:t> </a:t>
            </a:r>
            <a:r>
              <a:rPr lang="en-US" altLang="en-US" sz="2200" baseline="0" dirty="0" err="1"/>
              <a:t>tế</a:t>
            </a:r>
            <a:r>
              <a:rPr lang="en-US" altLang="en-US" sz="2200" baseline="0" dirty="0"/>
              <a:t> </a:t>
            </a:r>
            <a:r>
              <a:rPr lang="en-US" altLang="en-US" sz="2200" baseline="0" dirty="0" err="1"/>
              <a:t>và</a:t>
            </a:r>
            <a:r>
              <a:rPr lang="en-US" altLang="en-US" sz="2200" baseline="0" dirty="0"/>
              <a:t> KVH </a:t>
            </a:r>
            <a:r>
              <a:rPr lang="en-US" altLang="en-US" sz="2200" baseline="0" dirty="0" err="1"/>
              <a:t>kinh</a:t>
            </a:r>
            <a:r>
              <a:rPr lang="en-US" altLang="en-US" sz="2200" baseline="0" dirty="0"/>
              <a:t> </a:t>
            </a:r>
            <a:r>
              <a:rPr lang="en-US" altLang="en-US" sz="2200" baseline="0" dirty="0" err="1"/>
              <a:t>tế</a:t>
            </a:r>
            <a:r>
              <a:rPr lang="en-US" altLang="en-US" sz="2200" baseline="0" dirty="0"/>
              <a:t> (</a:t>
            </a:r>
            <a:r>
              <a:rPr lang="en-US" altLang="en-US" sz="2200" baseline="0" dirty="0" err="1"/>
              <a:t>có</a:t>
            </a:r>
            <a:r>
              <a:rPr lang="en-US" altLang="en-US" sz="2200" baseline="0" dirty="0"/>
              <a:t> </a:t>
            </a:r>
            <a:r>
              <a:rPr lang="en-US" altLang="en-US" sz="2200" baseline="0" dirty="0" err="1"/>
              <a:t>sự</a:t>
            </a:r>
            <a:r>
              <a:rPr lang="en-US" altLang="en-US" sz="2200" baseline="0" dirty="0"/>
              <a:t> </a:t>
            </a:r>
            <a:r>
              <a:rPr lang="en-US" altLang="en-US" sz="2200" baseline="0" dirty="0" err="1"/>
              <a:t>bổ</a:t>
            </a:r>
            <a:r>
              <a:rPr lang="en-US" altLang="en-US" sz="2200" baseline="0" dirty="0"/>
              <a:t> sung, </a:t>
            </a:r>
            <a:r>
              <a:rPr lang="en-US" altLang="en-US" sz="2200" baseline="0" dirty="0" err="1"/>
              <a:t>cập</a:t>
            </a:r>
            <a:r>
              <a:rPr lang="en-US" altLang="en-US" sz="2200" baseline="0" dirty="0"/>
              <a:t> </a:t>
            </a:r>
            <a:r>
              <a:rPr lang="en-US" altLang="en-US" sz="2200" baseline="0" dirty="0" err="1"/>
              <a:t>nhật</a:t>
            </a:r>
            <a:r>
              <a:rPr lang="en-US" altLang="en-US" sz="2200" baseline="0" dirty="0"/>
              <a:t> </a:t>
            </a:r>
            <a:r>
              <a:rPr lang="en-US" altLang="en-US" sz="2200" baseline="0" dirty="0" err="1"/>
              <a:t>theo</a:t>
            </a:r>
            <a:r>
              <a:rPr lang="en-US" altLang="en-US" sz="2200" baseline="0" dirty="0"/>
              <a:t> </a:t>
            </a:r>
            <a:r>
              <a:rPr lang="en-US" altLang="en-US" sz="2200" baseline="0" dirty="0" err="1"/>
              <a:t>tình</a:t>
            </a:r>
            <a:r>
              <a:rPr lang="en-US" altLang="en-US" sz="2200" baseline="0" dirty="0"/>
              <a:t> </a:t>
            </a:r>
            <a:r>
              <a:rPr lang="en-US" altLang="en-US" sz="2200" baseline="0" dirty="0" err="1"/>
              <a:t>hình</a:t>
            </a:r>
            <a:r>
              <a:rPr lang="en-US" altLang="en-US" sz="2200" baseline="0" dirty="0"/>
              <a:t> </a:t>
            </a:r>
            <a:r>
              <a:rPr lang="en-US" altLang="en-US" sz="2200" baseline="0" dirty="0" err="1"/>
              <a:t>hiện</a:t>
            </a:r>
            <a:r>
              <a:rPr lang="en-US" altLang="en-US" sz="2200" baseline="0" dirty="0"/>
              <a:t> </a:t>
            </a:r>
            <a:r>
              <a:rPr lang="en-US" altLang="en-US" sz="2200" baseline="0" dirty="0" err="1"/>
              <a:t>tại</a:t>
            </a:r>
            <a:r>
              <a:rPr lang="en-US" altLang="en-US" sz="2200" baseline="0" dirty="0"/>
              <a:t> </a:t>
            </a:r>
            <a:r>
              <a:rPr lang="en-US" altLang="en-US" sz="2200" baseline="0" dirty="0" err="1"/>
              <a:t>trên</a:t>
            </a:r>
            <a:r>
              <a:rPr lang="en-US" altLang="en-US" sz="2200" baseline="0" dirty="0"/>
              <a:t> </a:t>
            </a:r>
            <a:r>
              <a:rPr lang="en-US" altLang="en-US" sz="2200" baseline="0" dirty="0" err="1"/>
              <a:t>thế</a:t>
            </a:r>
            <a:r>
              <a:rPr lang="en-US" altLang="en-US" sz="2200" baseline="0" dirty="0"/>
              <a:t> </a:t>
            </a:r>
            <a:r>
              <a:rPr lang="en-US" altLang="en-US" sz="2200" baseline="0" dirty="0" err="1"/>
              <a:t>giới</a:t>
            </a:r>
            <a:r>
              <a:rPr lang="en-US" altLang="en-US" sz="2200" baseline="0" dirty="0"/>
              <a:t>)</a:t>
            </a:r>
          </a:p>
          <a:p>
            <a:pPr lvl="1" eaLnBrk="0" fontAlgn="base" hangingPunct="0">
              <a:spcBef>
                <a:spcPct val="0"/>
              </a:spcBef>
              <a:spcAft>
                <a:spcPct val="0"/>
              </a:spcAft>
              <a:buClr>
                <a:schemeClr val="tx1"/>
              </a:buClr>
              <a:buSzPts val="2400"/>
            </a:pPr>
            <a:r>
              <a:rPr kumimoji="0" lang="en-US" altLang="en-US" sz="2200" b="0" i="0" u="none" strike="noStrike" cap="none" normalizeH="0" dirty="0" smtClean="0">
                <a:ln>
                  <a:noFill/>
                </a:ln>
                <a:solidFill>
                  <a:schemeClr val="tx1"/>
                </a:solidFill>
                <a:effectLst/>
              </a:rPr>
              <a:t>+ </a:t>
            </a:r>
            <a:r>
              <a:rPr kumimoji="0" lang="en-US" altLang="en-US" sz="2200" b="0" i="0" u="none" strike="noStrike" cap="none" normalizeH="0" dirty="0" err="1" smtClean="0">
                <a:ln>
                  <a:noFill/>
                </a:ln>
                <a:solidFill>
                  <a:schemeClr val="tx1"/>
                </a:solidFill>
                <a:effectLst/>
              </a:rPr>
              <a:t>Làm</a:t>
            </a:r>
            <a:r>
              <a:rPr kumimoji="0" lang="en-US" altLang="en-US" sz="2200" b="0" i="0" u="none" strike="noStrike" cap="none" normalizeH="0" dirty="0" smtClean="0">
                <a:ln>
                  <a:noFill/>
                </a:ln>
                <a:solidFill>
                  <a:schemeClr val="tx1"/>
                </a:solidFill>
                <a:effectLst/>
              </a:rPr>
              <a:t> </a:t>
            </a:r>
            <a:r>
              <a:rPr kumimoji="0" lang="en-US" altLang="en-US" sz="2200" b="0" i="0" u="none" strike="noStrike" cap="none" normalizeH="0" dirty="0" err="1">
                <a:ln>
                  <a:noFill/>
                </a:ln>
                <a:solidFill>
                  <a:schemeClr val="tx1"/>
                </a:solidFill>
                <a:effectLst/>
              </a:rPr>
              <a:t>rõ</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các</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hệ</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quả</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của</a:t>
            </a:r>
            <a:r>
              <a:rPr kumimoji="0" lang="en-US" altLang="en-US" sz="2200" b="0" i="0" u="none" strike="noStrike" cap="none" normalizeH="0" dirty="0">
                <a:ln>
                  <a:noFill/>
                </a:ln>
                <a:solidFill>
                  <a:schemeClr val="tx1"/>
                </a:solidFill>
                <a:effectLst/>
              </a:rPr>
              <a:t> </a:t>
            </a:r>
            <a:r>
              <a:rPr lang="en-US" altLang="en-US" sz="2200" baseline="0" dirty="0" err="1"/>
              <a:t>của</a:t>
            </a:r>
            <a:r>
              <a:rPr lang="en-US" altLang="en-US" sz="2200" baseline="0" dirty="0"/>
              <a:t> TCH </a:t>
            </a:r>
            <a:r>
              <a:rPr lang="en-US" altLang="en-US" sz="2200" baseline="0" dirty="0" err="1"/>
              <a:t>kinh</a:t>
            </a:r>
            <a:r>
              <a:rPr lang="en-US" altLang="en-US" sz="2200" baseline="0" dirty="0"/>
              <a:t> </a:t>
            </a:r>
            <a:r>
              <a:rPr lang="en-US" altLang="en-US" sz="2200" baseline="0" dirty="0" err="1"/>
              <a:t>tế</a:t>
            </a:r>
            <a:r>
              <a:rPr lang="en-US" altLang="en-US" sz="2200" baseline="0" dirty="0"/>
              <a:t> </a:t>
            </a:r>
            <a:r>
              <a:rPr lang="en-US" altLang="en-US" sz="2200" baseline="0" dirty="0" err="1"/>
              <a:t>và</a:t>
            </a:r>
            <a:r>
              <a:rPr lang="en-US" altLang="en-US" sz="2200" baseline="0" dirty="0"/>
              <a:t> KVH </a:t>
            </a:r>
            <a:r>
              <a:rPr lang="en-US" altLang="en-US" sz="2200" baseline="0" dirty="0" err="1"/>
              <a:t>kinh</a:t>
            </a:r>
            <a:r>
              <a:rPr lang="en-US" altLang="en-US" sz="2200" baseline="0" dirty="0"/>
              <a:t> </a:t>
            </a:r>
            <a:r>
              <a:rPr lang="en-US" altLang="en-US" sz="2200" baseline="0" dirty="0" err="1"/>
              <a:t>tế</a:t>
            </a:r>
            <a:r>
              <a:rPr lang="en-US" altLang="en-US" sz="2200" baseline="0" dirty="0"/>
              <a:t> </a:t>
            </a:r>
            <a:endParaRPr kumimoji="0" lang="en-US" altLang="en-US" sz="2200" b="0" i="0" u="none" strike="noStrike" cap="none" normalizeH="0" dirty="0">
              <a:ln>
                <a:noFill/>
              </a:ln>
              <a:solidFill>
                <a:schemeClr val="tx1"/>
              </a:solidFill>
              <a:effectLst/>
            </a:endParaRPr>
          </a:p>
          <a:p>
            <a:pPr lvl="1" eaLnBrk="0" fontAlgn="base" hangingPunct="0">
              <a:spcBef>
                <a:spcPct val="0"/>
              </a:spcBef>
              <a:spcAft>
                <a:spcPct val="0"/>
              </a:spcAft>
              <a:buClr>
                <a:schemeClr val="tx1"/>
              </a:buClr>
              <a:buSzPts val="2400"/>
            </a:pPr>
            <a:r>
              <a:rPr lang="en-US" altLang="en-US" sz="2200" baseline="0" dirty="0" smtClean="0"/>
              <a:t>+ </a:t>
            </a:r>
            <a:r>
              <a:rPr lang="en-US" altLang="en-US" sz="2200" baseline="0" dirty="0" err="1" smtClean="0"/>
              <a:t>Phân</a:t>
            </a:r>
            <a:r>
              <a:rPr lang="en-US" altLang="en-US" sz="2200" baseline="0" dirty="0" smtClean="0"/>
              <a:t> </a:t>
            </a:r>
            <a:r>
              <a:rPr lang="en-US" altLang="en-US" sz="2200" baseline="0" dirty="0" err="1"/>
              <a:t>tích</a:t>
            </a:r>
            <a:r>
              <a:rPr lang="en-US" altLang="en-US" sz="2200" baseline="0" dirty="0"/>
              <a:t> </a:t>
            </a:r>
            <a:r>
              <a:rPr lang="en-US" altLang="en-US" sz="2200" baseline="0" dirty="0" err="1"/>
              <a:t>ảnh</a:t>
            </a:r>
            <a:r>
              <a:rPr lang="en-US" altLang="en-US" sz="2200" baseline="0" dirty="0"/>
              <a:t> </a:t>
            </a:r>
            <a:r>
              <a:rPr lang="en-US" altLang="en-US" sz="2200" baseline="0" dirty="0" err="1"/>
              <a:t>hưởng</a:t>
            </a:r>
            <a:r>
              <a:rPr lang="en-US" altLang="en-US" sz="2200" baseline="0" dirty="0"/>
              <a:t> </a:t>
            </a:r>
            <a:r>
              <a:rPr lang="en-US" altLang="en-US" sz="2200" baseline="0" dirty="0" err="1"/>
              <a:t>của</a:t>
            </a:r>
            <a:r>
              <a:rPr lang="en-US" altLang="en-US" sz="2200" baseline="0" dirty="0"/>
              <a:t> TCH </a:t>
            </a:r>
            <a:r>
              <a:rPr lang="en-US" altLang="en-US" sz="2200" baseline="0" dirty="0" err="1"/>
              <a:t>kinh</a:t>
            </a:r>
            <a:r>
              <a:rPr lang="en-US" altLang="en-US" sz="2200" baseline="0" dirty="0"/>
              <a:t> </a:t>
            </a:r>
            <a:r>
              <a:rPr lang="en-US" altLang="en-US" sz="2200" baseline="0" dirty="0" err="1"/>
              <a:t>tế</a:t>
            </a:r>
            <a:r>
              <a:rPr lang="en-US" altLang="en-US" sz="2200" baseline="0" dirty="0"/>
              <a:t> </a:t>
            </a:r>
            <a:r>
              <a:rPr lang="en-US" altLang="en-US" sz="2200" baseline="0" dirty="0" err="1"/>
              <a:t>và</a:t>
            </a:r>
            <a:r>
              <a:rPr lang="en-US" altLang="en-US" sz="2200" baseline="0" dirty="0"/>
              <a:t> </a:t>
            </a:r>
            <a:r>
              <a:rPr lang="en-US" altLang="en-US" sz="2200" baseline="0" dirty="0" err="1"/>
              <a:t>nêu</a:t>
            </a:r>
            <a:r>
              <a:rPr lang="en-US" altLang="en-US" sz="2200" baseline="0" dirty="0"/>
              <a:t> </a:t>
            </a:r>
            <a:r>
              <a:rPr lang="en-US" altLang="en-US" sz="2200" baseline="0" dirty="0" err="1"/>
              <a:t>bật</a:t>
            </a:r>
            <a:r>
              <a:rPr lang="en-US" altLang="en-US" sz="2200" baseline="0" dirty="0"/>
              <a:t> ý </a:t>
            </a:r>
            <a:r>
              <a:rPr lang="en-US" altLang="en-US" sz="2200" baseline="0" dirty="0" err="1"/>
              <a:t>nghĩa</a:t>
            </a:r>
            <a:r>
              <a:rPr lang="en-US" altLang="en-US" sz="2200" baseline="0" dirty="0"/>
              <a:t> </a:t>
            </a:r>
            <a:r>
              <a:rPr lang="en-US" altLang="en-US" sz="2200" baseline="0" dirty="0" err="1"/>
              <a:t>của</a:t>
            </a:r>
            <a:r>
              <a:rPr lang="en-US" altLang="en-US" sz="2200" baseline="0" dirty="0"/>
              <a:t> KVH </a:t>
            </a:r>
            <a:r>
              <a:rPr lang="en-US" altLang="en-US" sz="2200" baseline="0" dirty="0" err="1"/>
              <a:t>kinh</a:t>
            </a:r>
            <a:r>
              <a:rPr lang="en-US" altLang="en-US" sz="2200" baseline="0" dirty="0"/>
              <a:t> </a:t>
            </a:r>
            <a:r>
              <a:rPr lang="en-US" altLang="en-US" sz="2200" baseline="0" dirty="0" err="1"/>
              <a:t>tế</a:t>
            </a:r>
            <a:r>
              <a:rPr lang="en-US" altLang="en-US" sz="2200" baseline="0" dirty="0"/>
              <a:t>.</a:t>
            </a:r>
            <a:endParaRPr kumimoji="0" lang="en-US" altLang="en-US" sz="2200" b="0" i="0" u="none" strike="noStrike" cap="none" normalizeH="0" dirty="0">
              <a:ln>
                <a:noFill/>
              </a:ln>
              <a:solidFill>
                <a:schemeClr val="tx1"/>
              </a:solidFill>
              <a:effectLst/>
            </a:endParaRPr>
          </a:p>
          <a:p>
            <a:pPr lvl="1" eaLnBrk="0" fontAlgn="base" hangingPunct="0">
              <a:spcBef>
                <a:spcPct val="0"/>
              </a:spcBef>
              <a:spcAft>
                <a:spcPct val="0"/>
              </a:spcAft>
              <a:buClr>
                <a:schemeClr val="tx1"/>
              </a:buClr>
              <a:buSzPts val="2400"/>
            </a:pPr>
            <a:r>
              <a:rPr kumimoji="0" lang="en-US" altLang="en-US" sz="2200" b="0" i="0" u="none" strike="noStrike" cap="none" normalizeH="0" dirty="0" smtClean="0">
                <a:ln>
                  <a:noFill/>
                </a:ln>
                <a:solidFill>
                  <a:schemeClr val="tx1"/>
                </a:solidFill>
                <a:effectLst/>
              </a:rPr>
              <a:t>+ </a:t>
            </a:r>
            <a:r>
              <a:rPr kumimoji="0" lang="en-US" altLang="en-US" sz="2200" b="0" i="0" u="none" strike="noStrike" cap="none" normalizeH="0" dirty="0" err="1" smtClean="0">
                <a:ln>
                  <a:noFill/>
                </a:ln>
                <a:solidFill>
                  <a:schemeClr val="tx1"/>
                </a:solidFill>
                <a:effectLst/>
              </a:rPr>
              <a:t>Tạo</a:t>
            </a:r>
            <a:r>
              <a:rPr kumimoji="0" lang="en-US" altLang="en-US" sz="2200" b="0" i="0" u="none" strike="noStrike" cap="none" normalizeH="0" dirty="0" smtClean="0">
                <a:ln>
                  <a:noFill/>
                </a:ln>
                <a:solidFill>
                  <a:schemeClr val="tx1"/>
                </a:solidFill>
                <a:effectLst/>
              </a:rPr>
              <a:t> </a:t>
            </a:r>
            <a:r>
              <a:rPr kumimoji="0" lang="en-US" altLang="en-US" sz="2200" b="0" i="0" u="none" strike="noStrike" cap="none" normalizeH="0" dirty="0" err="1">
                <a:ln>
                  <a:noFill/>
                </a:ln>
                <a:solidFill>
                  <a:schemeClr val="tx1"/>
                </a:solidFill>
                <a:effectLst/>
              </a:rPr>
              <a:t>diễn</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đàn</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cung</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cấp</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nguồn</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tư</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liệu</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và</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gợi</a:t>
            </a:r>
            <a:r>
              <a:rPr kumimoji="0" lang="en-US" altLang="en-US" sz="2200" b="0" i="0" u="none" strike="noStrike" cap="none" normalizeH="0" dirty="0">
                <a:ln>
                  <a:noFill/>
                </a:ln>
                <a:solidFill>
                  <a:schemeClr val="tx1"/>
                </a:solidFill>
                <a:effectLst/>
              </a:rPr>
              <a:t> ý </a:t>
            </a:r>
            <a:r>
              <a:rPr kumimoji="0" lang="en-US" altLang="en-US" sz="2200" b="0" i="0" u="none" strike="noStrike" cap="none" normalizeH="0" dirty="0" err="1">
                <a:ln>
                  <a:noFill/>
                </a:ln>
                <a:solidFill>
                  <a:schemeClr val="tx1"/>
                </a:solidFill>
                <a:effectLst/>
              </a:rPr>
              <a:t>cấu</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trúc</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báo</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cáo</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để</a:t>
            </a:r>
            <a:r>
              <a:rPr kumimoji="0" lang="en-US" altLang="en-US" sz="2200" b="0" i="0" u="none" strike="noStrike" cap="none" normalizeH="0" dirty="0">
                <a:ln>
                  <a:noFill/>
                </a:ln>
                <a:solidFill>
                  <a:schemeClr val="tx1"/>
                </a:solidFill>
                <a:effectLst/>
              </a:rPr>
              <a:t> HS </a:t>
            </a:r>
            <a:r>
              <a:rPr kumimoji="0" lang="en-US" altLang="en-US" sz="2200" b="0" i="0" u="none" strike="noStrike" cap="none" normalizeH="0" dirty="0" err="1">
                <a:ln>
                  <a:noFill/>
                </a:ln>
                <a:solidFill>
                  <a:schemeClr val="tx1"/>
                </a:solidFill>
                <a:effectLst/>
              </a:rPr>
              <a:t>tìm</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hiểu</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và</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thảo</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luận</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về</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cơ</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hội</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và</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thách</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thức</a:t>
            </a:r>
            <a:r>
              <a:rPr kumimoji="0" lang="vi-VN" altLang="en-US" sz="2200" b="0" i="0" u="none" strike="noStrike" cap="none" normalizeH="0" dirty="0" err="1">
                <a:ln>
                  <a:noFill/>
                </a:ln>
                <a:solidFill>
                  <a:schemeClr val="tx1"/>
                </a:solidFill>
                <a:effectLst/>
              </a:rPr>
              <a:t> của TCH, KVH đối với các nước ĐPT </a:t>
            </a:r>
            <a:r>
              <a:rPr kumimoji="0" lang="en-US" altLang="en-US" sz="2200" b="0" i="0" u="none" strike="noStrike" cap="none" normalizeH="0" dirty="0" err="1">
                <a:ln>
                  <a:noFill/>
                </a:ln>
                <a:solidFill>
                  <a:schemeClr val="tx1"/>
                </a:solidFill>
                <a:effectLst/>
              </a:rPr>
              <a:t>(bài thực hành).</a:t>
            </a:r>
          </a:p>
          <a:p>
            <a:pPr lvl="1" eaLnBrk="0" fontAlgn="base" hangingPunct="0">
              <a:spcBef>
                <a:spcPct val="0"/>
              </a:spcBef>
              <a:spcAft>
                <a:spcPct val="0"/>
              </a:spcAft>
              <a:buClr>
                <a:schemeClr val="tx1"/>
              </a:buClr>
              <a:buSzPts val="2400"/>
            </a:pPr>
            <a:r>
              <a:rPr kumimoji="0" lang="en-US" altLang="en-US" sz="2200" b="0" i="0" u="none" strike="noStrike" cap="none" normalizeH="0" dirty="0" smtClean="0">
                <a:ln>
                  <a:noFill/>
                </a:ln>
                <a:solidFill>
                  <a:schemeClr val="tx1"/>
                </a:solidFill>
                <a:effectLst/>
              </a:rPr>
              <a:t>+ </a:t>
            </a:r>
            <a:r>
              <a:rPr kumimoji="0" lang="en-US" altLang="en-US" sz="2200" b="0" i="0" u="none" strike="noStrike" cap="none" normalizeH="0" dirty="0" err="1" smtClean="0">
                <a:ln>
                  <a:noFill/>
                </a:ln>
                <a:solidFill>
                  <a:schemeClr val="tx1"/>
                </a:solidFill>
                <a:effectLst/>
              </a:rPr>
              <a:t>Có</a:t>
            </a:r>
            <a:r>
              <a:rPr kumimoji="0" lang="en-US" altLang="en-US" sz="2200" b="0" i="0" u="none" strike="noStrike" cap="none" normalizeH="0" dirty="0" smtClean="0">
                <a:ln>
                  <a:noFill/>
                </a:ln>
                <a:solidFill>
                  <a:schemeClr val="tx1"/>
                </a:solidFill>
                <a:effectLst/>
              </a:rPr>
              <a:t> </a:t>
            </a:r>
            <a:r>
              <a:rPr kumimoji="0" lang="en-US" altLang="en-US" sz="2200" b="0" i="0" u="none" strike="noStrike" cap="none" normalizeH="0" dirty="0" err="1">
                <a:ln>
                  <a:noFill/>
                </a:ln>
                <a:solidFill>
                  <a:schemeClr val="tx1"/>
                </a:solidFill>
                <a:effectLst/>
              </a:rPr>
              <a:t>yêu</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cầu</a:t>
            </a:r>
            <a:r>
              <a:rPr kumimoji="0" lang="en-US" altLang="en-US" sz="2200" b="0" i="0" u="none" strike="noStrike" cap="none" normalizeH="0" dirty="0">
                <a:ln>
                  <a:noFill/>
                </a:ln>
                <a:solidFill>
                  <a:schemeClr val="tx1"/>
                </a:solidFill>
                <a:effectLst/>
              </a:rPr>
              <a:t> HS </a:t>
            </a:r>
            <a:r>
              <a:rPr kumimoji="0" lang="en-US" altLang="en-US" sz="2200" b="0" i="0" u="none" strike="noStrike" cap="none" normalizeH="0" dirty="0" err="1">
                <a:ln>
                  <a:noFill/>
                </a:ln>
                <a:solidFill>
                  <a:schemeClr val="tx1"/>
                </a:solidFill>
                <a:effectLst/>
              </a:rPr>
              <a:t>vận</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dụng</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kiến</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thức</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đã</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học</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vào</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thực</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tế</a:t>
            </a:r>
            <a:r>
              <a:rPr kumimoji="0" lang="en-US" altLang="en-US" sz="2200" b="0" i="0" u="none" strike="noStrike" cap="none" normalizeH="0" dirty="0">
                <a:ln>
                  <a:noFill/>
                </a:ln>
                <a:solidFill>
                  <a:schemeClr val="tx1"/>
                </a:solidFill>
                <a:effectLst/>
              </a:rPr>
              <a:t> </a:t>
            </a:r>
            <a:r>
              <a:rPr kumimoji="0" lang="en-US" altLang="en-US" sz="2200" b="0" i="0" u="none" strike="noStrike" cap="none" normalizeH="0" dirty="0" err="1">
                <a:ln>
                  <a:noFill/>
                </a:ln>
                <a:solidFill>
                  <a:schemeClr val="tx1"/>
                </a:solidFill>
                <a:effectLst/>
              </a:rPr>
              <a:t>Việt</a:t>
            </a:r>
            <a:r>
              <a:rPr kumimoji="0" lang="en-US" altLang="en-US" sz="2200" b="0" i="0" u="none" strike="noStrike" cap="none" normalizeH="0" dirty="0">
                <a:ln>
                  <a:noFill/>
                </a:ln>
                <a:solidFill>
                  <a:schemeClr val="tx1"/>
                </a:solidFill>
                <a:effectLst/>
              </a:rPr>
              <a:t> Nam</a:t>
            </a:r>
            <a:r>
              <a:rPr kumimoji="0" lang="en-US" altLang="en-US" sz="2200" b="0" i="0" u="none" strike="noStrike" cap="none" normalizeH="0" dirty="0" smtClean="0">
                <a:ln>
                  <a:noFill/>
                </a:ln>
                <a:solidFill>
                  <a:schemeClr val="tx1"/>
                </a:solidFill>
                <a:effectLst/>
              </a:rPr>
              <a:t>.</a:t>
            </a:r>
          </a:p>
          <a:p>
            <a:pPr lvl="0">
              <a:buClr>
                <a:schemeClr val="tx1"/>
              </a:buClr>
              <a:buSzPts val="2400"/>
            </a:pPr>
            <a:r>
              <a:rPr lang="en-US" altLang="en-US" sz="2200" dirty="0" smtClean="0"/>
              <a:t>- </a:t>
            </a:r>
            <a:r>
              <a:rPr lang="en-US" altLang="en-US" sz="2200" dirty="0" err="1" smtClean="0"/>
              <a:t>Một</a:t>
            </a:r>
            <a:r>
              <a:rPr lang="en-US" altLang="en-US" sz="2200" dirty="0" smtClean="0"/>
              <a:t> </a:t>
            </a:r>
            <a:r>
              <a:rPr lang="en-US" altLang="en-US" sz="2200" dirty="0" err="1"/>
              <a:t>số</a:t>
            </a:r>
            <a:r>
              <a:rPr lang="en-US" altLang="en-US" sz="2200" dirty="0"/>
              <a:t> </a:t>
            </a:r>
            <a:r>
              <a:rPr lang="en-US" altLang="en-US" sz="2200" dirty="0" err="1"/>
              <a:t>tổ</a:t>
            </a:r>
            <a:r>
              <a:rPr lang="en-US" altLang="en-US" sz="2200" dirty="0"/>
              <a:t> </a:t>
            </a:r>
            <a:r>
              <a:rPr lang="en-US" altLang="en-US" sz="2200" dirty="0" err="1"/>
              <a:t>chức</a:t>
            </a:r>
            <a:r>
              <a:rPr lang="en-US" altLang="en-US" sz="2200" dirty="0"/>
              <a:t> </a:t>
            </a:r>
            <a:r>
              <a:rPr lang="en-US" altLang="en-US" sz="2200" dirty="0" err="1"/>
              <a:t>quốc</a:t>
            </a:r>
            <a:r>
              <a:rPr lang="en-US" altLang="en-US" sz="2200" dirty="0"/>
              <a:t> </a:t>
            </a:r>
            <a:r>
              <a:rPr lang="en-US" altLang="en-US" sz="2200" dirty="0" err="1"/>
              <a:t>tế</a:t>
            </a:r>
            <a:r>
              <a:rPr lang="en-US" altLang="en-US" sz="2200" dirty="0"/>
              <a:t> </a:t>
            </a:r>
            <a:r>
              <a:rPr lang="en-US" altLang="en-US" sz="2200" dirty="0" err="1"/>
              <a:t>và</a:t>
            </a:r>
            <a:r>
              <a:rPr lang="en-US" altLang="en-US" sz="2200" dirty="0"/>
              <a:t> </a:t>
            </a:r>
            <a:r>
              <a:rPr lang="en-US" altLang="en-US" sz="2200" dirty="0" err="1"/>
              <a:t>khu</a:t>
            </a:r>
            <a:r>
              <a:rPr lang="en-US" altLang="en-US" sz="2200" dirty="0"/>
              <a:t> </a:t>
            </a:r>
            <a:r>
              <a:rPr lang="en-US" altLang="en-US" sz="2200" dirty="0" err="1"/>
              <a:t>vực</a:t>
            </a:r>
            <a:endParaRPr lang="en-US" altLang="en-US" sz="2200" dirty="0"/>
          </a:p>
          <a:p>
            <a:pPr lvl="1">
              <a:buClr>
                <a:schemeClr val="tx1"/>
              </a:buClr>
              <a:buSzPts val="2400"/>
            </a:pPr>
            <a:r>
              <a:rPr lang="en-US" altLang="en-US" sz="2200" dirty="0" err="1"/>
              <a:t>Trình</a:t>
            </a:r>
            <a:r>
              <a:rPr lang="en-US" altLang="en-US" sz="2200" dirty="0"/>
              <a:t> </a:t>
            </a:r>
            <a:r>
              <a:rPr lang="en-US" altLang="en-US" sz="2200" dirty="0" err="1"/>
              <a:t>bày</a:t>
            </a:r>
            <a:r>
              <a:rPr lang="en-US" altLang="en-US" sz="2200" dirty="0"/>
              <a:t> 4 </a:t>
            </a:r>
            <a:r>
              <a:rPr lang="en-US" altLang="en-US" sz="2200" dirty="0" err="1"/>
              <a:t>tổ</a:t>
            </a:r>
            <a:r>
              <a:rPr lang="en-US" altLang="en-US" sz="2200" dirty="0"/>
              <a:t> </a:t>
            </a:r>
            <a:r>
              <a:rPr lang="en-US" altLang="en-US" sz="2200" dirty="0" err="1"/>
              <a:t>chức</a:t>
            </a:r>
            <a:r>
              <a:rPr lang="en-US" altLang="en-US" sz="2200" dirty="0"/>
              <a:t> </a:t>
            </a:r>
            <a:r>
              <a:rPr lang="en-US" altLang="en-US" sz="2200" dirty="0" err="1"/>
              <a:t>quốc</a:t>
            </a:r>
            <a:r>
              <a:rPr lang="en-US" altLang="en-US" sz="2200" dirty="0"/>
              <a:t> </a:t>
            </a:r>
            <a:r>
              <a:rPr lang="en-US" altLang="en-US" sz="2200" dirty="0" err="1"/>
              <a:t>tế</a:t>
            </a:r>
            <a:r>
              <a:rPr lang="en-US" altLang="en-US" sz="2200" dirty="0"/>
              <a:t> </a:t>
            </a:r>
            <a:r>
              <a:rPr lang="en-US" altLang="en-US" sz="2200" dirty="0" err="1"/>
              <a:t>và</a:t>
            </a:r>
            <a:r>
              <a:rPr lang="en-US" altLang="en-US" sz="2200" dirty="0"/>
              <a:t> </a:t>
            </a:r>
            <a:r>
              <a:rPr lang="en-US" altLang="en-US" sz="2200" dirty="0" err="1"/>
              <a:t>khu</a:t>
            </a:r>
            <a:r>
              <a:rPr lang="en-US" altLang="en-US" sz="2200" dirty="0"/>
              <a:t> </a:t>
            </a:r>
            <a:r>
              <a:rPr lang="en-US" altLang="en-US" sz="2200" dirty="0" err="1"/>
              <a:t>vực</a:t>
            </a:r>
            <a:r>
              <a:rPr lang="en-US" altLang="en-US" sz="2200" dirty="0"/>
              <a:t> </a:t>
            </a:r>
            <a:r>
              <a:rPr lang="en-US" altLang="en-US" sz="2200" dirty="0" err="1"/>
              <a:t>theo</a:t>
            </a:r>
            <a:r>
              <a:rPr lang="en-US" altLang="en-US" sz="2200" dirty="0"/>
              <a:t> </a:t>
            </a:r>
            <a:r>
              <a:rPr lang="en-US" altLang="en-US" sz="2200" dirty="0" smtClean="0"/>
              <a:t>CT </a:t>
            </a:r>
            <a:r>
              <a:rPr lang="en-US" altLang="en-US" sz="2200" dirty="0"/>
              <a:t>(UN, WTO, IMF, APEC) </a:t>
            </a:r>
            <a:r>
              <a:rPr lang="en-US" altLang="en-US" sz="2200" dirty="0" err="1"/>
              <a:t>trên</a:t>
            </a:r>
            <a:r>
              <a:rPr lang="en-US" altLang="en-US" sz="2200" dirty="0"/>
              <a:t> </a:t>
            </a:r>
            <a:r>
              <a:rPr lang="en-US" altLang="en-US" sz="2200" dirty="0" err="1"/>
              <a:t>các</a:t>
            </a:r>
            <a:r>
              <a:rPr lang="en-US" altLang="en-US" sz="2200" dirty="0"/>
              <a:t> </a:t>
            </a:r>
            <a:r>
              <a:rPr lang="en-US" altLang="en-US" sz="2200" dirty="0" err="1"/>
              <a:t>phương</a:t>
            </a:r>
            <a:r>
              <a:rPr lang="en-US" altLang="en-US" sz="2200" dirty="0"/>
              <a:t> </a:t>
            </a:r>
            <a:r>
              <a:rPr lang="en-US" altLang="en-US" sz="2200" dirty="0" err="1"/>
              <a:t>diện</a:t>
            </a:r>
            <a:r>
              <a:rPr lang="en-US" altLang="en-US" sz="2200" dirty="0"/>
              <a:t>: </a:t>
            </a:r>
            <a:r>
              <a:rPr lang="en-US" altLang="en-US" sz="2200" dirty="0" err="1"/>
              <a:t>tôn</a:t>
            </a:r>
            <a:r>
              <a:rPr lang="en-US" altLang="en-US" sz="2200" dirty="0"/>
              <a:t> </a:t>
            </a:r>
            <a:r>
              <a:rPr lang="en-US" altLang="en-US" sz="2200" dirty="0" err="1"/>
              <a:t>chỉ</a:t>
            </a:r>
            <a:r>
              <a:rPr lang="en-US" altLang="en-US" sz="2200" dirty="0"/>
              <a:t> </a:t>
            </a:r>
            <a:r>
              <a:rPr lang="en-US" altLang="en-US" sz="2200" dirty="0" err="1"/>
              <a:t>hoạt</a:t>
            </a:r>
            <a:r>
              <a:rPr lang="en-US" altLang="en-US" sz="2200" dirty="0"/>
              <a:t> </a:t>
            </a:r>
            <a:r>
              <a:rPr lang="en-US" altLang="en-US" sz="2200" dirty="0" err="1"/>
              <a:t>động</a:t>
            </a:r>
            <a:r>
              <a:rPr lang="en-US" altLang="en-US" sz="2200" dirty="0"/>
              <a:t>, </a:t>
            </a:r>
            <a:r>
              <a:rPr lang="en-US" altLang="en-US" sz="2200" dirty="0" err="1"/>
              <a:t>năm</a:t>
            </a:r>
            <a:r>
              <a:rPr lang="en-US" altLang="en-US" sz="2200" dirty="0"/>
              <a:t> </a:t>
            </a:r>
            <a:r>
              <a:rPr lang="en-US" altLang="en-US" sz="2200" dirty="0" err="1"/>
              <a:t>thành</a:t>
            </a:r>
            <a:r>
              <a:rPr lang="en-US" altLang="en-US" sz="2200" dirty="0"/>
              <a:t> </a:t>
            </a:r>
            <a:r>
              <a:rPr lang="en-US" altLang="en-US" sz="2200" dirty="0" err="1"/>
              <a:t>lập</a:t>
            </a:r>
            <a:r>
              <a:rPr lang="en-US" altLang="en-US" sz="2200" dirty="0"/>
              <a:t>, </a:t>
            </a:r>
            <a:r>
              <a:rPr lang="en-US" altLang="en-US" sz="2200" dirty="0" err="1"/>
              <a:t>số</a:t>
            </a:r>
            <a:r>
              <a:rPr lang="en-US" altLang="en-US" sz="2200" dirty="0"/>
              <a:t> </a:t>
            </a:r>
            <a:r>
              <a:rPr lang="en-US" altLang="en-US" sz="2200" dirty="0" err="1"/>
              <a:t>lượng</a:t>
            </a:r>
            <a:r>
              <a:rPr lang="en-US" altLang="en-US" sz="2200" dirty="0"/>
              <a:t> </a:t>
            </a:r>
            <a:r>
              <a:rPr lang="en-US" altLang="en-US" sz="2200" dirty="0" err="1"/>
              <a:t>thành</a:t>
            </a:r>
            <a:r>
              <a:rPr lang="en-US" altLang="en-US" sz="2200" dirty="0"/>
              <a:t> </a:t>
            </a:r>
            <a:r>
              <a:rPr lang="en-US" altLang="en-US" sz="2200" dirty="0" err="1"/>
              <a:t>viên</a:t>
            </a:r>
            <a:r>
              <a:rPr lang="en-US" altLang="en-US" sz="2200" dirty="0"/>
              <a:t>, </a:t>
            </a:r>
            <a:r>
              <a:rPr lang="en-US" altLang="en-US" sz="2200" dirty="0" err="1"/>
              <a:t>năm</a:t>
            </a:r>
            <a:r>
              <a:rPr lang="en-US" altLang="en-US" sz="2200" dirty="0"/>
              <a:t> </a:t>
            </a:r>
            <a:r>
              <a:rPr lang="en-US" altLang="en-US" sz="2200" dirty="0" err="1"/>
              <a:t>Việt</a:t>
            </a:r>
            <a:r>
              <a:rPr lang="en-US" altLang="en-US" sz="2200" dirty="0"/>
              <a:t> Nam </a:t>
            </a:r>
            <a:r>
              <a:rPr lang="en-US" altLang="en-US" sz="2200" dirty="0" err="1"/>
              <a:t>gia</a:t>
            </a:r>
            <a:r>
              <a:rPr lang="en-US" altLang="en-US" sz="2200" dirty="0"/>
              <a:t> </a:t>
            </a:r>
            <a:r>
              <a:rPr lang="en-US" altLang="en-US" sz="2200" dirty="0" err="1"/>
              <a:t>nhập</a:t>
            </a:r>
            <a:r>
              <a:rPr lang="en-US" altLang="en-US" sz="2200" dirty="0"/>
              <a:t> </a:t>
            </a:r>
            <a:r>
              <a:rPr lang="en-US" altLang="en-US" sz="2200" dirty="0" err="1"/>
              <a:t>và</a:t>
            </a:r>
            <a:r>
              <a:rPr lang="en-US" altLang="en-US" sz="2200" dirty="0"/>
              <a:t> </a:t>
            </a:r>
            <a:r>
              <a:rPr lang="en-US" altLang="en-US" sz="2200" dirty="0" err="1"/>
              <a:t>mục</a:t>
            </a:r>
            <a:r>
              <a:rPr lang="en-US" altLang="en-US" sz="2200" dirty="0"/>
              <a:t> </a:t>
            </a:r>
            <a:r>
              <a:rPr lang="en-US" altLang="en-US" sz="2200" dirty="0" err="1"/>
              <a:t>tiêu</a:t>
            </a:r>
            <a:r>
              <a:rPr lang="en-US" altLang="en-US" sz="2200" dirty="0"/>
              <a:t> </a:t>
            </a:r>
            <a:r>
              <a:rPr lang="en-US" altLang="en-US" sz="2200" dirty="0" err="1"/>
              <a:t>hoạt</a:t>
            </a:r>
            <a:r>
              <a:rPr lang="en-US" altLang="en-US" sz="2200" dirty="0"/>
              <a:t> </a:t>
            </a:r>
            <a:r>
              <a:rPr lang="en-US" altLang="en-US" sz="2200" dirty="0" err="1"/>
              <a:t>động</a:t>
            </a:r>
            <a:r>
              <a:rPr lang="en-US" altLang="en-US" sz="2200" dirty="0"/>
              <a:t> </a:t>
            </a:r>
            <a:r>
              <a:rPr lang="en-US" altLang="en-US" sz="2200" dirty="0" err="1"/>
              <a:t>của</a:t>
            </a:r>
            <a:r>
              <a:rPr lang="en-US" altLang="en-US" sz="2200" dirty="0"/>
              <a:t> </a:t>
            </a:r>
            <a:r>
              <a:rPr lang="en-US" altLang="en-US" sz="2200" dirty="0" err="1"/>
              <a:t>tổ</a:t>
            </a:r>
            <a:r>
              <a:rPr lang="en-US" altLang="en-US" sz="2200" dirty="0"/>
              <a:t> </a:t>
            </a:r>
            <a:r>
              <a:rPr lang="en-US" altLang="en-US" sz="2200" dirty="0" err="1"/>
              <a:t>chức</a:t>
            </a:r>
            <a:r>
              <a:rPr lang="en-US" altLang="en-US" sz="2200" dirty="0"/>
              <a:t>.</a:t>
            </a:r>
          </a:p>
          <a:p>
            <a:pPr lvl="1" eaLnBrk="0" fontAlgn="base" hangingPunct="0">
              <a:spcBef>
                <a:spcPct val="0"/>
              </a:spcBef>
              <a:spcAft>
                <a:spcPct val="0"/>
              </a:spcAft>
              <a:buClr>
                <a:schemeClr val="tx1"/>
              </a:buClr>
              <a:buSzPts val="2400"/>
            </a:pPr>
            <a:endParaRPr kumimoji="0" lang="en-US" altLang="en-US"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89306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47506" y="446566"/>
            <a:ext cx="709437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FF0000"/>
                </a:solidFill>
                <a:effectLst/>
                <a:latin typeface="Calibri" panose="020F0502020204030204" pitchFamily="34" charset="0"/>
              </a:rPr>
              <a:t>MỘT </a:t>
            </a:r>
            <a:r>
              <a:rPr kumimoji="0" lang="en-US" altLang="en-US" sz="3600" b="1" i="0" u="none" strike="noStrike" cap="none" normalizeH="0" baseline="0" dirty="0">
                <a:ln>
                  <a:noFill/>
                </a:ln>
                <a:solidFill>
                  <a:srgbClr val="FF0000"/>
                </a:solidFill>
                <a:effectLst/>
                <a:latin typeface="Calibri" panose="020F0502020204030204" pitchFamily="34" charset="0"/>
              </a:rPr>
              <a:t>SỐ VẤN ĐỀ VỀ KINH TẾ - XÃ HỘI THẾ GIỚI</a:t>
            </a:r>
            <a:endParaRPr kumimoji="0" lang="en-US" altLang="en-US" sz="3600" b="0" i="0" u="none" strike="noStrike" cap="none" normalizeH="0" baseline="0" dirty="0">
              <a:ln>
                <a:noFill/>
              </a:ln>
              <a:solidFill>
                <a:srgbClr val="FF0000"/>
              </a:solidFill>
              <a:effectLst/>
              <a:latin typeface="Arial" panose="020B0604020202020204" pitchFamily="34" charset="0"/>
            </a:endParaRPr>
          </a:p>
        </p:txBody>
      </p:sp>
      <p:sp>
        <p:nvSpPr>
          <p:cNvPr id="6" name="TextBox 2"/>
          <p:cNvSpPr txBox="1"/>
          <p:nvPr/>
        </p:nvSpPr>
        <p:spPr>
          <a:xfrm>
            <a:off x="838200" y="1303814"/>
            <a:ext cx="10145231" cy="5632311"/>
          </a:xfrm>
          <a:prstGeom prst="rect">
            <a:avLst/>
          </a:prstGeom>
          <a:noFill/>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spcBef>
                <a:spcPct val="0"/>
              </a:spcBef>
              <a:spcAft>
                <a:spcPct val="0"/>
              </a:spcAft>
              <a:buClr>
                <a:schemeClr val="tx1"/>
              </a:buClr>
              <a:buSzPts val="2400"/>
              <a:tabLst/>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Một</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số vấn đề an ninh toàn cầu (khác biệt so </a:t>
            </a:r>
            <a:r>
              <a:rPr lang="en-US" altLang="en-US" sz="2400" dirty="0" err="1">
                <a:latin typeface="Arial" panose="020B0604020202020204" pitchFamily="34" charset="0"/>
                <a:cs typeface="Arial" panose="020B0604020202020204" pitchFamily="34" charset="0"/>
              </a:rPr>
              <a:t>với</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SGK </a:t>
            </a:r>
            <a:r>
              <a:rPr lang="en-US" altLang="en-US" sz="2400" dirty="0" err="1" smtClean="0">
                <a:latin typeface="Arial" panose="020B0604020202020204" pitchFamily="34" charset="0"/>
                <a:cs typeface="Arial" panose="020B0604020202020204" pitchFamily="34" charset="0"/>
              </a:rPr>
              <a:t>hiện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hành</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lvl="1" eaLnBrk="0" fontAlgn="base" hangingPunct="0">
              <a:spcBef>
                <a:spcPct val="0"/>
              </a:spcBef>
              <a:spcAft>
                <a:spcPct val="0"/>
              </a:spcAft>
              <a:buClr>
                <a:schemeClr val="tx1"/>
              </a:buClr>
              <a:buSzPts val="2400"/>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Giới</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thiệu khái niệm an ninh toàn cầu</a:t>
            </a:r>
          </a:p>
          <a:p>
            <a:pPr lvl="1" eaLnBrk="0" fontAlgn="base" hangingPunct="0">
              <a:spcBef>
                <a:spcPct val="0"/>
              </a:spcBef>
              <a:spcAft>
                <a:spcPct val="0"/>
              </a:spcAft>
              <a:buClr>
                <a:schemeClr val="tx1"/>
              </a:buClr>
              <a:buSzPts val="2400"/>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Cách</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phân chia các vấn đề an ninh toàn cầu thành an ninh truyền thống và an ninh phi truyền thống</a:t>
            </a:r>
          </a:p>
          <a:p>
            <a:pPr lvl="1" eaLnBrk="0" fontAlgn="base" hangingPunct="0">
              <a:spcBef>
                <a:spcPct val="0"/>
              </a:spcBef>
              <a:spcAft>
                <a:spcPct val="0"/>
              </a:spcAft>
              <a:buClr>
                <a:schemeClr val="tx1"/>
              </a:buClr>
              <a:buSzPts val="2400"/>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Phân</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tích cụ thể về an ninh lượng thực, an ninh năng lượng, an ninh nguồn nước, an ninh </a:t>
            </a:r>
            <a:r>
              <a:rPr lang="en-US" altLang="en-US" sz="2400" dirty="0" err="1">
                <a:latin typeface="Arial" panose="020B0604020202020204" pitchFamily="34" charset="0"/>
                <a:cs typeface="Arial" panose="020B0604020202020204" pitchFamily="34" charset="0"/>
              </a:rPr>
              <a:t>mạng</a:t>
            </a:r>
            <a:r>
              <a:rPr lang="en-US" altLang="en-US" sz="2400" dirty="0">
                <a:latin typeface="Arial" panose="020B0604020202020204" pitchFamily="34" charset="0"/>
                <a:cs typeface="Arial" panose="020B0604020202020204" pitchFamily="34" charset="0"/>
              </a:rPr>
              <a:t> </a:t>
            </a:r>
            <a:r>
              <a:rPr lang="en-US" altLang="en-US" sz="2400" dirty="0" err="1" smtClean="0"/>
              <a:t>về</a:t>
            </a:r>
            <a:r>
              <a:rPr lang="en-US" altLang="en-US" sz="2400" dirty="0" smtClean="0"/>
              <a:t>: </a:t>
            </a:r>
            <a:r>
              <a:rPr lang="en-US" altLang="en-US" sz="2400" dirty="0" err="1" smtClean="0">
                <a:latin typeface="Arial" panose="020B0604020202020204" pitchFamily="34" charset="0"/>
                <a:cs typeface="Arial" panose="020B0604020202020204" pitchFamily="34" charset="0"/>
              </a:rPr>
              <a:t>khái</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niệm, biểu hiện, cách giải </a:t>
            </a:r>
            <a:r>
              <a:rPr lang="en-US" altLang="en-US" sz="2400" dirty="0" err="1">
                <a:latin typeface="Arial" panose="020B0604020202020204" pitchFamily="34" charset="0"/>
                <a:cs typeface="Arial" panose="020B0604020202020204" pitchFamily="34" charset="0"/>
              </a:rPr>
              <a:t>quyết</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lvl="1" eaLnBrk="0" fontAlgn="base" hangingPunct="0">
              <a:spcBef>
                <a:spcPct val="0"/>
              </a:spcBef>
              <a:spcAft>
                <a:spcPct val="0"/>
              </a:spcAft>
              <a:buClr>
                <a:schemeClr val="tx1"/>
              </a:buClr>
              <a:buSzPts val="2400"/>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Làm</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rõ sự cần thiết phải bảo vệ hoà bình thế giới</a:t>
            </a:r>
          </a:p>
          <a:p>
            <a:pPr lvl="1" eaLnBrk="0" fontAlgn="base" hangingPunct="0">
              <a:spcBef>
                <a:spcPct val="0"/>
              </a:spcBef>
              <a:spcAft>
                <a:spcPct val="0"/>
              </a:spcAft>
              <a:buClr>
                <a:schemeClr val="tx1"/>
              </a:buClr>
              <a:buSzPts val="2400"/>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Vận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dụng</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thực tế: Yêu cầu HS liên hệ giữa một vấn đề an ninh toàn cầu với việc bảo vệ hoà bình trên </a:t>
            </a:r>
            <a:r>
              <a:rPr lang="en-US" altLang="en-US" sz="2400" dirty="0" err="1">
                <a:latin typeface="Arial" panose="020B0604020202020204" pitchFamily="34" charset="0"/>
                <a:cs typeface="Arial" panose="020B0604020202020204" pitchFamily="34" charset="0"/>
              </a:rPr>
              <a:t>thế</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giới</a:t>
            </a:r>
            <a:endParaRPr lang="en-US" altLang="en-US" sz="2400" dirty="0" smtClean="0">
              <a:latin typeface="Arial" panose="020B0604020202020204" pitchFamily="34" charset="0"/>
              <a:cs typeface="Arial" panose="020B0604020202020204" pitchFamily="34" charset="0"/>
            </a:endParaRPr>
          </a:p>
          <a:p>
            <a:pPr lvl="0">
              <a:buClr>
                <a:schemeClr val="tx1"/>
              </a:buClr>
              <a:buSzPts val="2400"/>
            </a:pPr>
            <a:r>
              <a:rPr lang="en-US" altLang="en-US" sz="2400" dirty="0" smtClean="0"/>
              <a:t>- </a:t>
            </a:r>
            <a:r>
              <a:rPr lang="en-US" altLang="en-US" sz="2400" dirty="0" err="1" smtClean="0"/>
              <a:t>Nền</a:t>
            </a:r>
            <a:r>
              <a:rPr lang="en-US" altLang="en-US" sz="2400" dirty="0" smtClean="0"/>
              <a:t> </a:t>
            </a:r>
            <a:r>
              <a:rPr lang="en-US" altLang="en-US" sz="2400" dirty="0" err="1"/>
              <a:t>kinh</a:t>
            </a:r>
            <a:r>
              <a:rPr lang="en-US" altLang="en-US" sz="2400" dirty="0"/>
              <a:t> </a:t>
            </a:r>
            <a:r>
              <a:rPr lang="en-US" altLang="en-US" sz="2400" dirty="0" err="1"/>
              <a:t>tế</a:t>
            </a:r>
            <a:r>
              <a:rPr lang="en-US" altLang="en-US" sz="2400" dirty="0"/>
              <a:t> tri </a:t>
            </a:r>
            <a:r>
              <a:rPr lang="en-US" altLang="en-US" sz="2400" dirty="0" err="1"/>
              <a:t>thức</a:t>
            </a:r>
            <a:r>
              <a:rPr lang="en-US" altLang="en-US" sz="2400" dirty="0"/>
              <a:t> (</a:t>
            </a:r>
            <a:r>
              <a:rPr lang="en-US" altLang="en-US" sz="2400" dirty="0" err="1"/>
              <a:t>bài</a:t>
            </a:r>
            <a:r>
              <a:rPr lang="en-US" altLang="en-US" sz="2400" dirty="0"/>
              <a:t> </a:t>
            </a:r>
            <a:r>
              <a:rPr lang="en-US" altLang="en-US" sz="2400" dirty="0" err="1"/>
              <a:t>thực</a:t>
            </a:r>
            <a:r>
              <a:rPr lang="en-US" altLang="en-US" sz="2400" dirty="0"/>
              <a:t> </a:t>
            </a:r>
            <a:r>
              <a:rPr lang="en-US" altLang="en-US" sz="2400" dirty="0" err="1"/>
              <a:t>hành</a:t>
            </a:r>
            <a:r>
              <a:rPr lang="en-US" altLang="en-US" sz="2400" dirty="0"/>
              <a:t>)	</a:t>
            </a:r>
          </a:p>
          <a:p>
            <a:pPr lvl="1">
              <a:buClr>
                <a:schemeClr val="tx1"/>
              </a:buClr>
              <a:buSzPts val="2400"/>
            </a:pPr>
            <a:r>
              <a:rPr lang="en-US" altLang="en-US" sz="2400" dirty="0" err="1" smtClean="0"/>
              <a:t>Cung</a:t>
            </a:r>
            <a:r>
              <a:rPr lang="en-US" altLang="en-US" sz="2400" dirty="0" smtClean="0"/>
              <a:t> </a:t>
            </a:r>
            <a:r>
              <a:rPr lang="en-US" altLang="en-US" sz="2400" dirty="0" err="1"/>
              <a:t>cấp</a:t>
            </a:r>
            <a:r>
              <a:rPr lang="en-US" altLang="en-US" sz="2400" dirty="0"/>
              <a:t> </a:t>
            </a:r>
            <a:r>
              <a:rPr lang="en-US" altLang="en-US" sz="2400" dirty="0" err="1"/>
              <a:t>nguồn</a:t>
            </a:r>
            <a:r>
              <a:rPr lang="en-US" altLang="en-US" sz="2400" dirty="0"/>
              <a:t> </a:t>
            </a:r>
            <a:r>
              <a:rPr lang="en-US" altLang="en-US" sz="2400" dirty="0" err="1"/>
              <a:t>tư</a:t>
            </a:r>
            <a:r>
              <a:rPr lang="en-US" altLang="en-US" sz="2400" dirty="0"/>
              <a:t> </a:t>
            </a:r>
            <a:r>
              <a:rPr lang="en-US" altLang="en-US" sz="2400" dirty="0" err="1"/>
              <a:t>liệu</a:t>
            </a:r>
            <a:r>
              <a:rPr lang="en-US" altLang="en-US" sz="2400" dirty="0"/>
              <a:t>, </a:t>
            </a:r>
            <a:r>
              <a:rPr lang="en-US" altLang="en-US" sz="2400" dirty="0" err="1"/>
              <a:t>thông</a:t>
            </a:r>
            <a:r>
              <a:rPr lang="en-US" altLang="en-US" sz="2400" dirty="0"/>
              <a:t> tin </a:t>
            </a:r>
            <a:r>
              <a:rPr lang="en-US" altLang="en-US" sz="2400" dirty="0" err="1"/>
              <a:t>tham</a:t>
            </a:r>
            <a:r>
              <a:rPr lang="en-US" altLang="en-US" sz="2400" dirty="0"/>
              <a:t> </a:t>
            </a:r>
            <a:r>
              <a:rPr lang="en-US" altLang="en-US" sz="2400" dirty="0" err="1"/>
              <a:t>khảo</a:t>
            </a:r>
            <a:r>
              <a:rPr lang="en-US" altLang="en-US" sz="2400" dirty="0"/>
              <a:t> </a:t>
            </a:r>
            <a:r>
              <a:rPr lang="en-US" altLang="en-US" sz="2400" dirty="0" err="1"/>
              <a:t>và</a:t>
            </a:r>
            <a:r>
              <a:rPr lang="en-US" altLang="en-US" sz="2400" dirty="0"/>
              <a:t> </a:t>
            </a:r>
            <a:r>
              <a:rPr lang="en-US" altLang="en-US" sz="2400" dirty="0" err="1"/>
              <a:t>gợi</a:t>
            </a:r>
            <a:r>
              <a:rPr lang="en-US" altLang="en-US" sz="2400" dirty="0"/>
              <a:t> ý </a:t>
            </a:r>
            <a:r>
              <a:rPr lang="en-US" altLang="en-US" sz="2400" dirty="0" err="1"/>
              <a:t>cấu</a:t>
            </a:r>
            <a:r>
              <a:rPr lang="en-US" altLang="en-US" sz="2400" dirty="0"/>
              <a:t> </a:t>
            </a:r>
            <a:r>
              <a:rPr lang="en-US" altLang="en-US" sz="2400" dirty="0" err="1"/>
              <a:t>trúc</a:t>
            </a:r>
            <a:r>
              <a:rPr lang="en-US" altLang="en-US" sz="2400" dirty="0"/>
              <a:t> </a:t>
            </a:r>
            <a:r>
              <a:rPr lang="en-US" altLang="en-US" sz="2400" dirty="0" err="1"/>
              <a:t>để</a:t>
            </a:r>
            <a:r>
              <a:rPr lang="en-US" altLang="en-US" sz="2400" dirty="0"/>
              <a:t> HS </a:t>
            </a:r>
            <a:r>
              <a:rPr lang="en-US" altLang="en-US" sz="2400" dirty="0" err="1"/>
              <a:t>viết</a:t>
            </a:r>
            <a:r>
              <a:rPr lang="en-US" altLang="en-US" sz="2400" dirty="0"/>
              <a:t> </a:t>
            </a:r>
            <a:r>
              <a:rPr lang="en-US" altLang="en-US" sz="2400" dirty="0" err="1"/>
              <a:t>được</a:t>
            </a:r>
            <a:r>
              <a:rPr lang="en-US" altLang="en-US" sz="2400" dirty="0"/>
              <a:t> </a:t>
            </a:r>
            <a:r>
              <a:rPr lang="en-US" altLang="en-US" sz="2400" dirty="0" err="1"/>
              <a:t>báo</a:t>
            </a:r>
            <a:r>
              <a:rPr lang="en-US" altLang="en-US" sz="2400" dirty="0"/>
              <a:t> </a:t>
            </a:r>
            <a:r>
              <a:rPr lang="en-US" altLang="en-US" sz="2400" dirty="0" err="1"/>
              <a:t>cáo</a:t>
            </a:r>
            <a:r>
              <a:rPr lang="en-US" altLang="en-US" sz="2400" dirty="0"/>
              <a:t> </a:t>
            </a:r>
            <a:r>
              <a:rPr lang="en-US" altLang="en-US" sz="2400" dirty="0" err="1"/>
              <a:t>về</a:t>
            </a:r>
            <a:r>
              <a:rPr lang="en-US" altLang="en-US" sz="2400" dirty="0"/>
              <a:t> </a:t>
            </a:r>
            <a:r>
              <a:rPr lang="en-US" altLang="en-US" sz="2400" dirty="0" err="1"/>
              <a:t>khái</a:t>
            </a:r>
            <a:r>
              <a:rPr lang="en-US" altLang="en-US" sz="2400" dirty="0"/>
              <a:t> </a:t>
            </a:r>
            <a:r>
              <a:rPr lang="en-US" altLang="en-US" sz="2400" dirty="0" err="1"/>
              <a:t>niệm</a:t>
            </a:r>
            <a:r>
              <a:rPr lang="en-US" altLang="en-US" sz="2400" dirty="0"/>
              <a:t>, </a:t>
            </a:r>
            <a:r>
              <a:rPr lang="en-US" altLang="en-US" sz="2400" dirty="0" err="1"/>
              <a:t>đặc</a:t>
            </a:r>
            <a:r>
              <a:rPr lang="en-US" altLang="en-US" sz="2400" dirty="0"/>
              <a:t> </a:t>
            </a:r>
            <a:r>
              <a:rPr lang="en-US" altLang="en-US" sz="2400" dirty="0" err="1"/>
              <a:t>điểm</a:t>
            </a:r>
            <a:r>
              <a:rPr lang="en-US" altLang="en-US" sz="2400" dirty="0"/>
              <a:t> </a:t>
            </a:r>
            <a:r>
              <a:rPr lang="en-US" altLang="en-US" sz="2400" dirty="0" err="1"/>
              <a:t>và</a:t>
            </a:r>
            <a:r>
              <a:rPr lang="en-US" altLang="en-US" sz="2400" dirty="0"/>
              <a:t> </a:t>
            </a:r>
            <a:r>
              <a:rPr lang="en-US" altLang="en-US" sz="2400" dirty="0" err="1"/>
              <a:t>các</a:t>
            </a:r>
            <a:r>
              <a:rPr lang="en-US" altLang="en-US" sz="2400" dirty="0"/>
              <a:t> </a:t>
            </a:r>
            <a:r>
              <a:rPr lang="en-US" altLang="en-US" sz="2400" dirty="0" err="1"/>
              <a:t>biểu</a:t>
            </a:r>
            <a:r>
              <a:rPr lang="en-US" altLang="en-US" sz="2400" dirty="0"/>
              <a:t> </a:t>
            </a:r>
            <a:r>
              <a:rPr lang="en-US" altLang="en-US" sz="2400" dirty="0" err="1"/>
              <a:t>hiện</a:t>
            </a:r>
            <a:r>
              <a:rPr lang="en-US" altLang="en-US" sz="2400" dirty="0"/>
              <a:t> </a:t>
            </a:r>
            <a:r>
              <a:rPr lang="en-US" altLang="en-US" sz="2400" dirty="0" err="1"/>
              <a:t>của</a:t>
            </a:r>
            <a:r>
              <a:rPr lang="en-US" altLang="en-US" sz="2400" dirty="0"/>
              <a:t> </a:t>
            </a:r>
            <a:r>
              <a:rPr lang="en-US" altLang="en-US" sz="2400" dirty="0" err="1"/>
              <a:t>nền</a:t>
            </a:r>
            <a:r>
              <a:rPr lang="en-US" altLang="en-US" sz="2400" dirty="0"/>
              <a:t> </a:t>
            </a:r>
            <a:r>
              <a:rPr lang="en-US" altLang="en-US" sz="2400" dirty="0" err="1"/>
              <a:t>kinh</a:t>
            </a:r>
            <a:r>
              <a:rPr lang="en-US" altLang="en-US" sz="2400" dirty="0"/>
              <a:t> </a:t>
            </a:r>
            <a:r>
              <a:rPr lang="en-US" altLang="en-US" sz="2400" dirty="0" err="1"/>
              <a:t>tế</a:t>
            </a:r>
            <a:r>
              <a:rPr lang="en-US" altLang="en-US" sz="2400" dirty="0"/>
              <a:t> tri </a:t>
            </a:r>
            <a:r>
              <a:rPr lang="en-US" altLang="en-US" sz="2400" dirty="0" err="1"/>
              <a:t>thức</a:t>
            </a:r>
            <a:endParaRPr lang="en-US" altLang="en-US" sz="2400" dirty="0"/>
          </a:p>
          <a:p>
            <a:pPr lvl="1" eaLnBrk="0" fontAlgn="base" hangingPunct="0">
              <a:spcBef>
                <a:spcPct val="0"/>
              </a:spcBef>
              <a:spcAft>
                <a:spcPct val="0"/>
              </a:spcAft>
              <a:buClr>
                <a:schemeClr val="tx1"/>
              </a:buClr>
              <a:buSzPts val="2400"/>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187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553785" y="1283316"/>
            <a:ext cx="10800015" cy="4893647"/>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None/>
              <a:tabLst/>
            </a:pPr>
            <a:r>
              <a:rPr lang="en-US" altLang="en-US" sz="2400" b="1" dirty="0" smtClean="0"/>
              <a:t>1. </a:t>
            </a:r>
            <a:r>
              <a:rPr lang="en-US" altLang="en-US" sz="2400" b="1" dirty="0"/>
              <a:t>N</a:t>
            </a:r>
            <a:r>
              <a:rPr lang="en-US" altLang="en-US" sz="2400" b="1" dirty="0" smtClean="0"/>
              <a:t>ội </a:t>
            </a:r>
            <a:r>
              <a:rPr lang="en-US" altLang="en-US" sz="2400" b="1" dirty="0"/>
              <a:t>dung </a:t>
            </a:r>
            <a:r>
              <a:rPr lang="en-US" altLang="en-US" sz="2400" b="1" dirty="0" err="1"/>
              <a:t>chính</a:t>
            </a:r>
            <a:r>
              <a:rPr lang="en-US" altLang="en-US" sz="2400" b="1" dirty="0"/>
              <a:t>:</a:t>
            </a:r>
          </a:p>
          <a:p>
            <a:pPr marL="0" marR="0" lvl="0" indent="0" algn="just" defTabSz="914400" rtl="0" eaLnBrk="0" fontAlgn="base" latinLnBrk="0" hangingPunct="0">
              <a:lnSpc>
                <a:spcPct val="130000"/>
              </a:lnSpc>
              <a:spcBef>
                <a:spcPct val="0"/>
              </a:spcBef>
              <a:spcAft>
                <a:spcPct val="0"/>
              </a:spcAft>
              <a:buClrTx/>
              <a:buSzTx/>
              <a:buFontTx/>
              <a:buNone/>
              <a:tabLst/>
            </a:pPr>
            <a:r>
              <a:rPr lang="en-US" altLang="en-US" sz="2400" dirty="0" smtClean="0"/>
              <a:t>- </a:t>
            </a:r>
            <a:r>
              <a:rPr lang="en-US" altLang="en-US" sz="2400" dirty="0" err="1" smtClean="0"/>
              <a:t>Vị</a:t>
            </a:r>
            <a:r>
              <a:rPr lang="en-US" altLang="en-US" sz="2400" dirty="0" smtClean="0"/>
              <a:t> </a:t>
            </a:r>
            <a:r>
              <a:rPr lang="en-US" altLang="en-US" sz="2400" dirty="0" err="1" smtClean="0"/>
              <a:t>trí</a:t>
            </a:r>
            <a:r>
              <a:rPr lang="en-US" altLang="en-US" sz="2400" dirty="0" smtClean="0"/>
              <a:t> </a:t>
            </a:r>
            <a:r>
              <a:rPr lang="en-US" altLang="en-US" sz="2400" dirty="0" err="1" smtClean="0"/>
              <a:t>địa</a:t>
            </a:r>
            <a:r>
              <a:rPr lang="en-US" altLang="en-US" sz="2400" dirty="0" smtClean="0"/>
              <a:t> </a:t>
            </a:r>
            <a:r>
              <a:rPr lang="en-US" altLang="en-US" sz="2400" dirty="0" err="1" smtClean="0"/>
              <a:t>lí</a:t>
            </a:r>
            <a:r>
              <a:rPr lang="en-US" altLang="en-US" sz="2400" dirty="0" smtClean="0"/>
              <a:t>, </a:t>
            </a:r>
            <a:r>
              <a:rPr lang="en-US" altLang="en-US" sz="2400" dirty="0" err="1" smtClean="0"/>
              <a:t>điều</a:t>
            </a:r>
            <a:r>
              <a:rPr lang="en-US" altLang="en-US" sz="2400" dirty="0" smtClean="0"/>
              <a:t> </a:t>
            </a:r>
            <a:r>
              <a:rPr lang="en-US" altLang="en-US" sz="2400" dirty="0" err="1" smtClean="0"/>
              <a:t>kiện</a:t>
            </a:r>
            <a:r>
              <a:rPr lang="en-US" altLang="en-US" sz="2400" dirty="0" smtClean="0"/>
              <a:t> </a:t>
            </a:r>
            <a:r>
              <a:rPr lang="en-US" altLang="en-US" sz="2400" dirty="0" err="1" smtClean="0"/>
              <a:t>tự</a:t>
            </a:r>
            <a:r>
              <a:rPr lang="en-US" altLang="en-US" sz="2400" dirty="0" smtClean="0"/>
              <a:t> </a:t>
            </a:r>
            <a:r>
              <a:rPr lang="en-US" altLang="en-US" sz="2400" dirty="0" err="1" smtClean="0"/>
              <a:t>nhiên</a:t>
            </a:r>
            <a:r>
              <a:rPr lang="en-US" altLang="en-US" sz="2400" dirty="0" smtClean="0"/>
              <a:t>, </a:t>
            </a:r>
            <a:r>
              <a:rPr lang="en-US" altLang="en-US" sz="2400" dirty="0" err="1" smtClean="0"/>
              <a:t>dân</a:t>
            </a:r>
            <a:r>
              <a:rPr lang="en-US" altLang="en-US" sz="2400" dirty="0" smtClean="0"/>
              <a:t> </a:t>
            </a:r>
            <a:r>
              <a:rPr lang="en-US" altLang="en-US" sz="2400" dirty="0" err="1" smtClean="0"/>
              <a:t>cư</a:t>
            </a:r>
            <a:r>
              <a:rPr lang="en-US" altLang="en-US" sz="2400" dirty="0"/>
              <a:t> </a:t>
            </a:r>
            <a:r>
              <a:rPr lang="en-US" altLang="en-US" sz="2400" dirty="0" err="1" smtClean="0"/>
              <a:t>và</a:t>
            </a:r>
            <a:r>
              <a:rPr lang="en-US" altLang="en-US" sz="2400" dirty="0" smtClean="0"/>
              <a:t> </a:t>
            </a:r>
            <a:r>
              <a:rPr lang="en-US" altLang="en-US" sz="2400" dirty="0" err="1" smtClean="0"/>
              <a:t>xã</a:t>
            </a:r>
            <a:r>
              <a:rPr lang="en-US" altLang="en-US" sz="2400" dirty="0" smtClean="0"/>
              <a:t> </a:t>
            </a:r>
            <a:r>
              <a:rPr lang="en-US" altLang="en-US" sz="2400" dirty="0" err="1" smtClean="0"/>
              <a:t>hội</a:t>
            </a:r>
            <a:endParaRPr lang="en-US" altLang="en-US" sz="2400" dirty="0"/>
          </a:p>
          <a:p>
            <a:pPr marR="0" lvl="0" algn="just" defTabSz="914400" rtl="0" eaLnBrk="0" fontAlgn="base" latinLnBrk="0" hangingPunct="0">
              <a:lnSpc>
                <a:spcPct val="130000"/>
              </a:lnSpc>
              <a:spcBef>
                <a:spcPct val="0"/>
              </a:spcBef>
              <a:spcAft>
                <a:spcPct val="0"/>
              </a:spcAft>
              <a:buClrTx/>
              <a:buSzTx/>
              <a:tabLst/>
            </a:pPr>
            <a:r>
              <a:rPr lang="en-US" altLang="en-US" sz="2400" dirty="0" smtClean="0"/>
              <a:t>- </a:t>
            </a:r>
            <a:r>
              <a:rPr lang="en-US" altLang="en-US" sz="2400" dirty="0" err="1" smtClean="0"/>
              <a:t>Kinh</a:t>
            </a:r>
            <a:r>
              <a:rPr lang="en-US" altLang="en-US" sz="2400" dirty="0" smtClean="0"/>
              <a:t> </a:t>
            </a:r>
            <a:r>
              <a:rPr lang="en-US" altLang="en-US" sz="2400" dirty="0" err="1" smtClean="0"/>
              <a:t>tế</a:t>
            </a:r>
            <a:endParaRPr lang="en-US" altLang="en-US" sz="2400" dirty="0"/>
          </a:p>
          <a:p>
            <a:pPr marR="0" lvl="0" algn="just" defTabSz="914400" rtl="0" eaLnBrk="0" fontAlgn="base" latinLnBrk="0" hangingPunct="0">
              <a:lnSpc>
                <a:spcPct val="130000"/>
              </a:lnSpc>
              <a:spcBef>
                <a:spcPct val="0"/>
              </a:spcBef>
              <a:spcAft>
                <a:spcPct val="0"/>
              </a:spcAft>
              <a:buClrTx/>
              <a:buSzTx/>
              <a:tabLst/>
            </a:pPr>
            <a:r>
              <a:rPr lang="en-US" altLang="en-US" sz="2400" dirty="0" smtClean="0"/>
              <a:t>- </a:t>
            </a:r>
            <a:r>
              <a:rPr lang="en-US" altLang="en-US" sz="2400" dirty="0" err="1" smtClean="0"/>
              <a:t>Tìm</a:t>
            </a:r>
            <a:r>
              <a:rPr lang="en-US" altLang="en-US" sz="2400" dirty="0" smtClean="0"/>
              <a:t> </a:t>
            </a:r>
            <a:r>
              <a:rPr lang="en-US" altLang="en-US" sz="2400" dirty="0" err="1" smtClean="0"/>
              <a:t>hiểu</a:t>
            </a:r>
            <a:r>
              <a:rPr lang="en-US" altLang="en-US" sz="2400" dirty="0" smtClean="0"/>
              <a:t> </a:t>
            </a:r>
            <a:r>
              <a:rPr lang="en-US" altLang="en-US" sz="2400" dirty="0" err="1" smtClean="0"/>
              <a:t>tình</a:t>
            </a:r>
            <a:r>
              <a:rPr lang="en-US" altLang="en-US" sz="2400" dirty="0" smtClean="0"/>
              <a:t> </a:t>
            </a:r>
            <a:r>
              <a:rPr lang="en-US" altLang="en-US" sz="2400" dirty="0" err="1" smtClean="0"/>
              <a:t>hình</a:t>
            </a:r>
            <a:r>
              <a:rPr lang="en-US" altLang="en-US" sz="2400" dirty="0" smtClean="0"/>
              <a:t> </a:t>
            </a:r>
            <a:r>
              <a:rPr lang="en-US" altLang="en-US" sz="2400" dirty="0" err="1" smtClean="0"/>
              <a:t>phát</a:t>
            </a:r>
            <a:r>
              <a:rPr lang="en-US" altLang="en-US" sz="2400" dirty="0" smtClean="0"/>
              <a:t> </a:t>
            </a:r>
            <a:r>
              <a:rPr lang="en-US" altLang="en-US" sz="2400" dirty="0" err="1" smtClean="0"/>
              <a:t>triển</a:t>
            </a:r>
            <a:r>
              <a:rPr lang="en-US" altLang="en-US" sz="2400" dirty="0" smtClean="0"/>
              <a:t> </a:t>
            </a:r>
            <a:r>
              <a:rPr lang="en-US" altLang="en-US" sz="2400" dirty="0" err="1" smtClean="0"/>
              <a:t>kinh</a:t>
            </a:r>
            <a:r>
              <a:rPr lang="en-US" altLang="en-US" sz="2400" dirty="0" smtClean="0"/>
              <a:t> </a:t>
            </a:r>
            <a:r>
              <a:rPr lang="en-US" altLang="en-US" sz="2400" dirty="0" err="1" smtClean="0"/>
              <a:t>tế</a:t>
            </a:r>
            <a:r>
              <a:rPr lang="en-US" altLang="en-US" sz="2400" dirty="0" smtClean="0"/>
              <a:t> - </a:t>
            </a:r>
            <a:r>
              <a:rPr lang="en-US" altLang="en-US" sz="2400" dirty="0" err="1" smtClean="0"/>
              <a:t>xã</a:t>
            </a:r>
            <a:r>
              <a:rPr lang="en-US" altLang="en-US" sz="2400" dirty="0" smtClean="0"/>
              <a:t> </a:t>
            </a:r>
            <a:r>
              <a:rPr lang="en-US" altLang="en-US" sz="2400" dirty="0" err="1" smtClean="0"/>
              <a:t>hội</a:t>
            </a:r>
            <a:r>
              <a:rPr lang="en-US" altLang="en-US" sz="2400" dirty="0" smtClean="0"/>
              <a:t> </a:t>
            </a:r>
            <a:r>
              <a:rPr lang="en-US" altLang="en-US" sz="2400" dirty="0" err="1" smtClean="0"/>
              <a:t>Cộng</a:t>
            </a:r>
            <a:r>
              <a:rPr lang="en-US" altLang="en-US" sz="2400" dirty="0" smtClean="0"/>
              <a:t> </a:t>
            </a:r>
            <a:r>
              <a:rPr lang="en-US" altLang="en-US" sz="2400" dirty="0" err="1" smtClean="0"/>
              <a:t>hoà</a:t>
            </a:r>
            <a:r>
              <a:rPr lang="en-US" altLang="en-US" sz="2400" dirty="0" smtClean="0"/>
              <a:t> </a:t>
            </a:r>
            <a:r>
              <a:rPr lang="en-US" altLang="en-US" sz="2400" dirty="0" err="1" smtClean="0"/>
              <a:t>Liên</a:t>
            </a:r>
            <a:r>
              <a:rPr lang="en-US" altLang="en-US" sz="2400" dirty="0" smtClean="0"/>
              <a:t> bang Bra-</a:t>
            </a:r>
            <a:r>
              <a:rPr lang="en-US" altLang="en-US" sz="2400" dirty="0" err="1" smtClean="0"/>
              <a:t>xin</a:t>
            </a:r>
            <a:endParaRPr lang="en-US" altLang="en-US" sz="2400" dirty="0"/>
          </a:p>
          <a:p>
            <a:pPr marL="0" marR="0" lvl="0" indent="0" algn="just" defTabSz="914400" rtl="0" eaLnBrk="0" fontAlgn="base" latinLnBrk="0" hangingPunct="0">
              <a:lnSpc>
                <a:spcPct val="130000"/>
              </a:lnSpc>
              <a:spcBef>
                <a:spcPct val="0"/>
              </a:spcBef>
              <a:spcAft>
                <a:spcPct val="0"/>
              </a:spcAft>
              <a:buClrTx/>
              <a:buSzTx/>
              <a:buFontTx/>
              <a:buNone/>
              <a:tabLst/>
            </a:pPr>
            <a:r>
              <a:rPr lang="en-US" altLang="en-US" sz="2400" b="1" dirty="0" smtClean="0"/>
              <a:t>2. </a:t>
            </a:r>
            <a:r>
              <a:rPr lang="en-US" altLang="en-US" sz="2400" b="1" dirty="0" err="1"/>
              <a:t>Đ</a:t>
            </a:r>
            <a:r>
              <a:rPr lang="en-US" altLang="en-US" sz="2400" b="1" dirty="0" err="1" smtClean="0"/>
              <a:t>iểm</a:t>
            </a:r>
            <a:r>
              <a:rPr lang="en-US" altLang="en-US" sz="2400" b="1" dirty="0" smtClean="0"/>
              <a:t> </a:t>
            </a:r>
            <a:r>
              <a:rPr lang="en-US" altLang="en-US" sz="2400" b="1" dirty="0" err="1"/>
              <a:t>mới</a:t>
            </a:r>
            <a:r>
              <a:rPr lang="en-US" altLang="en-US" sz="2400" b="1" dirty="0"/>
              <a:t>:</a:t>
            </a:r>
          </a:p>
          <a:p>
            <a:pPr>
              <a:lnSpc>
                <a:spcPct val="130000"/>
              </a:lnSpc>
            </a:pPr>
            <a:r>
              <a:rPr lang="en-US" altLang="en-US" sz="2400" dirty="0" smtClean="0"/>
              <a:t>- Nội dung </a:t>
            </a:r>
            <a:r>
              <a:rPr lang="en-US" altLang="en-US" sz="2400" dirty="0" err="1" smtClean="0"/>
              <a:t>về</a:t>
            </a:r>
            <a:r>
              <a:rPr lang="en-US" altLang="en-US" sz="2400" dirty="0" smtClean="0"/>
              <a:t> </a:t>
            </a:r>
            <a:r>
              <a:rPr lang="en-US" altLang="en-US" sz="2400" dirty="0" err="1" smtClean="0"/>
              <a:t>vị</a:t>
            </a:r>
            <a:r>
              <a:rPr lang="en-US" altLang="en-US" sz="2400" dirty="0" smtClean="0"/>
              <a:t> </a:t>
            </a:r>
            <a:r>
              <a:rPr lang="en-US" altLang="en-US" sz="2400" dirty="0" err="1" smtClean="0"/>
              <a:t>trí</a:t>
            </a:r>
            <a:r>
              <a:rPr lang="en-US" altLang="en-US" sz="2400" dirty="0" smtClean="0"/>
              <a:t> </a:t>
            </a:r>
            <a:r>
              <a:rPr lang="en-US" altLang="en-US" sz="2400" dirty="0" err="1" smtClean="0"/>
              <a:t>địa</a:t>
            </a:r>
            <a:r>
              <a:rPr lang="en-US" altLang="en-US" sz="2400" dirty="0" smtClean="0"/>
              <a:t> </a:t>
            </a:r>
            <a:r>
              <a:rPr lang="en-US" altLang="en-US" sz="2400" dirty="0" err="1" smtClean="0"/>
              <a:t>lí</a:t>
            </a:r>
            <a:r>
              <a:rPr lang="en-US" altLang="en-US" sz="2400" dirty="0" smtClean="0"/>
              <a:t>, </a:t>
            </a:r>
            <a:r>
              <a:rPr lang="en-US" altLang="en-US" sz="2400" dirty="0" err="1" smtClean="0"/>
              <a:t>điều</a:t>
            </a:r>
            <a:r>
              <a:rPr lang="en-US" altLang="en-US" sz="2400" dirty="0" smtClean="0"/>
              <a:t> </a:t>
            </a:r>
            <a:r>
              <a:rPr lang="en-US" altLang="en-US" sz="2400" dirty="0" err="1" smtClean="0"/>
              <a:t>kiện</a:t>
            </a:r>
            <a:r>
              <a:rPr lang="en-US" altLang="en-US" sz="2400" dirty="0"/>
              <a:t> </a:t>
            </a:r>
            <a:r>
              <a:rPr lang="en-US" altLang="en-US" sz="2400" dirty="0" err="1"/>
              <a:t>tự</a:t>
            </a:r>
            <a:r>
              <a:rPr lang="en-US" altLang="en-US" sz="2400" dirty="0"/>
              <a:t> </a:t>
            </a:r>
            <a:r>
              <a:rPr lang="en-US" altLang="en-US" sz="2400" dirty="0" err="1"/>
              <a:t>nhiên</a:t>
            </a:r>
            <a:r>
              <a:rPr lang="en-US" altLang="en-US" sz="2400" dirty="0"/>
              <a:t> </a:t>
            </a:r>
            <a:r>
              <a:rPr lang="en-US" altLang="en-US" sz="2400" dirty="0" err="1"/>
              <a:t>và</a:t>
            </a:r>
            <a:r>
              <a:rPr lang="en-US" altLang="en-US" sz="2400" dirty="0"/>
              <a:t> </a:t>
            </a:r>
            <a:r>
              <a:rPr lang="en-US" altLang="en-US" sz="2400" dirty="0" err="1"/>
              <a:t>tài</a:t>
            </a:r>
            <a:r>
              <a:rPr lang="en-US" altLang="en-US" sz="2400" dirty="0"/>
              <a:t> </a:t>
            </a:r>
            <a:r>
              <a:rPr lang="en-US" altLang="en-US" sz="2400" dirty="0" err="1"/>
              <a:t>nguyên</a:t>
            </a:r>
            <a:r>
              <a:rPr lang="en-US" altLang="en-US" sz="2400" dirty="0"/>
              <a:t> </a:t>
            </a:r>
            <a:r>
              <a:rPr lang="en-US" altLang="en-US" sz="2400" dirty="0" err="1"/>
              <a:t>thiên</a:t>
            </a:r>
            <a:r>
              <a:rPr lang="en-US" altLang="en-US" sz="2400" dirty="0"/>
              <a:t> </a:t>
            </a:r>
            <a:r>
              <a:rPr lang="en-US" altLang="en-US" sz="2400" dirty="0" err="1"/>
              <a:t>nhiên</a:t>
            </a:r>
            <a:r>
              <a:rPr lang="en-US" altLang="en-US" sz="2400" dirty="0"/>
              <a:t>, </a:t>
            </a:r>
            <a:r>
              <a:rPr lang="en-US" altLang="en-US" sz="2400" dirty="0" err="1"/>
              <a:t>dân</a:t>
            </a:r>
            <a:r>
              <a:rPr lang="en-US" altLang="en-US" sz="2400" dirty="0"/>
              <a:t> </a:t>
            </a:r>
            <a:r>
              <a:rPr lang="en-US" altLang="en-US" sz="2400" dirty="0" err="1"/>
              <a:t>cư</a:t>
            </a:r>
            <a:r>
              <a:rPr lang="en-US" altLang="en-US" sz="2400" dirty="0"/>
              <a:t>, </a:t>
            </a:r>
            <a:r>
              <a:rPr lang="en-US" altLang="en-US" sz="2400" dirty="0" err="1"/>
              <a:t>xã</a:t>
            </a:r>
            <a:r>
              <a:rPr lang="en-US" altLang="en-US" sz="2400" dirty="0"/>
              <a:t> </a:t>
            </a:r>
            <a:r>
              <a:rPr lang="en-US" altLang="en-US" sz="2400" dirty="0" err="1" smtClean="0"/>
              <a:t>hội</a:t>
            </a:r>
            <a:r>
              <a:rPr lang="en-US" altLang="en-US" sz="2400" dirty="0" smtClean="0"/>
              <a:t> ở SGK </a:t>
            </a:r>
            <a:r>
              <a:rPr lang="en-US" altLang="en-US" sz="2400" dirty="0" err="1" smtClean="0"/>
              <a:t>hiện</a:t>
            </a:r>
            <a:r>
              <a:rPr lang="en-US" altLang="en-US" sz="2400" dirty="0" smtClean="0"/>
              <a:t> </a:t>
            </a:r>
            <a:r>
              <a:rPr lang="en-US" altLang="en-US" sz="2400" dirty="0" err="1" smtClean="0"/>
              <a:t>hành</a:t>
            </a:r>
            <a:r>
              <a:rPr lang="en-US" altLang="en-US" sz="2400" dirty="0" smtClean="0"/>
              <a:t> </a:t>
            </a:r>
            <a:r>
              <a:rPr lang="en-US" altLang="en-US" sz="2400" dirty="0" err="1" smtClean="0"/>
              <a:t>chỉ</a:t>
            </a:r>
            <a:r>
              <a:rPr lang="en-US" altLang="en-US" sz="2400" dirty="0" smtClean="0"/>
              <a:t> </a:t>
            </a:r>
            <a:r>
              <a:rPr lang="en-US" altLang="en-US" sz="2400" dirty="0" err="1" smtClean="0"/>
              <a:t>nêu</a:t>
            </a:r>
            <a:r>
              <a:rPr lang="en-US" altLang="en-US" sz="2400" dirty="0" smtClean="0"/>
              <a:t> </a:t>
            </a:r>
            <a:r>
              <a:rPr lang="en-US" altLang="en-US" sz="2400" dirty="0" err="1" smtClean="0"/>
              <a:t>đặc</a:t>
            </a:r>
            <a:r>
              <a:rPr lang="en-US" altLang="en-US" sz="2400" dirty="0" smtClean="0"/>
              <a:t> </a:t>
            </a:r>
            <a:r>
              <a:rPr lang="en-US" altLang="en-US" sz="2400" dirty="0" err="1" smtClean="0"/>
              <a:t>điểm</a:t>
            </a:r>
            <a:r>
              <a:rPr lang="en-US" altLang="en-US" sz="2400" dirty="0" smtClean="0"/>
              <a:t> </a:t>
            </a:r>
            <a:r>
              <a:rPr lang="en-US" altLang="en-US" sz="2400" dirty="0" err="1" smtClean="0"/>
              <a:t>nổi</a:t>
            </a:r>
            <a:r>
              <a:rPr lang="en-US" altLang="en-US" sz="2400" dirty="0" smtClean="0"/>
              <a:t> </a:t>
            </a:r>
            <a:r>
              <a:rPr lang="en-US" altLang="en-US" sz="2400" dirty="0" err="1" smtClean="0"/>
              <a:t>bật</a:t>
            </a:r>
            <a:r>
              <a:rPr lang="en-US" altLang="en-US" sz="2400" dirty="0" smtClean="0"/>
              <a:t> </a:t>
            </a:r>
            <a:r>
              <a:rPr lang="en-US" altLang="en-US" sz="2400" dirty="0" err="1" smtClean="0"/>
              <a:t>của</a:t>
            </a:r>
            <a:r>
              <a:rPr lang="en-US" altLang="en-US" sz="2400" dirty="0" smtClean="0"/>
              <a:t> </a:t>
            </a:r>
            <a:r>
              <a:rPr lang="en-US" altLang="en-US" sz="2400" dirty="0" err="1" smtClean="0"/>
              <a:t>một</a:t>
            </a:r>
            <a:r>
              <a:rPr lang="en-US" altLang="en-US" sz="2400" dirty="0" smtClean="0"/>
              <a:t> </a:t>
            </a:r>
            <a:r>
              <a:rPr lang="en-US" altLang="en-US" sz="2400" dirty="0" err="1" smtClean="0"/>
              <a:t>thành</a:t>
            </a:r>
            <a:r>
              <a:rPr lang="en-US" altLang="en-US" sz="2400" dirty="0" smtClean="0"/>
              <a:t> </a:t>
            </a:r>
            <a:r>
              <a:rPr lang="en-US" altLang="en-US" sz="2400" dirty="0" err="1" smtClean="0"/>
              <a:t>phần</a:t>
            </a:r>
            <a:r>
              <a:rPr lang="en-US" altLang="en-US" sz="2400" dirty="0" smtClean="0"/>
              <a:t> </a:t>
            </a:r>
            <a:r>
              <a:rPr lang="en-US" altLang="en-US" sz="2400" dirty="0" err="1" smtClean="0"/>
              <a:t>nhất</a:t>
            </a:r>
            <a:r>
              <a:rPr lang="en-US" altLang="en-US" sz="2400" dirty="0" smtClean="0"/>
              <a:t> </a:t>
            </a:r>
            <a:r>
              <a:rPr lang="en-US" altLang="en-US" sz="2400" dirty="0" err="1" smtClean="0"/>
              <a:t>định</a:t>
            </a:r>
            <a:r>
              <a:rPr lang="en-US" altLang="en-US" sz="2400" dirty="0" smtClean="0"/>
              <a:t> </a:t>
            </a:r>
            <a:r>
              <a:rPr lang="en-US" altLang="en-US" sz="2400" dirty="0" err="1" smtClean="0"/>
              <a:t>thì</a:t>
            </a:r>
            <a:r>
              <a:rPr lang="en-US" altLang="en-US" sz="2400" dirty="0" smtClean="0"/>
              <a:t> </a:t>
            </a:r>
            <a:r>
              <a:rPr lang="en-US" altLang="en-US" sz="2400" dirty="0" err="1" smtClean="0"/>
              <a:t>trong</a:t>
            </a:r>
            <a:r>
              <a:rPr lang="en-US" altLang="en-US" sz="2400" dirty="0" smtClean="0"/>
              <a:t> SGK </a:t>
            </a:r>
            <a:r>
              <a:rPr lang="en-US" altLang="en-US" sz="2400" dirty="0" err="1" smtClean="0"/>
              <a:t>mới</a:t>
            </a:r>
            <a:r>
              <a:rPr lang="en-US" altLang="en-US" sz="2400" dirty="0" smtClean="0"/>
              <a:t> </a:t>
            </a:r>
            <a:r>
              <a:rPr lang="en-US" altLang="en-US" sz="2400" dirty="0" err="1" smtClean="0"/>
              <a:t>được</a:t>
            </a:r>
            <a:r>
              <a:rPr lang="en-US" altLang="en-US" sz="2400" dirty="0" smtClean="0"/>
              <a:t> </a:t>
            </a:r>
            <a:r>
              <a:rPr lang="en-US" altLang="en-US" sz="2400" dirty="0" err="1" smtClean="0"/>
              <a:t>trình</a:t>
            </a:r>
            <a:r>
              <a:rPr lang="en-US" altLang="en-US" sz="2400" dirty="0" smtClean="0"/>
              <a:t> </a:t>
            </a:r>
            <a:r>
              <a:rPr lang="en-US" altLang="en-US" sz="2400" dirty="0" err="1" smtClean="0"/>
              <a:t>bày</a:t>
            </a:r>
            <a:r>
              <a:rPr lang="en-US" altLang="en-US" sz="2400" dirty="0" smtClean="0"/>
              <a:t> </a:t>
            </a:r>
            <a:r>
              <a:rPr lang="en-US" altLang="en-US" sz="2400" dirty="0" err="1" smtClean="0"/>
              <a:t>toàn</a:t>
            </a:r>
            <a:r>
              <a:rPr lang="en-US" altLang="en-US" sz="2400" dirty="0" smtClean="0"/>
              <a:t> </a:t>
            </a:r>
            <a:r>
              <a:rPr lang="en-US" altLang="en-US" sz="2400" dirty="0" err="1" smtClean="0"/>
              <a:t>diện</a:t>
            </a:r>
            <a:r>
              <a:rPr lang="en-US" altLang="en-US" sz="2400" dirty="0" smtClean="0"/>
              <a:t>, </a:t>
            </a:r>
            <a:r>
              <a:rPr lang="en-US" altLang="en-US" sz="2400" dirty="0" err="1" smtClean="0"/>
              <a:t>vừa</a:t>
            </a:r>
            <a:r>
              <a:rPr lang="en-US" altLang="en-US" sz="2400" dirty="0" smtClean="0"/>
              <a:t> </a:t>
            </a:r>
            <a:r>
              <a:rPr lang="en-US" altLang="en-US" sz="2400" dirty="0" err="1" smtClean="0"/>
              <a:t>có</a:t>
            </a:r>
            <a:r>
              <a:rPr lang="en-US" altLang="en-US" sz="2400" dirty="0" smtClean="0"/>
              <a:t> </a:t>
            </a:r>
            <a:r>
              <a:rPr lang="en-US" altLang="en-US" sz="2400" dirty="0" err="1" smtClean="0"/>
              <a:t>đặc</a:t>
            </a:r>
            <a:r>
              <a:rPr lang="en-US" altLang="en-US" sz="2400" dirty="0" smtClean="0"/>
              <a:t> </a:t>
            </a:r>
            <a:r>
              <a:rPr lang="en-US" altLang="en-US" sz="2400" dirty="0" err="1" smtClean="0"/>
              <a:t>điểm</a:t>
            </a:r>
            <a:r>
              <a:rPr lang="en-US" altLang="en-US" sz="2400" dirty="0" smtClean="0"/>
              <a:t> </a:t>
            </a:r>
            <a:r>
              <a:rPr lang="en-US" altLang="en-US" sz="2400" dirty="0" err="1" smtClean="0"/>
              <a:t>nổi</a:t>
            </a:r>
            <a:r>
              <a:rPr lang="en-US" altLang="en-US" sz="2400" dirty="0" smtClean="0"/>
              <a:t> </a:t>
            </a:r>
            <a:r>
              <a:rPr lang="en-US" altLang="en-US" sz="2400" dirty="0" err="1" smtClean="0"/>
              <a:t>bật</a:t>
            </a:r>
            <a:r>
              <a:rPr lang="en-US" altLang="en-US" sz="2400" dirty="0" smtClean="0"/>
              <a:t>, </a:t>
            </a:r>
            <a:r>
              <a:rPr lang="en-US" altLang="en-US" sz="2400" dirty="0" err="1" smtClean="0"/>
              <a:t>khác</a:t>
            </a:r>
            <a:r>
              <a:rPr lang="en-US" altLang="en-US" sz="2400" dirty="0" smtClean="0"/>
              <a:t> </a:t>
            </a:r>
            <a:r>
              <a:rPr lang="en-US" altLang="en-US" sz="2400" dirty="0" err="1" smtClean="0"/>
              <a:t>biệt</a:t>
            </a:r>
            <a:r>
              <a:rPr lang="en-US" altLang="en-US" sz="2400" dirty="0" smtClean="0"/>
              <a:t> </a:t>
            </a:r>
            <a:r>
              <a:rPr lang="en-US" altLang="en-US" sz="2400" dirty="0" err="1" smtClean="0"/>
              <a:t>vừa</a:t>
            </a:r>
            <a:r>
              <a:rPr lang="en-US" altLang="en-US" sz="2400" dirty="0" smtClean="0"/>
              <a:t> </a:t>
            </a:r>
            <a:r>
              <a:rPr lang="en-US" altLang="en-US" sz="2400" dirty="0" err="1" smtClean="0"/>
              <a:t>đánh</a:t>
            </a:r>
            <a:r>
              <a:rPr lang="en-US" altLang="en-US" sz="2400" dirty="0" smtClean="0"/>
              <a:t> </a:t>
            </a:r>
            <a:r>
              <a:rPr lang="en-US" altLang="en-US" sz="2400" dirty="0" err="1" smtClean="0"/>
              <a:t>giá</a:t>
            </a:r>
            <a:r>
              <a:rPr lang="en-US" altLang="en-US" sz="2400" dirty="0" smtClean="0"/>
              <a:t> </a:t>
            </a:r>
            <a:r>
              <a:rPr lang="en-US" altLang="en-US" sz="2400" dirty="0" err="1" smtClean="0"/>
              <a:t>ảnh</a:t>
            </a:r>
            <a:r>
              <a:rPr lang="en-US" altLang="en-US" sz="2400" dirty="0" smtClean="0"/>
              <a:t> </a:t>
            </a:r>
            <a:r>
              <a:rPr lang="en-US" altLang="en-US" sz="2400" dirty="0" err="1" smtClean="0"/>
              <a:t>hưởng</a:t>
            </a:r>
            <a:r>
              <a:rPr lang="en-US" altLang="en-US" sz="2400" dirty="0" smtClean="0"/>
              <a:t> </a:t>
            </a:r>
            <a:r>
              <a:rPr lang="en-US" altLang="en-US" sz="2400" dirty="0" err="1" smtClean="0"/>
              <a:t>của</a:t>
            </a:r>
            <a:r>
              <a:rPr lang="en-US" altLang="en-US" sz="2400" dirty="0" smtClean="0"/>
              <a:t> </a:t>
            </a:r>
            <a:r>
              <a:rPr lang="en-US" altLang="en-US" sz="2400" dirty="0" err="1" smtClean="0"/>
              <a:t>đặc</a:t>
            </a:r>
            <a:r>
              <a:rPr lang="en-US" altLang="en-US" sz="2400" dirty="0" smtClean="0"/>
              <a:t> </a:t>
            </a:r>
            <a:r>
              <a:rPr lang="en-US" altLang="en-US" sz="2400" dirty="0" err="1" smtClean="0"/>
              <a:t>điểm</a:t>
            </a:r>
            <a:r>
              <a:rPr lang="en-US" altLang="en-US" sz="2400" dirty="0" smtClean="0"/>
              <a:t> </a:t>
            </a:r>
            <a:r>
              <a:rPr lang="en-US" altLang="en-US" sz="2400" dirty="0" err="1" smtClean="0"/>
              <a:t>đó</a:t>
            </a:r>
            <a:r>
              <a:rPr lang="en-US" altLang="en-US" sz="2400" dirty="0" smtClean="0"/>
              <a:t> </a:t>
            </a:r>
            <a:r>
              <a:rPr lang="en-US" altLang="en-US" sz="2400" dirty="0" err="1" smtClean="0"/>
              <a:t>đến</a:t>
            </a:r>
            <a:r>
              <a:rPr lang="en-US" altLang="en-US" sz="2400" dirty="0" smtClean="0"/>
              <a:t> </a:t>
            </a:r>
            <a:r>
              <a:rPr lang="en-US" altLang="en-US" sz="2400" dirty="0" err="1" smtClean="0"/>
              <a:t>phát</a:t>
            </a:r>
            <a:r>
              <a:rPr lang="en-US" altLang="en-US" sz="2400" dirty="0" smtClean="0"/>
              <a:t> </a:t>
            </a:r>
            <a:r>
              <a:rPr lang="en-US" altLang="en-US" sz="2400" dirty="0" err="1" smtClean="0"/>
              <a:t>triển</a:t>
            </a:r>
            <a:r>
              <a:rPr lang="en-US" altLang="en-US" sz="2400" dirty="0" smtClean="0"/>
              <a:t> </a:t>
            </a:r>
            <a:r>
              <a:rPr lang="en-US" altLang="en-US" sz="2400" dirty="0" err="1" smtClean="0"/>
              <a:t>kinh</a:t>
            </a:r>
            <a:r>
              <a:rPr lang="en-US" altLang="en-US" sz="2400" dirty="0" smtClean="0"/>
              <a:t> </a:t>
            </a:r>
            <a:r>
              <a:rPr lang="en-US" altLang="en-US" sz="2400" dirty="0" err="1" smtClean="0"/>
              <a:t>tế</a:t>
            </a:r>
            <a:r>
              <a:rPr lang="en-US" altLang="en-US" sz="2400" dirty="0" smtClean="0"/>
              <a:t> - </a:t>
            </a:r>
            <a:r>
              <a:rPr lang="en-US" altLang="en-US" sz="2400" dirty="0" err="1" smtClean="0"/>
              <a:t>xã</a:t>
            </a:r>
            <a:r>
              <a:rPr lang="en-US" altLang="en-US" sz="2400" dirty="0" smtClean="0"/>
              <a:t> </a:t>
            </a:r>
            <a:r>
              <a:rPr lang="en-US" altLang="en-US" sz="2400" dirty="0" err="1" smtClean="0"/>
              <a:t>hội</a:t>
            </a:r>
            <a:r>
              <a:rPr lang="en-US" altLang="en-US" sz="2400" dirty="0" smtClean="0"/>
              <a:t> </a:t>
            </a:r>
            <a:r>
              <a:rPr lang="en-US" altLang="en-US" sz="2400" dirty="0" err="1" smtClean="0"/>
              <a:t>khu</a:t>
            </a:r>
            <a:r>
              <a:rPr lang="en-US" altLang="en-US" sz="2400" dirty="0" smtClean="0"/>
              <a:t> </a:t>
            </a:r>
            <a:r>
              <a:rPr lang="en-US" altLang="en-US" sz="2400" dirty="0" err="1" smtClean="0"/>
              <a:t>vực</a:t>
            </a:r>
            <a:r>
              <a:rPr lang="en-US" altLang="en-US" sz="2400" dirty="0" smtClean="0"/>
              <a:t>.</a:t>
            </a:r>
            <a:endParaRPr lang="en-US" altLang="en-US" sz="2400" dirty="0"/>
          </a:p>
        </p:txBody>
      </p:sp>
      <p:sp>
        <p:nvSpPr>
          <p:cNvPr id="7" name="Title 1"/>
          <p:cNvSpPr txBox="1">
            <a:spLocks/>
          </p:cNvSpPr>
          <p:nvPr/>
        </p:nvSpPr>
        <p:spPr bwMode="auto">
          <a:xfrm>
            <a:off x="2798944" y="365125"/>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smtClean="0">
                <a:solidFill>
                  <a:srgbClr val="FF0000"/>
                </a:solidFill>
                <a:latin typeface="Calibri" panose="020F0502020204030204" pitchFamily="34" charset="0"/>
              </a:rPr>
              <a:t>KHU VỰC MỸ LA TINH</a:t>
            </a:r>
            <a:endParaRPr lang="en-US" altLang="en-US" sz="3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33164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29667" y="1221302"/>
            <a:ext cx="6525563" cy="795338"/>
          </a:xfrm>
        </p:spPr>
        <p:txBody>
          <a:bodyPr>
            <a:noAutofit/>
          </a:bodyPr>
          <a:lstStyle/>
          <a:p>
            <a:pPr eaLnBrk="1" hangingPunct="1"/>
            <a:r>
              <a:rPr lang="en-US" altLang="en-US" sz="3800" b="1" dirty="0">
                <a:solidFill>
                  <a:srgbClr val="453DED"/>
                </a:solidFill>
                <a:effectLst>
                  <a:outerShdw blurRad="38100" dist="38100" dir="2700000" algn="tl">
                    <a:srgbClr val="C0C0C0"/>
                  </a:outerShdw>
                </a:effectLst>
                <a:latin typeface="Myriad Pro" panose="020B0503030403020204" pitchFamily="34" charset="0"/>
                <a:cs typeface="Myriad Arabic" panose="01010101010101010101" pitchFamily="50" charset="-78"/>
              </a:rPr>
              <a:t>NHÓM TÁC GIẢ SGK ĐỊA LÍ 11</a:t>
            </a:r>
            <a:endParaRPr lang="en-US" altLang="en-US" sz="3800" dirty="0"/>
          </a:p>
        </p:txBody>
      </p:sp>
      <p:sp>
        <p:nvSpPr>
          <p:cNvPr id="6" name="Text Placeholder 6"/>
          <p:cNvSpPr txBox="1">
            <a:spLocks/>
          </p:cNvSpPr>
          <p:nvPr/>
        </p:nvSpPr>
        <p:spPr>
          <a:xfrm>
            <a:off x="1029666" y="2075672"/>
            <a:ext cx="6062250" cy="25175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60000"/>
              </a:lnSpc>
              <a:spcBef>
                <a:spcPts val="0"/>
              </a:spcBef>
              <a:spcAft>
                <a:spcPts val="0"/>
              </a:spcAft>
              <a:buFont typeface="Arial" panose="020B0604020202020204" pitchFamily="34" charset="0"/>
              <a:buNone/>
              <a:defRPr/>
            </a:pPr>
            <a:r>
              <a:rPr lang="en-US" sz="2000" b="1" dirty="0">
                <a:latin typeface="Myriad Pro"/>
              </a:rPr>
              <a:t>LÊ HUỲNH</a:t>
            </a:r>
            <a:r>
              <a:rPr lang="vi-VN" sz="2000" b="1" dirty="0"/>
              <a:t> </a:t>
            </a:r>
            <a:r>
              <a:rPr lang="vi-VN" sz="2000" dirty="0"/>
              <a:t>(</a:t>
            </a:r>
            <a:r>
              <a:rPr lang="en-US" sz="2000" dirty="0">
                <a:latin typeface="Myriad Pro"/>
              </a:rPr>
              <a:t>TỔNG </a:t>
            </a:r>
            <a:r>
              <a:rPr lang="vi-VN" sz="2000" dirty="0"/>
              <a:t>CHỦ BIÊN)</a:t>
            </a:r>
            <a:endParaRPr lang="en-US" sz="2000" dirty="0">
              <a:latin typeface="Myriad Pro"/>
            </a:endParaRPr>
          </a:p>
          <a:p>
            <a:pPr marL="0" indent="0" fontAlgn="auto">
              <a:lnSpc>
                <a:spcPct val="160000"/>
              </a:lnSpc>
              <a:spcBef>
                <a:spcPts val="0"/>
              </a:spcBef>
              <a:spcAft>
                <a:spcPts val="600"/>
              </a:spcAft>
              <a:buFont typeface="Arial" panose="020B0604020202020204" pitchFamily="34" charset="0"/>
              <a:buNone/>
              <a:defRPr/>
            </a:pPr>
            <a:r>
              <a:rPr lang="en-US" sz="2000" b="1" dirty="0">
                <a:latin typeface="Myriad Pro"/>
              </a:rPr>
              <a:t>NGUYỄN THỊ VŨ HÀ </a:t>
            </a:r>
            <a:r>
              <a:rPr lang="en-US" sz="2000" dirty="0">
                <a:latin typeface="Myriad Pro"/>
              </a:rPr>
              <a:t>(CHỦ BIÊN)</a:t>
            </a:r>
            <a:r>
              <a:rPr lang="vi-VN" sz="2000" b="1" dirty="0"/>
              <a:t/>
            </a:r>
            <a:br>
              <a:rPr lang="vi-VN" sz="2000" b="1" dirty="0"/>
            </a:br>
            <a:r>
              <a:rPr lang="en-US" sz="2000" b="1" dirty="0">
                <a:latin typeface="Myriad Pro"/>
              </a:rPr>
              <a:t>TRẦN THỊ THANH HÀ, NGUYỄN TÚ LINH, </a:t>
            </a:r>
            <a:br>
              <a:rPr lang="en-US" sz="2000" b="1" dirty="0">
                <a:latin typeface="Myriad Pro"/>
              </a:rPr>
            </a:br>
            <a:r>
              <a:rPr lang="en-US" sz="2000" b="1" dirty="0">
                <a:latin typeface="Myriad Pro"/>
              </a:rPr>
              <a:t>PHẠM THỊ THU PHƯƠNG, PHẠM THỊ NGỌC QUỲNH, </a:t>
            </a:r>
            <a:r>
              <a:rPr lang="en-US" sz="2000" b="1" dirty="0" err="1">
                <a:latin typeface="Myriad Pro"/>
              </a:rPr>
              <a:t>PHÍ</a:t>
            </a:r>
            <a:r>
              <a:rPr lang="en-US" sz="2000" b="1" dirty="0">
                <a:latin typeface="Myriad Pro"/>
              </a:rPr>
              <a:t> CÔNG VIỆT</a:t>
            </a:r>
          </a:p>
        </p:txBody>
      </p:sp>
      <p:pic>
        <p:nvPicPr>
          <p:cNvPr id="8" name="Picture 7">
            <a:extLst>
              <a:ext uri="{FF2B5EF4-FFF2-40B4-BE49-F238E27FC236}">
                <a16:creationId xmlns:a16="http://schemas.microsoft.com/office/drawing/2014/main" id="{649DACD4-2A8C-4ED3-AA1C-F8FAB9EB12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2" t="1658" r="25915" b="3708"/>
          <a:stretch/>
        </p:blipFill>
        <p:spPr>
          <a:xfrm>
            <a:off x="7406509" y="1461167"/>
            <a:ext cx="3130356" cy="351055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518616" y="1140932"/>
            <a:ext cx="10647615" cy="4893647"/>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30000"/>
              </a:lnSpc>
              <a:spcBef>
                <a:spcPct val="0"/>
              </a:spcBef>
              <a:spcAft>
                <a:spcPct val="0"/>
              </a:spcAft>
              <a:buClrTx/>
              <a:buSzTx/>
              <a:buFontTx/>
              <a:buNone/>
              <a:tabLst/>
            </a:pPr>
            <a:r>
              <a:rPr lang="en-US" altLang="en-US" sz="2400" b="1" dirty="0" smtClean="0"/>
              <a:t>2. </a:t>
            </a:r>
            <a:r>
              <a:rPr lang="en-US" altLang="en-US" sz="2400" b="1" dirty="0" err="1"/>
              <a:t>Đ</a:t>
            </a:r>
            <a:r>
              <a:rPr lang="en-US" altLang="en-US" sz="2400" b="1" dirty="0" err="1" smtClean="0"/>
              <a:t>iểm</a:t>
            </a:r>
            <a:r>
              <a:rPr lang="en-US" altLang="en-US" sz="2400" b="1" dirty="0" smtClean="0"/>
              <a:t> </a:t>
            </a:r>
            <a:r>
              <a:rPr lang="en-US" altLang="en-US" sz="2400" b="1" dirty="0" err="1"/>
              <a:t>mới</a:t>
            </a:r>
            <a:r>
              <a:rPr lang="en-US" altLang="en-US" sz="2400" b="1" dirty="0"/>
              <a:t>:</a:t>
            </a:r>
          </a:p>
          <a:p>
            <a:pPr algn="just">
              <a:lnSpc>
                <a:spcPct val="130000"/>
              </a:lnSpc>
            </a:pPr>
            <a:r>
              <a:rPr lang="en-US" altLang="en-US" sz="2400" dirty="0" smtClean="0"/>
              <a:t>- Nội </a:t>
            </a:r>
            <a:r>
              <a:rPr lang="en-US" altLang="en-US" sz="2400" dirty="0"/>
              <a:t>dung </a:t>
            </a:r>
            <a:r>
              <a:rPr lang="en-US" altLang="en-US" sz="2400" dirty="0" err="1"/>
              <a:t>kinh</a:t>
            </a:r>
            <a:r>
              <a:rPr lang="en-US" altLang="en-US" sz="2400" dirty="0"/>
              <a:t> </a:t>
            </a:r>
            <a:r>
              <a:rPr lang="en-US" altLang="en-US" sz="2400" dirty="0" err="1"/>
              <a:t>tế</a:t>
            </a:r>
            <a:r>
              <a:rPr lang="en-US" altLang="en-US" sz="2400" dirty="0"/>
              <a:t> </a:t>
            </a:r>
            <a:r>
              <a:rPr lang="en-US" altLang="en-US" sz="2400" dirty="0" err="1"/>
              <a:t>được</a:t>
            </a:r>
            <a:r>
              <a:rPr lang="en-US" altLang="en-US" sz="2400" dirty="0"/>
              <a:t> </a:t>
            </a:r>
            <a:r>
              <a:rPr lang="en-US" altLang="en-US" sz="2400" dirty="0" err="1"/>
              <a:t>trình</a:t>
            </a:r>
            <a:r>
              <a:rPr lang="en-US" altLang="en-US" sz="2400" dirty="0"/>
              <a:t> </a:t>
            </a:r>
            <a:r>
              <a:rPr lang="en-US" altLang="en-US" sz="2400" dirty="0" err="1"/>
              <a:t>bày</a:t>
            </a:r>
            <a:r>
              <a:rPr lang="en-US" altLang="en-US" sz="2400" dirty="0"/>
              <a:t> </a:t>
            </a:r>
            <a:r>
              <a:rPr lang="en-US" altLang="en-US" sz="2400" dirty="0" err="1"/>
              <a:t>toàn</a:t>
            </a:r>
            <a:r>
              <a:rPr lang="en-US" altLang="en-US" sz="2400" dirty="0"/>
              <a:t> </a:t>
            </a:r>
            <a:r>
              <a:rPr lang="en-US" altLang="en-US" sz="2400" dirty="0" err="1"/>
              <a:t>diện</a:t>
            </a:r>
            <a:r>
              <a:rPr lang="en-US" altLang="en-US" sz="2400" dirty="0"/>
              <a:t> </a:t>
            </a:r>
            <a:r>
              <a:rPr lang="en-US" altLang="en-US" sz="2400" dirty="0" err="1" smtClean="0"/>
              <a:t>về</a:t>
            </a:r>
            <a:r>
              <a:rPr lang="en-US" altLang="en-US" sz="2400" dirty="0" smtClean="0"/>
              <a:t>:</a:t>
            </a:r>
          </a:p>
          <a:p>
            <a:pPr algn="just">
              <a:lnSpc>
                <a:spcPct val="130000"/>
              </a:lnSpc>
            </a:pPr>
            <a:r>
              <a:rPr lang="en-US" altLang="en-US" sz="2400" dirty="0" smtClean="0"/>
              <a:t>+ </a:t>
            </a:r>
            <a:r>
              <a:rPr lang="en-US" altLang="en-US" sz="2400" dirty="0" err="1" smtClean="0"/>
              <a:t>Tình</a:t>
            </a:r>
            <a:r>
              <a:rPr lang="en-US" altLang="en-US" sz="2400" dirty="0" smtClean="0"/>
              <a:t> </a:t>
            </a:r>
            <a:r>
              <a:rPr lang="en-US" altLang="en-US" sz="2400" dirty="0" err="1" smtClean="0"/>
              <a:t>hình</a:t>
            </a:r>
            <a:r>
              <a:rPr lang="en-US" altLang="en-US" sz="2400" dirty="0" smtClean="0"/>
              <a:t> </a:t>
            </a:r>
            <a:r>
              <a:rPr lang="en-US" altLang="en-US" sz="2400" dirty="0" err="1" smtClean="0"/>
              <a:t>phát</a:t>
            </a:r>
            <a:r>
              <a:rPr lang="en-US" altLang="en-US" sz="2400" dirty="0" smtClean="0"/>
              <a:t> </a:t>
            </a:r>
            <a:r>
              <a:rPr lang="en-US" altLang="en-US" sz="2400" dirty="0" err="1" smtClean="0"/>
              <a:t>triển</a:t>
            </a:r>
            <a:r>
              <a:rPr lang="en-US" altLang="en-US" sz="2400" dirty="0" smtClean="0"/>
              <a:t> </a:t>
            </a:r>
            <a:r>
              <a:rPr lang="en-US" altLang="en-US" sz="2400" dirty="0" err="1" smtClean="0"/>
              <a:t>kinh</a:t>
            </a:r>
            <a:r>
              <a:rPr lang="en-US" altLang="en-US" sz="2400" dirty="0" smtClean="0"/>
              <a:t> </a:t>
            </a:r>
            <a:r>
              <a:rPr lang="en-US" altLang="en-US" sz="2400" dirty="0" err="1" smtClean="0"/>
              <a:t>tế</a:t>
            </a:r>
            <a:r>
              <a:rPr lang="en-US" altLang="en-US" sz="2400" dirty="0" smtClean="0"/>
              <a:t> </a:t>
            </a:r>
            <a:r>
              <a:rPr lang="en-US" altLang="en-US" sz="2400" dirty="0" err="1" smtClean="0"/>
              <a:t>chung</a:t>
            </a:r>
            <a:endParaRPr lang="en-US" altLang="en-US" sz="2400" dirty="0" smtClean="0"/>
          </a:p>
          <a:p>
            <a:pPr algn="just">
              <a:lnSpc>
                <a:spcPct val="130000"/>
              </a:lnSpc>
            </a:pPr>
            <a:r>
              <a:rPr lang="en-US" altLang="en-US" sz="2400" dirty="0" smtClean="0"/>
              <a:t>+ </a:t>
            </a:r>
            <a:r>
              <a:rPr lang="en-US" altLang="en-US" sz="2400" dirty="0" err="1" smtClean="0"/>
              <a:t>Các</a:t>
            </a:r>
            <a:r>
              <a:rPr lang="en-US" altLang="en-US" sz="2400" dirty="0" smtClean="0"/>
              <a:t> </a:t>
            </a:r>
            <a:r>
              <a:rPr lang="en-US" altLang="en-US" sz="2400" dirty="0" err="1"/>
              <a:t>ngành</a:t>
            </a:r>
            <a:r>
              <a:rPr lang="en-US" altLang="en-US" sz="2400" dirty="0"/>
              <a:t> </a:t>
            </a:r>
            <a:r>
              <a:rPr lang="en-US" altLang="en-US" sz="2400" dirty="0" err="1"/>
              <a:t>kinh</a:t>
            </a:r>
            <a:r>
              <a:rPr lang="en-US" altLang="en-US" sz="2400" dirty="0"/>
              <a:t> </a:t>
            </a:r>
            <a:r>
              <a:rPr lang="en-US" altLang="en-US" sz="2400" dirty="0" err="1" smtClean="0"/>
              <a:t>tế</a:t>
            </a:r>
            <a:r>
              <a:rPr lang="en-US" altLang="en-US" sz="2400" dirty="0" smtClean="0"/>
              <a:t>: </a:t>
            </a:r>
            <a:r>
              <a:rPr lang="en-US" altLang="en-US" sz="2400" dirty="0" err="1" smtClean="0"/>
              <a:t>nông</a:t>
            </a:r>
            <a:r>
              <a:rPr lang="en-US" altLang="en-US" sz="2400" dirty="0" smtClean="0"/>
              <a:t> </a:t>
            </a:r>
            <a:r>
              <a:rPr lang="en-US" altLang="en-US" sz="2400" dirty="0" err="1" smtClean="0"/>
              <a:t>nghiệp</a:t>
            </a:r>
            <a:r>
              <a:rPr lang="en-US" altLang="en-US" sz="2400" dirty="0" smtClean="0"/>
              <a:t>, </a:t>
            </a:r>
            <a:r>
              <a:rPr lang="en-US" altLang="en-US" sz="2400" dirty="0" err="1" smtClean="0"/>
              <a:t>lâm</a:t>
            </a:r>
            <a:r>
              <a:rPr lang="en-US" altLang="en-US" sz="2400" dirty="0" smtClean="0"/>
              <a:t> </a:t>
            </a:r>
            <a:r>
              <a:rPr lang="en-US" altLang="en-US" sz="2400" dirty="0" err="1" smtClean="0"/>
              <a:t>nghiệp</a:t>
            </a:r>
            <a:r>
              <a:rPr lang="en-US" altLang="en-US" sz="2400" dirty="0" smtClean="0"/>
              <a:t> </a:t>
            </a:r>
            <a:r>
              <a:rPr lang="en-US" altLang="en-US" sz="2400" dirty="0" err="1" smtClean="0"/>
              <a:t>và</a:t>
            </a:r>
            <a:r>
              <a:rPr lang="en-US" altLang="en-US" sz="2400" dirty="0" smtClean="0"/>
              <a:t> </a:t>
            </a:r>
            <a:r>
              <a:rPr lang="en-US" altLang="en-US" sz="2400" dirty="0" err="1" smtClean="0"/>
              <a:t>thuỷ</a:t>
            </a:r>
            <a:r>
              <a:rPr lang="en-US" altLang="en-US" sz="2400" dirty="0" smtClean="0"/>
              <a:t> </a:t>
            </a:r>
            <a:r>
              <a:rPr lang="en-US" altLang="en-US" sz="2400" dirty="0" err="1" smtClean="0"/>
              <a:t>sản</a:t>
            </a:r>
            <a:r>
              <a:rPr lang="en-US" altLang="en-US" sz="2400" dirty="0" smtClean="0"/>
              <a:t>; </a:t>
            </a:r>
            <a:r>
              <a:rPr lang="en-US" altLang="en-US" sz="2400" dirty="0" err="1" smtClean="0"/>
              <a:t>công</a:t>
            </a:r>
            <a:r>
              <a:rPr lang="en-US" altLang="en-US" sz="2400" dirty="0" smtClean="0"/>
              <a:t> </a:t>
            </a:r>
            <a:r>
              <a:rPr lang="en-US" altLang="en-US" sz="2400" dirty="0" err="1" smtClean="0"/>
              <a:t>nghiệp</a:t>
            </a:r>
            <a:r>
              <a:rPr lang="en-US" altLang="en-US" sz="2400" dirty="0" smtClean="0"/>
              <a:t>, </a:t>
            </a:r>
            <a:r>
              <a:rPr lang="en-US" altLang="en-US" sz="2400" dirty="0" err="1" smtClean="0"/>
              <a:t>dịch</a:t>
            </a:r>
            <a:r>
              <a:rPr lang="en-US" altLang="en-US" sz="2400" dirty="0" smtClean="0"/>
              <a:t> </a:t>
            </a:r>
            <a:r>
              <a:rPr lang="en-US" altLang="en-US" sz="2400" dirty="0" err="1" smtClean="0"/>
              <a:t>vụ</a:t>
            </a:r>
            <a:endParaRPr lang="en-US" altLang="en-US" sz="2400" dirty="0" smtClean="0"/>
          </a:p>
          <a:p>
            <a:pPr algn="just">
              <a:lnSpc>
                <a:spcPct val="130000"/>
              </a:lnSpc>
            </a:pPr>
            <a:r>
              <a:rPr lang="en-US" altLang="en-US" sz="2400" dirty="0" smtClean="0"/>
              <a:t>+ </a:t>
            </a:r>
            <a:r>
              <a:rPr lang="en-US" altLang="en-US" sz="2400" dirty="0" err="1" smtClean="0"/>
              <a:t>Có</a:t>
            </a:r>
            <a:r>
              <a:rPr lang="en-US" altLang="en-US" sz="2400" dirty="0" smtClean="0"/>
              <a:t> </a:t>
            </a:r>
            <a:r>
              <a:rPr lang="en-US" altLang="en-US" sz="2400" dirty="0" err="1" smtClean="0"/>
              <a:t>các</a:t>
            </a:r>
            <a:r>
              <a:rPr lang="en-US" altLang="en-US" sz="2400" dirty="0" smtClean="0"/>
              <a:t> </a:t>
            </a:r>
            <a:r>
              <a:rPr lang="en-US" altLang="en-US" sz="2400" dirty="0" err="1" smtClean="0"/>
              <a:t>bản</a:t>
            </a:r>
            <a:r>
              <a:rPr lang="en-US" altLang="en-US" sz="2400" dirty="0" smtClean="0"/>
              <a:t> </a:t>
            </a:r>
            <a:r>
              <a:rPr lang="en-US" altLang="en-US" sz="2400" dirty="0" err="1" smtClean="0"/>
              <a:t>đồ</a:t>
            </a:r>
            <a:r>
              <a:rPr lang="en-US" altLang="en-US" sz="2400" dirty="0" smtClean="0"/>
              <a:t>, </a:t>
            </a:r>
            <a:r>
              <a:rPr lang="en-US" altLang="en-US" sz="2400" dirty="0" err="1" smtClean="0"/>
              <a:t>biểu</a:t>
            </a:r>
            <a:r>
              <a:rPr lang="en-US" altLang="en-US" sz="2400" dirty="0" smtClean="0"/>
              <a:t> </a:t>
            </a:r>
            <a:r>
              <a:rPr lang="en-US" altLang="en-US" sz="2400" dirty="0" err="1" smtClean="0"/>
              <a:t>đồ</a:t>
            </a:r>
            <a:r>
              <a:rPr lang="en-US" altLang="en-US" sz="2400" dirty="0" smtClean="0"/>
              <a:t>, </a:t>
            </a:r>
            <a:r>
              <a:rPr lang="en-US" altLang="en-US" sz="2400" dirty="0" err="1" smtClean="0"/>
              <a:t>bảng</a:t>
            </a:r>
            <a:r>
              <a:rPr lang="en-US" altLang="en-US" sz="2400" dirty="0" smtClean="0"/>
              <a:t> </a:t>
            </a:r>
            <a:r>
              <a:rPr lang="en-US" altLang="en-US" sz="2400" dirty="0" err="1" smtClean="0"/>
              <a:t>số</a:t>
            </a:r>
            <a:r>
              <a:rPr lang="en-US" altLang="en-US" sz="2400" dirty="0" smtClean="0"/>
              <a:t> </a:t>
            </a:r>
            <a:r>
              <a:rPr lang="en-US" altLang="en-US" sz="2400" dirty="0" err="1" smtClean="0"/>
              <a:t>liệu</a:t>
            </a:r>
            <a:r>
              <a:rPr lang="en-US" altLang="en-US" sz="2400" dirty="0" smtClean="0"/>
              <a:t>,… minh </a:t>
            </a:r>
            <a:r>
              <a:rPr lang="en-US" altLang="en-US" sz="2400" dirty="0" err="1" smtClean="0"/>
              <a:t>hoạ</a:t>
            </a:r>
            <a:r>
              <a:rPr lang="en-US" altLang="en-US" sz="2400" dirty="0" smtClean="0"/>
              <a:t> </a:t>
            </a:r>
            <a:r>
              <a:rPr lang="en-US" altLang="en-US" sz="2400" dirty="0" err="1" smtClean="0"/>
              <a:t>nhận</a:t>
            </a:r>
            <a:r>
              <a:rPr lang="en-US" altLang="en-US" sz="2400" dirty="0" smtClean="0"/>
              <a:t> </a:t>
            </a:r>
            <a:r>
              <a:rPr lang="en-US" altLang="en-US" sz="2400" dirty="0" err="1" smtClean="0"/>
              <a:t>định</a:t>
            </a:r>
            <a:endParaRPr lang="en-US" altLang="en-US" sz="2400" dirty="0"/>
          </a:p>
          <a:p>
            <a:pPr marL="0" marR="0" lvl="0" indent="0" algn="just" defTabSz="914400" rtl="0" eaLnBrk="0" fontAlgn="base" latinLnBrk="0" hangingPunct="0">
              <a:lnSpc>
                <a:spcPct val="130000"/>
              </a:lnSpc>
              <a:spcBef>
                <a:spcPct val="0"/>
              </a:spcBef>
              <a:spcAft>
                <a:spcPct val="0"/>
              </a:spcAft>
              <a:buClrTx/>
              <a:buSzTx/>
              <a:buFontTx/>
              <a:buNone/>
              <a:tabLst/>
            </a:pPr>
            <a:r>
              <a:rPr lang="en-US" altLang="en-US" sz="2400" dirty="0" smtClean="0"/>
              <a:t>- </a:t>
            </a:r>
            <a:r>
              <a:rPr lang="en-US" altLang="en-US" sz="2400" dirty="0" err="1" smtClean="0"/>
              <a:t>Cộng</a:t>
            </a:r>
            <a:r>
              <a:rPr lang="en-US" altLang="en-US" sz="2400" dirty="0" smtClean="0"/>
              <a:t> </a:t>
            </a:r>
            <a:r>
              <a:rPr lang="en-US" altLang="en-US" sz="2400" dirty="0" err="1" smtClean="0"/>
              <a:t>hoà</a:t>
            </a:r>
            <a:r>
              <a:rPr lang="en-US" altLang="en-US" sz="2400" dirty="0" smtClean="0"/>
              <a:t> </a:t>
            </a:r>
            <a:r>
              <a:rPr lang="en-US" altLang="en-US" sz="2400" dirty="0" err="1" smtClean="0"/>
              <a:t>Liên</a:t>
            </a:r>
            <a:r>
              <a:rPr lang="en-US" altLang="en-US" sz="2400" dirty="0" smtClean="0"/>
              <a:t> bang Bra-</a:t>
            </a:r>
            <a:r>
              <a:rPr lang="en-US" altLang="en-US" sz="2400" dirty="0" err="1" smtClean="0"/>
              <a:t>xin</a:t>
            </a:r>
            <a:r>
              <a:rPr lang="en-US" altLang="en-US" sz="2400" dirty="0" smtClean="0"/>
              <a:t> </a:t>
            </a:r>
            <a:r>
              <a:rPr lang="en-US" altLang="en-US" sz="2400" dirty="0" err="1" smtClean="0"/>
              <a:t>là</a:t>
            </a:r>
            <a:r>
              <a:rPr lang="en-US" altLang="en-US" sz="2400" dirty="0" smtClean="0"/>
              <a:t> </a:t>
            </a:r>
            <a:r>
              <a:rPr lang="en-US" altLang="en-US" sz="2400" dirty="0" err="1" smtClean="0"/>
              <a:t>trường</a:t>
            </a:r>
            <a:r>
              <a:rPr lang="en-US" altLang="en-US" sz="2400" dirty="0" smtClean="0"/>
              <a:t> </a:t>
            </a:r>
            <a:r>
              <a:rPr lang="en-US" altLang="en-US" sz="2400" dirty="0" err="1" smtClean="0"/>
              <a:t>hợp</a:t>
            </a:r>
            <a:r>
              <a:rPr lang="en-US" altLang="en-US" sz="2400" dirty="0" smtClean="0"/>
              <a:t> </a:t>
            </a:r>
            <a:r>
              <a:rPr lang="en-US" altLang="en-US" sz="2400" dirty="0" err="1" smtClean="0"/>
              <a:t>nghiên</a:t>
            </a:r>
            <a:r>
              <a:rPr lang="en-US" altLang="en-US" sz="2400" dirty="0" smtClean="0"/>
              <a:t> </a:t>
            </a:r>
            <a:r>
              <a:rPr lang="en-US" altLang="en-US" sz="2400" dirty="0" err="1" smtClean="0"/>
              <a:t>cứu</a:t>
            </a:r>
            <a:r>
              <a:rPr lang="en-US" altLang="en-US" sz="2400" dirty="0" smtClean="0"/>
              <a:t> </a:t>
            </a:r>
            <a:r>
              <a:rPr lang="en-US" altLang="en-US" sz="2400" dirty="0" err="1" smtClean="0"/>
              <a:t>điển</a:t>
            </a:r>
            <a:r>
              <a:rPr lang="en-US" altLang="en-US" sz="2400" dirty="0" smtClean="0"/>
              <a:t> </a:t>
            </a:r>
            <a:r>
              <a:rPr lang="en-US" altLang="en-US" sz="2400" dirty="0" err="1" smtClean="0"/>
              <a:t>hình</a:t>
            </a:r>
            <a:r>
              <a:rPr lang="en-US" altLang="en-US" sz="2400" dirty="0" smtClean="0"/>
              <a:t> </a:t>
            </a:r>
            <a:r>
              <a:rPr lang="en-US" altLang="en-US" sz="2400" dirty="0" err="1" smtClean="0"/>
              <a:t>về</a:t>
            </a:r>
            <a:r>
              <a:rPr lang="en-US" altLang="en-US" sz="2400" dirty="0" smtClean="0"/>
              <a:t> </a:t>
            </a:r>
            <a:r>
              <a:rPr lang="en-US" altLang="en-US" sz="2400" dirty="0" err="1" smtClean="0"/>
              <a:t>khu</a:t>
            </a:r>
            <a:r>
              <a:rPr lang="en-US" altLang="en-US" sz="2400" dirty="0" smtClean="0"/>
              <a:t> </a:t>
            </a:r>
            <a:r>
              <a:rPr lang="en-US" altLang="en-US" sz="2400" dirty="0" err="1" smtClean="0"/>
              <a:t>vực</a:t>
            </a:r>
            <a:r>
              <a:rPr lang="en-US" altLang="en-US" sz="2400" dirty="0" smtClean="0"/>
              <a:t> </a:t>
            </a:r>
            <a:r>
              <a:rPr lang="en-US" altLang="en-US" sz="2400" dirty="0" err="1" smtClean="0"/>
              <a:t>Mỹ</a:t>
            </a:r>
            <a:r>
              <a:rPr lang="en-US" altLang="en-US" sz="2400" dirty="0" smtClean="0"/>
              <a:t> La </a:t>
            </a:r>
            <a:r>
              <a:rPr lang="en-US" altLang="en-US" sz="2400" dirty="0" err="1" smtClean="0"/>
              <a:t>tinh</a:t>
            </a:r>
            <a:r>
              <a:rPr lang="en-US" altLang="en-US" sz="2400" dirty="0" smtClean="0"/>
              <a:t> </a:t>
            </a:r>
            <a:r>
              <a:rPr lang="en-US" altLang="en-US" sz="2400" dirty="0" err="1" smtClean="0"/>
              <a:t>dưới</a:t>
            </a:r>
            <a:r>
              <a:rPr lang="en-US" altLang="en-US" sz="2400" dirty="0" smtClean="0"/>
              <a:t> </a:t>
            </a:r>
            <a:r>
              <a:rPr lang="en-US" altLang="en-US" sz="2400" dirty="0" err="1" smtClean="0"/>
              <a:t>dạng</a:t>
            </a:r>
            <a:r>
              <a:rPr lang="en-US" altLang="en-US" sz="2400" dirty="0" smtClean="0"/>
              <a:t> </a:t>
            </a:r>
            <a:r>
              <a:rPr lang="en-US" altLang="en-US" sz="2400" dirty="0" err="1" smtClean="0"/>
              <a:t>bài</a:t>
            </a:r>
            <a:r>
              <a:rPr lang="en-US" altLang="en-US" sz="2400" dirty="0" smtClean="0"/>
              <a:t> </a:t>
            </a:r>
            <a:r>
              <a:rPr lang="en-US" altLang="en-US" sz="2400" dirty="0" err="1" smtClean="0"/>
              <a:t>thực</a:t>
            </a:r>
            <a:r>
              <a:rPr lang="en-US" altLang="en-US" sz="2400" dirty="0" smtClean="0"/>
              <a:t> </a:t>
            </a:r>
            <a:r>
              <a:rPr lang="en-US" altLang="en-US" sz="2400" dirty="0" err="1" smtClean="0"/>
              <a:t>hành</a:t>
            </a:r>
            <a:r>
              <a:rPr lang="en-US" altLang="en-US" sz="2400" dirty="0" smtClean="0"/>
              <a:t> </a:t>
            </a:r>
            <a:r>
              <a:rPr lang="en-US" altLang="en-US" sz="2400" dirty="0" err="1" smtClean="0"/>
              <a:t>viết</a:t>
            </a:r>
            <a:r>
              <a:rPr lang="en-US" altLang="en-US" sz="2400" dirty="0" smtClean="0"/>
              <a:t> </a:t>
            </a:r>
            <a:r>
              <a:rPr lang="en-US" altLang="en-US" sz="2400" dirty="0" err="1" smtClean="0"/>
              <a:t>báo</a:t>
            </a:r>
            <a:r>
              <a:rPr lang="en-US" altLang="en-US" sz="2400" dirty="0" smtClean="0"/>
              <a:t> </a:t>
            </a:r>
            <a:r>
              <a:rPr lang="en-US" altLang="en-US" sz="2400" dirty="0" err="1" smtClean="0"/>
              <a:t>cáo</a:t>
            </a:r>
            <a:r>
              <a:rPr lang="en-US" altLang="en-US" sz="2400" dirty="0" smtClean="0"/>
              <a:t> </a:t>
            </a:r>
            <a:r>
              <a:rPr lang="en-US" altLang="en-US" sz="2400" dirty="0" err="1" smtClean="0"/>
              <a:t>về</a:t>
            </a:r>
            <a:r>
              <a:rPr lang="en-US" altLang="en-US" sz="2400" dirty="0" smtClean="0"/>
              <a:t>:</a:t>
            </a:r>
          </a:p>
          <a:p>
            <a:pPr marL="0" marR="0" lvl="0" indent="0" algn="just" defTabSz="914400" rtl="0" eaLnBrk="0" fontAlgn="base" latinLnBrk="0" hangingPunct="0">
              <a:lnSpc>
                <a:spcPct val="130000"/>
              </a:lnSpc>
              <a:spcBef>
                <a:spcPct val="0"/>
              </a:spcBef>
              <a:spcAft>
                <a:spcPct val="0"/>
              </a:spcAft>
              <a:buClrTx/>
              <a:buSzTx/>
              <a:buFontTx/>
              <a:buNone/>
              <a:tabLst/>
            </a:pPr>
            <a:r>
              <a:rPr lang="en-US" altLang="en-US" sz="2400" dirty="0" smtClean="0"/>
              <a:t>+ </a:t>
            </a:r>
            <a:r>
              <a:rPr lang="en-US" altLang="en-US" sz="2400" dirty="0" err="1" smtClean="0"/>
              <a:t>Tình</a:t>
            </a:r>
            <a:r>
              <a:rPr lang="en-US" altLang="en-US" sz="2400" dirty="0" smtClean="0"/>
              <a:t> </a:t>
            </a:r>
            <a:r>
              <a:rPr lang="en-US" altLang="en-US" sz="2400" dirty="0" err="1" smtClean="0"/>
              <a:t>hình</a:t>
            </a:r>
            <a:r>
              <a:rPr lang="en-US" altLang="en-US" sz="2400" dirty="0" smtClean="0"/>
              <a:t> </a:t>
            </a:r>
            <a:r>
              <a:rPr lang="en-US" altLang="en-US" sz="2400" dirty="0" err="1" smtClean="0"/>
              <a:t>phát</a:t>
            </a:r>
            <a:r>
              <a:rPr lang="en-US" altLang="en-US" sz="2400" dirty="0" smtClean="0"/>
              <a:t> </a:t>
            </a:r>
            <a:r>
              <a:rPr lang="en-US" altLang="en-US" sz="2400" dirty="0" err="1" smtClean="0"/>
              <a:t>triển</a:t>
            </a:r>
            <a:r>
              <a:rPr lang="en-US" altLang="en-US" sz="2400" dirty="0" smtClean="0"/>
              <a:t> </a:t>
            </a:r>
            <a:r>
              <a:rPr lang="en-US" altLang="en-US" sz="2400" dirty="0" err="1" smtClean="0"/>
              <a:t>kinh</a:t>
            </a:r>
            <a:r>
              <a:rPr lang="en-US" altLang="en-US" sz="2400" dirty="0" smtClean="0"/>
              <a:t> </a:t>
            </a:r>
            <a:r>
              <a:rPr lang="en-US" altLang="en-US" sz="2400" dirty="0" err="1" smtClean="0"/>
              <a:t>tế</a:t>
            </a:r>
            <a:endParaRPr lang="en-US" altLang="en-US" sz="2400" dirty="0" smtClean="0"/>
          </a:p>
          <a:p>
            <a:pPr marL="0" marR="0" lvl="0" indent="0" algn="just" defTabSz="914400" rtl="0" eaLnBrk="0" fontAlgn="base" latinLnBrk="0" hangingPunct="0">
              <a:lnSpc>
                <a:spcPct val="130000"/>
              </a:lnSpc>
              <a:spcBef>
                <a:spcPct val="0"/>
              </a:spcBef>
              <a:spcAft>
                <a:spcPct val="0"/>
              </a:spcAft>
              <a:buClrTx/>
              <a:buSzTx/>
              <a:buFontTx/>
              <a:buNone/>
              <a:tabLst/>
            </a:pPr>
            <a:r>
              <a:rPr lang="en-US" altLang="en-US" sz="2400" dirty="0" smtClean="0"/>
              <a:t>+ </a:t>
            </a:r>
            <a:r>
              <a:rPr lang="en-US" altLang="en-US" sz="2400" dirty="0" err="1" smtClean="0"/>
              <a:t>Những</a:t>
            </a:r>
            <a:r>
              <a:rPr lang="en-US" altLang="en-US" sz="2400" dirty="0" smtClean="0"/>
              <a:t> </a:t>
            </a:r>
            <a:r>
              <a:rPr lang="en-US" altLang="en-US" sz="2400" dirty="0" err="1" smtClean="0"/>
              <a:t>vấn</a:t>
            </a:r>
            <a:r>
              <a:rPr lang="en-US" altLang="en-US" sz="2400" dirty="0" smtClean="0"/>
              <a:t> </a:t>
            </a:r>
            <a:r>
              <a:rPr lang="en-US" altLang="en-US" sz="2400" dirty="0" err="1" smtClean="0"/>
              <a:t>đề</a:t>
            </a:r>
            <a:r>
              <a:rPr lang="en-US" altLang="en-US" sz="2400" dirty="0" smtClean="0"/>
              <a:t> </a:t>
            </a:r>
            <a:r>
              <a:rPr lang="en-US" altLang="en-US" sz="2400" dirty="0" err="1" smtClean="0"/>
              <a:t>xã</a:t>
            </a:r>
            <a:r>
              <a:rPr lang="en-US" altLang="en-US" sz="2400" dirty="0" smtClean="0"/>
              <a:t> </a:t>
            </a:r>
            <a:r>
              <a:rPr lang="en-US" altLang="en-US" sz="2400" dirty="0" err="1" smtClean="0"/>
              <a:t>hội</a:t>
            </a:r>
            <a:r>
              <a:rPr lang="en-US" altLang="en-US" sz="2400" dirty="0" smtClean="0"/>
              <a:t> </a:t>
            </a:r>
            <a:r>
              <a:rPr lang="en-US" altLang="en-US" sz="2400" dirty="0" err="1" smtClean="0"/>
              <a:t>cần</a:t>
            </a:r>
            <a:r>
              <a:rPr lang="en-US" altLang="en-US" sz="2400" dirty="0" smtClean="0"/>
              <a:t> </a:t>
            </a:r>
            <a:r>
              <a:rPr lang="en-US" altLang="en-US" sz="2400" dirty="0" err="1" smtClean="0"/>
              <a:t>giải</a:t>
            </a:r>
            <a:r>
              <a:rPr lang="en-US" altLang="en-US" sz="2400" dirty="0" smtClean="0"/>
              <a:t> </a:t>
            </a:r>
            <a:r>
              <a:rPr lang="en-US" altLang="en-US" sz="2400" dirty="0" err="1" smtClean="0"/>
              <a:t>quyết</a:t>
            </a:r>
            <a:r>
              <a:rPr lang="en-US" altLang="en-US" sz="2400" dirty="0" smtClean="0"/>
              <a:t> </a:t>
            </a:r>
            <a:endParaRPr lang="en-US" altLang="en-US" sz="2400" dirty="0"/>
          </a:p>
        </p:txBody>
      </p:sp>
      <p:sp>
        <p:nvSpPr>
          <p:cNvPr id="7" name="Title 1"/>
          <p:cNvSpPr txBox="1">
            <a:spLocks/>
          </p:cNvSpPr>
          <p:nvPr/>
        </p:nvSpPr>
        <p:spPr bwMode="auto">
          <a:xfrm>
            <a:off x="2798944" y="365125"/>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smtClean="0">
                <a:solidFill>
                  <a:srgbClr val="FF0000"/>
                </a:solidFill>
                <a:latin typeface="Calibri" panose="020F0502020204030204" pitchFamily="34" charset="0"/>
              </a:rPr>
              <a:t>KHU VỰC MỸ LA TINH</a:t>
            </a:r>
            <a:endParaRPr lang="en-US" altLang="en-US" sz="3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889923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720838" y="1352325"/>
            <a:ext cx="10410223" cy="3933384"/>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None/>
              <a:tabLst/>
            </a:pPr>
            <a:r>
              <a:rPr lang="en-US" altLang="en-US" sz="2400" b="1" dirty="0" smtClean="0"/>
              <a:t>1. Nội </a:t>
            </a:r>
            <a:r>
              <a:rPr lang="en-US" altLang="en-US" sz="2400" b="1" dirty="0"/>
              <a:t>dung </a:t>
            </a:r>
            <a:r>
              <a:rPr lang="en-US" altLang="en-US" sz="2400" b="1" dirty="0" err="1"/>
              <a:t>chính</a:t>
            </a:r>
            <a:r>
              <a:rPr lang="en-US" altLang="en-US" sz="2400" b="1" dirty="0"/>
              <a:t>:</a:t>
            </a:r>
          </a:p>
          <a:p>
            <a:pPr marL="0" marR="0" lvl="0" indent="0" algn="just" defTabSz="914400" rtl="0" eaLnBrk="0" fontAlgn="base" latinLnBrk="0" hangingPunct="0">
              <a:lnSpc>
                <a:spcPct val="130000"/>
              </a:lnSpc>
              <a:spcBef>
                <a:spcPct val="0"/>
              </a:spcBef>
              <a:spcAft>
                <a:spcPct val="0"/>
              </a:spcAft>
              <a:buClrTx/>
              <a:buSzTx/>
              <a:buFontTx/>
              <a:buNone/>
              <a:tabLst/>
            </a:pPr>
            <a:r>
              <a:rPr lang="en-US" altLang="en-US" sz="2400" dirty="0" smtClean="0"/>
              <a:t>- </a:t>
            </a:r>
            <a:r>
              <a:rPr lang="en-US" altLang="en-US" sz="2400" dirty="0"/>
              <a:t>Quy </a:t>
            </a:r>
            <a:r>
              <a:rPr lang="en-US" altLang="en-US" sz="2400" dirty="0" err="1"/>
              <a:t>mô</a:t>
            </a:r>
            <a:r>
              <a:rPr lang="en-US" altLang="en-US" sz="2400" dirty="0"/>
              <a:t>, </a:t>
            </a:r>
            <a:r>
              <a:rPr lang="en-US" altLang="en-US" sz="2400" dirty="0" err="1"/>
              <a:t>mục</a:t>
            </a:r>
            <a:r>
              <a:rPr lang="en-US" altLang="en-US" sz="2400" dirty="0"/>
              <a:t> </a:t>
            </a:r>
            <a:r>
              <a:rPr lang="en-US" altLang="en-US" sz="2400" dirty="0" err="1"/>
              <a:t>tiêu</a:t>
            </a:r>
            <a:r>
              <a:rPr lang="en-US" altLang="en-US" sz="2400" dirty="0"/>
              <a:t>, </a:t>
            </a:r>
            <a:r>
              <a:rPr lang="en-US" altLang="en-US" sz="2400" dirty="0" err="1"/>
              <a:t>thể</a:t>
            </a:r>
            <a:r>
              <a:rPr lang="en-US" altLang="en-US" sz="2400" dirty="0"/>
              <a:t> </a:t>
            </a:r>
            <a:r>
              <a:rPr lang="en-US" altLang="en-US" sz="2400" dirty="0" err="1"/>
              <a:t>chế</a:t>
            </a:r>
            <a:r>
              <a:rPr lang="en-US" altLang="en-US" sz="2400" dirty="0"/>
              <a:t> </a:t>
            </a:r>
            <a:r>
              <a:rPr lang="en-US" altLang="en-US" sz="2400" dirty="0" err="1"/>
              <a:t>hoạt</a:t>
            </a:r>
            <a:r>
              <a:rPr lang="en-US" altLang="en-US" sz="2400" dirty="0"/>
              <a:t> </a:t>
            </a:r>
            <a:r>
              <a:rPr lang="en-US" altLang="en-US" sz="2400" dirty="0" err="1"/>
              <a:t>động</a:t>
            </a:r>
            <a:r>
              <a:rPr lang="en-US" altLang="en-US" sz="2400" dirty="0"/>
              <a:t> </a:t>
            </a:r>
            <a:r>
              <a:rPr lang="en-US" altLang="en-US" sz="2400" dirty="0" err="1"/>
              <a:t>của</a:t>
            </a:r>
            <a:r>
              <a:rPr lang="en-US" altLang="en-US" sz="2400" dirty="0"/>
              <a:t> EU</a:t>
            </a:r>
          </a:p>
          <a:p>
            <a:pPr marR="0" lvl="0" algn="just" defTabSz="914400" rtl="0" eaLnBrk="0" fontAlgn="base" latinLnBrk="0" hangingPunct="0">
              <a:lnSpc>
                <a:spcPct val="130000"/>
              </a:lnSpc>
              <a:spcBef>
                <a:spcPct val="0"/>
              </a:spcBef>
              <a:spcAft>
                <a:spcPct val="0"/>
              </a:spcAft>
              <a:buClrTx/>
              <a:buSzTx/>
              <a:tabLst/>
            </a:pPr>
            <a:r>
              <a:rPr lang="en-US" altLang="en-US" sz="2400" dirty="0" smtClean="0"/>
              <a:t>- </a:t>
            </a:r>
            <a:r>
              <a:rPr lang="en-US" altLang="en-US" sz="2400" dirty="0" err="1"/>
              <a:t>Vị</a:t>
            </a:r>
            <a:r>
              <a:rPr lang="en-US" altLang="en-US" sz="2400" dirty="0"/>
              <a:t> </a:t>
            </a:r>
            <a:r>
              <a:rPr lang="en-US" altLang="en-US" sz="2400" dirty="0" err="1"/>
              <a:t>thế</a:t>
            </a:r>
            <a:r>
              <a:rPr lang="en-US" altLang="en-US" sz="2400" dirty="0"/>
              <a:t> </a:t>
            </a:r>
            <a:r>
              <a:rPr lang="en-US" altLang="en-US" sz="2400" dirty="0" err="1"/>
              <a:t>của</a:t>
            </a:r>
            <a:r>
              <a:rPr lang="en-US" altLang="en-US" sz="2400" dirty="0"/>
              <a:t> EU </a:t>
            </a:r>
            <a:r>
              <a:rPr lang="en-US" altLang="en-US" sz="2400" dirty="0" err="1"/>
              <a:t>trong</a:t>
            </a:r>
            <a:r>
              <a:rPr lang="en-US" altLang="en-US" sz="2400" dirty="0"/>
              <a:t> </a:t>
            </a:r>
            <a:r>
              <a:rPr lang="en-US" altLang="en-US" sz="2400" dirty="0" err="1"/>
              <a:t>nền</a:t>
            </a:r>
            <a:r>
              <a:rPr lang="en-US" altLang="en-US" sz="2400" dirty="0"/>
              <a:t> </a:t>
            </a:r>
            <a:r>
              <a:rPr lang="en-US" altLang="en-US" sz="2400" dirty="0" err="1"/>
              <a:t>kinh</a:t>
            </a:r>
            <a:r>
              <a:rPr lang="en-US" altLang="en-US" sz="2400" dirty="0"/>
              <a:t> </a:t>
            </a:r>
            <a:r>
              <a:rPr lang="en-US" altLang="en-US" sz="2400" dirty="0" err="1"/>
              <a:t>tế</a:t>
            </a:r>
            <a:r>
              <a:rPr lang="en-US" altLang="en-US" sz="2400" dirty="0"/>
              <a:t> </a:t>
            </a:r>
            <a:r>
              <a:rPr lang="en-US" altLang="en-US" sz="2400" dirty="0" err="1"/>
              <a:t>thế</a:t>
            </a:r>
            <a:r>
              <a:rPr lang="en-US" altLang="en-US" sz="2400" dirty="0"/>
              <a:t> </a:t>
            </a:r>
            <a:r>
              <a:rPr lang="en-US" altLang="en-US" sz="2400" dirty="0" err="1"/>
              <a:t>giới</a:t>
            </a:r>
            <a:r>
              <a:rPr lang="en-US" altLang="en-US" sz="2400" dirty="0"/>
              <a:t>.</a:t>
            </a:r>
          </a:p>
          <a:p>
            <a:pPr marR="0" lvl="0" algn="just" defTabSz="914400" rtl="0" eaLnBrk="0" fontAlgn="base" latinLnBrk="0" hangingPunct="0">
              <a:lnSpc>
                <a:spcPct val="130000"/>
              </a:lnSpc>
              <a:spcBef>
                <a:spcPct val="0"/>
              </a:spcBef>
              <a:spcAft>
                <a:spcPct val="0"/>
              </a:spcAft>
              <a:buClrTx/>
              <a:buSzTx/>
              <a:tabLst/>
            </a:pPr>
            <a:r>
              <a:rPr lang="en-US" altLang="en-US" sz="2400" dirty="0" smtClean="0"/>
              <a:t>- </a:t>
            </a:r>
            <a:r>
              <a:rPr lang="en-US" altLang="en-US" sz="2400" dirty="0" err="1" smtClean="0"/>
              <a:t>Một</a:t>
            </a:r>
            <a:r>
              <a:rPr lang="en-US" altLang="en-US" sz="2400" dirty="0" smtClean="0"/>
              <a:t> </a:t>
            </a:r>
            <a:r>
              <a:rPr lang="en-US" altLang="en-US" sz="2400" dirty="0" err="1"/>
              <a:t>số</a:t>
            </a:r>
            <a:r>
              <a:rPr lang="en-US" altLang="en-US" sz="2400" dirty="0"/>
              <a:t> </a:t>
            </a:r>
            <a:r>
              <a:rPr lang="en-US" altLang="en-US" sz="2400" dirty="0" err="1"/>
              <a:t>biểu</a:t>
            </a:r>
            <a:r>
              <a:rPr lang="en-US" altLang="en-US" sz="2400" dirty="0"/>
              <a:t> </a:t>
            </a:r>
            <a:r>
              <a:rPr lang="en-US" altLang="en-US" sz="2400" dirty="0" err="1"/>
              <a:t>hiện</a:t>
            </a:r>
            <a:r>
              <a:rPr lang="en-US" altLang="en-US" sz="2400" dirty="0"/>
              <a:t> </a:t>
            </a:r>
            <a:r>
              <a:rPr lang="en-US" altLang="en-US" sz="2400" dirty="0" err="1"/>
              <a:t>hợp</a:t>
            </a:r>
            <a:r>
              <a:rPr lang="en-US" altLang="en-US" sz="2400" dirty="0"/>
              <a:t> </a:t>
            </a:r>
            <a:r>
              <a:rPr lang="en-US" altLang="en-US" sz="2400" dirty="0" err="1"/>
              <a:t>tác</a:t>
            </a:r>
            <a:r>
              <a:rPr lang="en-US" altLang="en-US" sz="2400" dirty="0"/>
              <a:t> </a:t>
            </a:r>
            <a:r>
              <a:rPr lang="en-US" altLang="en-US" sz="2400" dirty="0" err="1"/>
              <a:t>và</a:t>
            </a:r>
            <a:r>
              <a:rPr lang="en-US" altLang="en-US" sz="2400" dirty="0"/>
              <a:t> </a:t>
            </a:r>
            <a:r>
              <a:rPr lang="en-US" altLang="en-US" sz="2400" dirty="0" err="1"/>
              <a:t>liên</a:t>
            </a:r>
            <a:r>
              <a:rPr lang="en-US" altLang="en-US" sz="2400" dirty="0"/>
              <a:t> </a:t>
            </a:r>
            <a:r>
              <a:rPr lang="en-US" altLang="en-US" sz="2400" dirty="0" err="1"/>
              <a:t>kết</a:t>
            </a:r>
            <a:r>
              <a:rPr lang="en-US" altLang="en-US" sz="2400" dirty="0"/>
              <a:t> </a:t>
            </a:r>
            <a:r>
              <a:rPr lang="en-US" altLang="en-US" sz="2400" dirty="0" err="1"/>
              <a:t>trong</a:t>
            </a:r>
            <a:r>
              <a:rPr lang="en-US" altLang="en-US" sz="2400" dirty="0"/>
              <a:t> </a:t>
            </a:r>
            <a:r>
              <a:rPr lang="en-US" altLang="en-US" sz="2400" dirty="0" smtClean="0"/>
              <a:t>EU</a:t>
            </a:r>
          </a:p>
          <a:p>
            <a:pPr marR="0" lvl="0" algn="just" defTabSz="914400" rtl="0" eaLnBrk="0" fontAlgn="base" latinLnBrk="0" hangingPunct="0">
              <a:lnSpc>
                <a:spcPct val="130000"/>
              </a:lnSpc>
              <a:spcBef>
                <a:spcPct val="0"/>
              </a:spcBef>
              <a:spcAft>
                <a:spcPct val="0"/>
              </a:spcAft>
              <a:buClrTx/>
              <a:buSzTx/>
              <a:tabLst/>
            </a:pPr>
            <a:r>
              <a:rPr lang="en-US" altLang="en-US" sz="2400" dirty="0" smtClean="0"/>
              <a:t>- </a:t>
            </a:r>
            <a:r>
              <a:rPr lang="en-US" altLang="en-US" sz="2400" dirty="0" err="1" smtClean="0"/>
              <a:t>Tìm</a:t>
            </a:r>
            <a:r>
              <a:rPr lang="en-US" altLang="en-US" sz="2400" dirty="0" smtClean="0"/>
              <a:t> </a:t>
            </a:r>
            <a:r>
              <a:rPr lang="en-US" altLang="en-US" sz="2400" dirty="0" err="1" smtClean="0"/>
              <a:t>hiểu</a:t>
            </a:r>
            <a:r>
              <a:rPr lang="en-US" altLang="en-US" sz="2400" dirty="0" smtClean="0"/>
              <a:t> </a:t>
            </a:r>
            <a:r>
              <a:rPr lang="en-US" altLang="en-US" sz="2400" dirty="0" err="1" smtClean="0"/>
              <a:t>sự</a:t>
            </a:r>
            <a:r>
              <a:rPr lang="en-US" altLang="en-US" sz="2400" dirty="0" smtClean="0"/>
              <a:t> </a:t>
            </a:r>
            <a:r>
              <a:rPr lang="en-US" altLang="en-US" sz="2400" dirty="0" err="1" smtClean="0"/>
              <a:t>phát</a:t>
            </a:r>
            <a:r>
              <a:rPr lang="en-US" altLang="en-US" sz="2400" dirty="0" smtClean="0"/>
              <a:t> </a:t>
            </a:r>
            <a:r>
              <a:rPr lang="en-US" altLang="en-US" sz="2400" dirty="0" err="1" smtClean="0"/>
              <a:t>triển</a:t>
            </a:r>
            <a:r>
              <a:rPr lang="en-US" altLang="en-US" sz="2400" dirty="0" smtClean="0"/>
              <a:t> </a:t>
            </a:r>
            <a:r>
              <a:rPr lang="en-US" altLang="en-US" sz="2400" dirty="0" err="1" smtClean="0"/>
              <a:t>công</a:t>
            </a:r>
            <a:r>
              <a:rPr lang="en-US" altLang="en-US" sz="2400" dirty="0" smtClean="0"/>
              <a:t> </a:t>
            </a:r>
            <a:r>
              <a:rPr lang="en-US" altLang="en-US" sz="2400" dirty="0" err="1" smtClean="0"/>
              <a:t>nghiệp</a:t>
            </a:r>
            <a:r>
              <a:rPr lang="en-US" altLang="en-US" sz="2400" dirty="0" smtClean="0"/>
              <a:t> CHLB </a:t>
            </a:r>
            <a:r>
              <a:rPr lang="en-US" altLang="en-US" sz="2400" dirty="0" err="1" smtClean="0"/>
              <a:t>Đức</a:t>
            </a:r>
            <a:endParaRPr lang="en-US" altLang="en-US" sz="2400" dirty="0"/>
          </a:p>
          <a:p>
            <a:pPr marL="0" marR="0" lvl="0" indent="0" algn="just" defTabSz="914400" rtl="0" eaLnBrk="0" fontAlgn="base" latinLnBrk="0" hangingPunct="0">
              <a:lnSpc>
                <a:spcPct val="130000"/>
              </a:lnSpc>
              <a:spcBef>
                <a:spcPct val="0"/>
              </a:spcBef>
              <a:spcAft>
                <a:spcPct val="0"/>
              </a:spcAft>
              <a:buClrTx/>
              <a:buSzTx/>
              <a:buFontTx/>
              <a:buNone/>
              <a:tabLst/>
            </a:pPr>
            <a:r>
              <a:rPr lang="en-US" altLang="en-US" sz="2400" b="1" dirty="0" smtClean="0"/>
              <a:t>2. </a:t>
            </a:r>
            <a:r>
              <a:rPr lang="en-US" altLang="en-US" sz="2400" b="1" dirty="0" err="1" smtClean="0"/>
              <a:t>Điểm</a:t>
            </a:r>
            <a:r>
              <a:rPr lang="en-US" altLang="en-US" sz="2400" b="1" dirty="0" smtClean="0"/>
              <a:t> </a:t>
            </a:r>
            <a:r>
              <a:rPr lang="en-US" altLang="en-US" sz="2400" b="1" dirty="0" err="1"/>
              <a:t>mới</a:t>
            </a:r>
            <a:r>
              <a:rPr lang="en-US" altLang="en-US" sz="2400" b="1" dirty="0"/>
              <a:t>:</a:t>
            </a:r>
          </a:p>
          <a:p>
            <a:pPr marL="0" marR="0" lvl="0" indent="0" algn="l" defTabSz="914400" rtl="0" eaLnBrk="0" fontAlgn="base" latinLnBrk="0" hangingPunct="0">
              <a:lnSpc>
                <a:spcPct val="130000"/>
              </a:lnSpc>
              <a:spcBef>
                <a:spcPct val="0"/>
              </a:spcBef>
              <a:spcAft>
                <a:spcPct val="0"/>
              </a:spcAft>
              <a:buClrTx/>
              <a:buSzTx/>
              <a:buFontTx/>
              <a:buNone/>
              <a:tabLst/>
            </a:pPr>
            <a:r>
              <a:rPr lang="en-US" altLang="en-US" sz="2400" dirty="0" smtClean="0"/>
              <a:t>- </a:t>
            </a:r>
            <a:r>
              <a:rPr lang="en-US" altLang="en-US" sz="2400" dirty="0" err="1"/>
              <a:t>Vị</a:t>
            </a:r>
            <a:r>
              <a:rPr lang="en-US" altLang="en-US" sz="2400" dirty="0"/>
              <a:t> </a:t>
            </a:r>
            <a:r>
              <a:rPr lang="en-US" altLang="en-US" sz="2400" dirty="0" err="1"/>
              <a:t>thế</a:t>
            </a:r>
            <a:r>
              <a:rPr lang="en-US" altLang="en-US" sz="2400" dirty="0"/>
              <a:t> </a:t>
            </a:r>
            <a:r>
              <a:rPr lang="en-US" altLang="en-US" sz="2400" dirty="0" err="1"/>
              <a:t>của</a:t>
            </a:r>
            <a:r>
              <a:rPr lang="en-US" altLang="en-US" sz="2400" dirty="0"/>
              <a:t> EU: Quy </a:t>
            </a:r>
            <a:r>
              <a:rPr lang="en-US" altLang="en-US" sz="2400" dirty="0" err="1"/>
              <a:t>mô</a:t>
            </a:r>
            <a:r>
              <a:rPr lang="en-US" altLang="en-US" sz="2400" dirty="0"/>
              <a:t> </a:t>
            </a:r>
            <a:r>
              <a:rPr lang="en-US" altLang="en-US" sz="2400" dirty="0" err="1"/>
              <a:t>nền</a:t>
            </a:r>
            <a:r>
              <a:rPr lang="en-US" altLang="en-US" sz="2400" dirty="0"/>
              <a:t> </a:t>
            </a:r>
            <a:r>
              <a:rPr lang="en-US" altLang="en-US" sz="2400" dirty="0" err="1"/>
              <a:t>kinh</a:t>
            </a:r>
            <a:r>
              <a:rPr lang="en-US" altLang="en-US" sz="2400" dirty="0"/>
              <a:t> </a:t>
            </a:r>
            <a:r>
              <a:rPr lang="en-US" altLang="en-US" sz="2400" dirty="0" err="1"/>
              <a:t>tế</a:t>
            </a:r>
            <a:r>
              <a:rPr lang="en-US" altLang="en-US" sz="2400" dirty="0"/>
              <a:t>, </a:t>
            </a:r>
            <a:r>
              <a:rPr lang="en-US" altLang="en-US" sz="2400" dirty="0" err="1"/>
              <a:t>một</a:t>
            </a:r>
            <a:r>
              <a:rPr lang="en-US" altLang="en-US" sz="2400" dirty="0"/>
              <a:t> </a:t>
            </a:r>
            <a:r>
              <a:rPr lang="en-US" altLang="en-US" sz="2400" dirty="0" err="1"/>
              <a:t>số</a:t>
            </a:r>
            <a:r>
              <a:rPr lang="en-US" altLang="en-US" sz="2400" dirty="0"/>
              <a:t> </a:t>
            </a:r>
            <a:r>
              <a:rPr lang="en-US" altLang="en-US" sz="2400" dirty="0" err="1"/>
              <a:t>lĩnh</a:t>
            </a:r>
            <a:r>
              <a:rPr lang="en-US" altLang="en-US" sz="2400" dirty="0"/>
              <a:t> </a:t>
            </a:r>
            <a:r>
              <a:rPr lang="en-US" altLang="en-US" sz="2400" dirty="0" err="1"/>
              <a:t>vực</a:t>
            </a:r>
            <a:r>
              <a:rPr lang="en-US" altLang="en-US" sz="2400" dirty="0"/>
              <a:t> </a:t>
            </a:r>
            <a:r>
              <a:rPr lang="en-US" altLang="en-US" sz="2400" dirty="0" err="1"/>
              <a:t>dịch</a:t>
            </a:r>
            <a:r>
              <a:rPr lang="en-US" altLang="en-US" sz="2400" dirty="0"/>
              <a:t> </a:t>
            </a:r>
            <a:r>
              <a:rPr lang="en-US" altLang="en-US" sz="2400" dirty="0" err="1"/>
              <a:t>vụ</a:t>
            </a:r>
            <a:r>
              <a:rPr lang="en-US" altLang="en-US" sz="2400" dirty="0"/>
              <a:t>, </a:t>
            </a:r>
            <a:r>
              <a:rPr lang="en-US" altLang="en-US" sz="2400" dirty="0" err="1"/>
              <a:t>một</a:t>
            </a:r>
            <a:r>
              <a:rPr lang="en-US" altLang="en-US" sz="2400" dirty="0"/>
              <a:t> </a:t>
            </a:r>
            <a:r>
              <a:rPr lang="en-US" altLang="en-US" sz="2400" dirty="0" err="1"/>
              <a:t>số</a:t>
            </a:r>
            <a:r>
              <a:rPr lang="en-US" altLang="en-US" sz="2400" dirty="0"/>
              <a:t> </a:t>
            </a:r>
            <a:r>
              <a:rPr lang="en-US" altLang="en-US" sz="2400" dirty="0" err="1"/>
              <a:t>lĩnh</a:t>
            </a:r>
            <a:r>
              <a:rPr lang="en-US" altLang="en-US" sz="2400" dirty="0"/>
              <a:t> </a:t>
            </a:r>
            <a:r>
              <a:rPr lang="en-US" altLang="en-US" sz="2400" dirty="0" err="1"/>
              <a:t>vực</a:t>
            </a:r>
            <a:r>
              <a:rPr lang="en-US" altLang="en-US" sz="2400" dirty="0"/>
              <a:t> </a:t>
            </a:r>
            <a:r>
              <a:rPr lang="en-US" altLang="en-US" sz="2400" dirty="0" err="1"/>
              <a:t>sản</a:t>
            </a:r>
            <a:r>
              <a:rPr lang="en-US" altLang="en-US" sz="2400" dirty="0"/>
              <a:t> </a:t>
            </a:r>
            <a:r>
              <a:rPr lang="en-US" altLang="en-US" sz="2400" dirty="0" err="1"/>
              <a:t>xuất</a:t>
            </a:r>
            <a:r>
              <a:rPr lang="en-US" altLang="en-US" sz="2400" dirty="0"/>
              <a:t> </a:t>
            </a:r>
            <a:r>
              <a:rPr lang="en-US" altLang="en-US" sz="2400" dirty="0" smtClean="0"/>
              <a:t> </a:t>
            </a:r>
            <a:endParaRPr lang="en-US" altLang="en-US" sz="2400" dirty="0"/>
          </a:p>
        </p:txBody>
      </p:sp>
      <p:sp>
        <p:nvSpPr>
          <p:cNvPr id="7" name="Title 1"/>
          <p:cNvSpPr txBox="1">
            <a:spLocks/>
          </p:cNvSpPr>
          <p:nvPr/>
        </p:nvSpPr>
        <p:spPr bwMode="auto">
          <a:xfrm>
            <a:off x="2904452" y="441581"/>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a:solidFill>
                  <a:srgbClr val="FF0000"/>
                </a:solidFill>
                <a:latin typeface="Calibri" panose="020F0502020204030204" pitchFamily="34" charset="0"/>
              </a:rPr>
              <a:t>LIÊN MINH CHÂU </a:t>
            </a:r>
            <a:r>
              <a:rPr lang="en-US" altLang="en-US" sz="3400" b="1" dirty="0" smtClean="0">
                <a:solidFill>
                  <a:srgbClr val="FF0000"/>
                </a:solidFill>
                <a:latin typeface="Calibri" panose="020F0502020204030204" pitchFamily="34" charset="0"/>
              </a:rPr>
              <a:t>ÂU (EU)</a:t>
            </a:r>
            <a:endParaRPr lang="en-US" altLang="en-US" sz="3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177423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641837" y="1417535"/>
            <a:ext cx="10568353" cy="4413516"/>
          </a:xfrm>
          <a:prstGeom prst="rect">
            <a:avLst/>
          </a:prstGeom>
          <a:noFill/>
        </p:spPr>
        <p:txBody>
          <a:bodyPr vert="horz" wrap="square" lIns="91440" tIns="45720" rIns="91440" bIns="45720" numCol="1" anchor="t" anchorCtr="0" compatLnSpc="1">
            <a:prstTxWarp prst="textNoShape">
              <a:avLst/>
            </a:prstTxWarp>
            <a:spAutoFit/>
          </a:bodyPr>
          <a:lstStyle/>
          <a:p>
            <a:pPr>
              <a:lnSpc>
                <a:spcPct val="130000"/>
              </a:lnSpc>
            </a:pPr>
            <a:r>
              <a:rPr lang="en-US" altLang="en-US" sz="2400" dirty="0" smtClean="0"/>
              <a:t>- </a:t>
            </a:r>
            <a:r>
              <a:rPr lang="en-US" altLang="en-US" sz="2400" dirty="0" err="1" smtClean="0"/>
              <a:t>Một</a:t>
            </a:r>
            <a:r>
              <a:rPr lang="en-US" altLang="en-US" sz="2400" dirty="0" smtClean="0"/>
              <a:t> </a:t>
            </a:r>
            <a:r>
              <a:rPr lang="en-US" altLang="en-US" sz="2400" dirty="0" err="1"/>
              <a:t>số</a:t>
            </a:r>
            <a:r>
              <a:rPr lang="en-US" altLang="en-US" sz="2400" dirty="0"/>
              <a:t> </a:t>
            </a:r>
            <a:r>
              <a:rPr lang="en-US" altLang="en-US" sz="2400" dirty="0" err="1"/>
              <a:t>biểu</a:t>
            </a:r>
            <a:r>
              <a:rPr lang="en-US" altLang="en-US" sz="2400" dirty="0"/>
              <a:t> </a:t>
            </a:r>
            <a:r>
              <a:rPr lang="en-US" altLang="en-US" sz="2400" dirty="0" err="1"/>
              <a:t>hiện</a:t>
            </a:r>
            <a:r>
              <a:rPr lang="en-US" altLang="en-US" sz="2400" dirty="0"/>
              <a:t> </a:t>
            </a:r>
            <a:r>
              <a:rPr lang="en-US" altLang="en-US" sz="2400" dirty="0" err="1"/>
              <a:t>hợp</a:t>
            </a:r>
            <a:r>
              <a:rPr lang="en-US" altLang="en-US" sz="2400" dirty="0"/>
              <a:t> </a:t>
            </a:r>
            <a:r>
              <a:rPr lang="en-US" altLang="en-US" sz="2400" dirty="0" err="1"/>
              <a:t>tác</a:t>
            </a:r>
            <a:r>
              <a:rPr lang="en-US" altLang="en-US" sz="2400" dirty="0"/>
              <a:t> </a:t>
            </a:r>
            <a:r>
              <a:rPr lang="en-US" altLang="en-US" sz="2400" dirty="0" err="1"/>
              <a:t>và</a:t>
            </a:r>
            <a:r>
              <a:rPr lang="en-US" altLang="en-US" sz="2400" dirty="0"/>
              <a:t> </a:t>
            </a:r>
            <a:r>
              <a:rPr lang="en-US" altLang="en-US" sz="2400" dirty="0" err="1"/>
              <a:t>liên</a:t>
            </a:r>
            <a:r>
              <a:rPr lang="en-US" altLang="en-US" sz="2400" dirty="0"/>
              <a:t> </a:t>
            </a:r>
            <a:r>
              <a:rPr lang="en-US" altLang="en-US" sz="2400" dirty="0" err="1"/>
              <a:t>kết</a:t>
            </a:r>
            <a:r>
              <a:rPr lang="en-US" altLang="en-US" sz="2400" dirty="0"/>
              <a:t>: </a:t>
            </a:r>
            <a:r>
              <a:rPr lang="en-US" altLang="en-US" sz="2400" dirty="0" err="1"/>
              <a:t>Thiết</a:t>
            </a:r>
            <a:r>
              <a:rPr lang="en-US" altLang="en-US" sz="2400" dirty="0"/>
              <a:t> </a:t>
            </a:r>
            <a:r>
              <a:rPr lang="en-US" altLang="en-US" sz="2400" dirty="0" err="1"/>
              <a:t>lập</a:t>
            </a:r>
            <a:r>
              <a:rPr lang="en-US" altLang="en-US" sz="2400" dirty="0"/>
              <a:t> EU </a:t>
            </a:r>
            <a:r>
              <a:rPr lang="en-US" altLang="en-US" sz="2400" dirty="0" err="1"/>
              <a:t>tự</a:t>
            </a:r>
            <a:r>
              <a:rPr lang="en-US" altLang="en-US" sz="2400" dirty="0"/>
              <a:t> do, an </a:t>
            </a:r>
            <a:r>
              <a:rPr lang="en-US" altLang="en-US" sz="2400" dirty="0" err="1"/>
              <a:t>ninh</a:t>
            </a:r>
            <a:r>
              <a:rPr lang="en-US" altLang="en-US" sz="2400" dirty="0"/>
              <a:t>, </a:t>
            </a:r>
            <a:r>
              <a:rPr lang="en-US" altLang="en-US" sz="2400" dirty="0" err="1"/>
              <a:t>công</a:t>
            </a:r>
            <a:r>
              <a:rPr lang="en-US" altLang="en-US" sz="2400" dirty="0"/>
              <a:t> </a:t>
            </a:r>
            <a:r>
              <a:rPr lang="en-US" altLang="en-US" sz="2400" dirty="0" err="1"/>
              <a:t>lí</a:t>
            </a:r>
            <a:r>
              <a:rPr lang="en-US" altLang="en-US" sz="2400" dirty="0"/>
              <a:t>, </a:t>
            </a:r>
            <a:r>
              <a:rPr lang="en-US" altLang="en-US" sz="2400" dirty="0" err="1"/>
              <a:t>Hình</a:t>
            </a:r>
            <a:r>
              <a:rPr lang="en-US" altLang="en-US" sz="2400" dirty="0"/>
              <a:t> </a:t>
            </a:r>
            <a:r>
              <a:rPr lang="en-US" altLang="en-US" sz="2400" dirty="0" err="1"/>
              <a:t>thành</a:t>
            </a:r>
            <a:r>
              <a:rPr lang="en-US" altLang="en-US" sz="2400" dirty="0"/>
              <a:t> </a:t>
            </a:r>
            <a:r>
              <a:rPr lang="en-US" altLang="en-US" sz="2400" dirty="0" err="1"/>
              <a:t>liên</a:t>
            </a:r>
            <a:r>
              <a:rPr lang="en-US" altLang="en-US" sz="2400" dirty="0"/>
              <a:t> minh </a:t>
            </a:r>
            <a:r>
              <a:rPr lang="en-US" altLang="en-US" sz="2400" dirty="0" err="1"/>
              <a:t>kinh</a:t>
            </a:r>
            <a:r>
              <a:rPr lang="en-US" altLang="en-US" sz="2400" dirty="0"/>
              <a:t> </a:t>
            </a:r>
            <a:r>
              <a:rPr lang="en-US" altLang="en-US" sz="2400" dirty="0" err="1"/>
              <a:t>tế</a:t>
            </a:r>
            <a:r>
              <a:rPr lang="en-US" altLang="en-US" sz="2400" dirty="0"/>
              <a:t> </a:t>
            </a:r>
            <a:r>
              <a:rPr lang="en-US" altLang="en-US" sz="2400" dirty="0" err="1"/>
              <a:t>và</a:t>
            </a:r>
            <a:r>
              <a:rPr lang="en-US" altLang="en-US" sz="2400" dirty="0"/>
              <a:t> </a:t>
            </a:r>
            <a:r>
              <a:rPr lang="en-US" altLang="en-US" sz="2400" dirty="0" err="1"/>
              <a:t>tiền</a:t>
            </a:r>
            <a:r>
              <a:rPr lang="en-US" altLang="en-US" sz="2400" dirty="0"/>
              <a:t> </a:t>
            </a:r>
            <a:r>
              <a:rPr lang="en-US" altLang="en-US" sz="2400" dirty="0" err="1"/>
              <a:t>tệ</a:t>
            </a:r>
            <a:r>
              <a:rPr lang="en-US" altLang="en-US" sz="2400" dirty="0"/>
              <a:t> </a:t>
            </a:r>
            <a:r>
              <a:rPr lang="en-US" altLang="en-US" sz="2400" dirty="0" err="1"/>
              <a:t>với</a:t>
            </a:r>
            <a:r>
              <a:rPr lang="en-US" altLang="en-US" sz="2400" dirty="0"/>
              <a:t> </a:t>
            </a:r>
            <a:r>
              <a:rPr lang="en-US" altLang="en-US" sz="2400" dirty="0" err="1"/>
              <a:t>đồng</a:t>
            </a:r>
            <a:r>
              <a:rPr lang="en-US" altLang="en-US" sz="2400" dirty="0"/>
              <a:t> </a:t>
            </a:r>
            <a:r>
              <a:rPr lang="en-US" altLang="en-US" sz="2400" dirty="0" err="1"/>
              <a:t>tiền</a:t>
            </a:r>
            <a:r>
              <a:rPr lang="en-US" altLang="en-US" sz="2400" dirty="0"/>
              <a:t> </a:t>
            </a:r>
            <a:r>
              <a:rPr lang="en-US" altLang="en-US" sz="2400" dirty="0" err="1"/>
              <a:t>chung</a:t>
            </a:r>
            <a:r>
              <a:rPr lang="en-US" altLang="en-US" sz="2400" dirty="0"/>
              <a:t> Ơ </a:t>
            </a:r>
            <a:r>
              <a:rPr lang="en-US" altLang="en-US" sz="2400" dirty="0" err="1"/>
              <a:t>rô</a:t>
            </a:r>
            <a:r>
              <a:rPr lang="en-US" altLang="en-US" sz="2400" dirty="0"/>
              <a:t>, </a:t>
            </a:r>
            <a:r>
              <a:rPr lang="en-US" altLang="en-US" sz="2400" dirty="0" err="1"/>
              <a:t>Hợp</a:t>
            </a:r>
            <a:r>
              <a:rPr lang="en-US" altLang="en-US" sz="2400" dirty="0"/>
              <a:t> </a:t>
            </a:r>
            <a:r>
              <a:rPr lang="en-US" altLang="en-US" sz="2400" dirty="0" err="1"/>
              <a:t>tác</a:t>
            </a:r>
            <a:r>
              <a:rPr lang="en-US" altLang="en-US" sz="2400" dirty="0"/>
              <a:t> </a:t>
            </a:r>
            <a:r>
              <a:rPr lang="en-US" altLang="en-US" sz="2400" dirty="0" err="1"/>
              <a:t>chuyển</a:t>
            </a:r>
            <a:r>
              <a:rPr lang="en-US" altLang="en-US" sz="2400" dirty="0"/>
              <a:t> </a:t>
            </a:r>
            <a:r>
              <a:rPr lang="en-US" altLang="en-US" sz="2400" dirty="0" err="1"/>
              <a:t>đổi</a:t>
            </a:r>
            <a:r>
              <a:rPr lang="en-US" altLang="en-US" sz="2400" dirty="0"/>
              <a:t> </a:t>
            </a:r>
            <a:r>
              <a:rPr lang="en-US" altLang="en-US" sz="2400" dirty="0" err="1"/>
              <a:t>kĩ</a:t>
            </a:r>
            <a:r>
              <a:rPr lang="en-US" altLang="en-US" sz="2400" dirty="0"/>
              <a:t> </a:t>
            </a:r>
            <a:r>
              <a:rPr lang="en-US" altLang="en-US" sz="2400" dirty="0" err="1"/>
              <a:t>thuật</a:t>
            </a:r>
            <a:r>
              <a:rPr lang="en-US" altLang="en-US" sz="2400" dirty="0"/>
              <a:t> </a:t>
            </a:r>
            <a:r>
              <a:rPr lang="en-US" altLang="en-US" sz="2400" dirty="0" err="1"/>
              <a:t>số</a:t>
            </a:r>
            <a:r>
              <a:rPr lang="en-US" altLang="en-US" sz="2400" dirty="0"/>
              <a:t> </a:t>
            </a:r>
            <a:r>
              <a:rPr lang="en-US" altLang="en-US" sz="2400" dirty="0" err="1"/>
              <a:t>và</a:t>
            </a:r>
            <a:r>
              <a:rPr lang="en-US" altLang="en-US" sz="2400" dirty="0"/>
              <a:t> </a:t>
            </a:r>
            <a:r>
              <a:rPr lang="en-US" altLang="en-US" sz="2400" dirty="0" err="1"/>
              <a:t>phát</a:t>
            </a:r>
            <a:r>
              <a:rPr lang="en-US" altLang="en-US" sz="2400" dirty="0"/>
              <a:t> </a:t>
            </a:r>
            <a:r>
              <a:rPr lang="en-US" altLang="en-US" sz="2400" dirty="0" err="1"/>
              <a:t>triển</a:t>
            </a:r>
            <a:r>
              <a:rPr lang="en-US" altLang="en-US" sz="2400" dirty="0"/>
              <a:t> </a:t>
            </a:r>
            <a:r>
              <a:rPr lang="en-US" altLang="en-US" sz="2400" dirty="0" err="1"/>
              <a:t>bền</a:t>
            </a:r>
            <a:r>
              <a:rPr lang="en-US" altLang="en-US" sz="2400" dirty="0"/>
              <a:t> </a:t>
            </a:r>
            <a:r>
              <a:rPr lang="en-US" altLang="en-US" sz="2400" dirty="0" err="1" smtClean="0"/>
              <a:t>vững</a:t>
            </a:r>
            <a:endParaRPr lang="en-US" altLang="en-US" sz="2400" dirty="0" smtClean="0"/>
          </a:p>
          <a:p>
            <a:pPr>
              <a:lnSpc>
                <a:spcPct val="130000"/>
              </a:lnSpc>
            </a:pPr>
            <a:r>
              <a:rPr lang="en-US" altLang="en-US" sz="2400" dirty="0" smtClean="0"/>
              <a:t>- CHLB </a:t>
            </a:r>
            <a:r>
              <a:rPr lang="en-US" altLang="en-US" sz="2400" dirty="0" err="1" smtClean="0"/>
              <a:t>Đức</a:t>
            </a:r>
            <a:r>
              <a:rPr lang="en-US" altLang="en-US" sz="2400" dirty="0" smtClean="0"/>
              <a:t> ở SGK </a:t>
            </a:r>
            <a:r>
              <a:rPr lang="en-US" altLang="en-US" sz="2400" dirty="0" err="1" smtClean="0"/>
              <a:t>hiện</a:t>
            </a:r>
            <a:r>
              <a:rPr lang="en-US" altLang="en-US" sz="2400" dirty="0" smtClean="0"/>
              <a:t> </a:t>
            </a:r>
            <a:r>
              <a:rPr lang="en-US" altLang="en-US" sz="2400" dirty="0" err="1" smtClean="0"/>
              <a:t>hành</a:t>
            </a:r>
            <a:r>
              <a:rPr lang="en-US" altLang="en-US" sz="2400" dirty="0" smtClean="0"/>
              <a:t> </a:t>
            </a:r>
            <a:r>
              <a:rPr lang="en-US" altLang="en-US" sz="2400" dirty="0" err="1" smtClean="0"/>
              <a:t>là</a:t>
            </a:r>
            <a:r>
              <a:rPr lang="en-US" altLang="en-US" sz="2400" dirty="0" smtClean="0"/>
              <a:t> </a:t>
            </a:r>
            <a:r>
              <a:rPr lang="en-US" altLang="en-US" sz="2400" dirty="0" err="1" smtClean="0"/>
              <a:t>bài</a:t>
            </a:r>
            <a:r>
              <a:rPr lang="en-US" altLang="en-US" sz="2400" dirty="0" smtClean="0"/>
              <a:t> </a:t>
            </a:r>
            <a:r>
              <a:rPr lang="en-US" altLang="en-US" sz="2400" dirty="0" err="1" smtClean="0"/>
              <a:t>học</a:t>
            </a:r>
            <a:r>
              <a:rPr lang="en-US" altLang="en-US" sz="2400" dirty="0" smtClean="0"/>
              <a:t> </a:t>
            </a:r>
            <a:r>
              <a:rPr lang="en-US" altLang="en-US" sz="2400" dirty="0" err="1" smtClean="0"/>
              <a:t>lí</a:t>
            </a:r>
            <a:r>
              <a:rPr lang="en-US" altLang="en-US" sz="2400" dirty="0" smtClean="0"/>
              <a:t> </a:t>
            </a:r>
            <a:r>
              <a:rPr lang="en-US" altLang="en-US" sz="2400" dirty="0" err="1" smtClean="0"/>
              <a:t>thuyết</a:t>
            </a:r>
            <a:r>
              <a:rPr lang="en-US" altLang="en-US" sz="2400" dirty="0" smtClean="0"/>
              <a:t>, </a:t>
            </a:r>
            <a:r>
              <a:rPr lang="en-US" altLang="en-US" sz="2400" dirty="0" err="1" smtClean="0"/>
              <a:t>tìm</a:t>
            </a:r>
            <a:r>
              <a:rPr lang="en-US" altLang="en-US" sz="2400" dirty="0" smtClean="0"/>
              <a:t> </a:t>
            </a:r>
            <a:r>
              <a:rPr lang="en-US" altLang="en-US" sz="2400" dirty="0" err="1" smtClean="0"/>
              <a:t>hiểu</a:t>
            </a:r>
            <a:r>
              <a:rPr lang="en-US" altLang="en-US" sz="2400" dirty="0" smtClean="0"/>
              <a:t> </a:t>
            </a:r>
            <a:r>
              <a:rPr lang="en-US" altLang="en-US" sz="2400" dirty="0" err="1" smtClean="0"/>
              <a:t>đầy</a:t>
            </a:r>
            <a:r>
              <a:rPr lang="en-US" altLang="en-US" sz="2400" dirty="0" smtClean="0"/>
              <a:t> </a:t>
            </a:r>
            <a:r>
              <a:rPr lang="en-US" altLang="en-US" sz="2400" dirty="0" err="1" smtClean="0"/>
              <a:t>đủ</a:t>
            </a:r>
            <a:r>
              <a:rPr lang="en-US" altLang="en-US" sz="2400" dirty="0" smtClean="0"/>
              <a:t> </a:t>
            </a:r>
            <a:r>
              <a:rPr lang="en-US" altLang="en-US" sz="2400" dirty="0" err="1" smtClean="0"/>
              <a:t>các</a:t>
            </a:r>
            <a:r>
              <a:rPr lang="en-US" altLang="en-US" sz="2400" dirty="0" smtClean="0"/>
              <a:t> </a:t>
            </a:r>
            <a:r>
              <a:rPr lang="en-US" altLang="en-US" sz="2400" dirty="0" err="1" smtClean="0"/>
              <a:t>nội</a:t>
            </a:r>
            <a:r>
              <a:rPr lang="en-US" altLang="en-US" sz="2400" dirty="0" smtClean="0"/>
              <a:t> dung </a:t>
            </a:r>
            <a:r>
              <a:rPr lang="en-US" altLang="en-US" sz="2400" dirty="0" err="1" smtClean="0"/>
              <a:t>từ</a:t>
            </a:r>
            <a:r>
              <a:rPr lang="en-US" altLang="en-US" sz="2400" dirty="0" smtClean="0"/>
              <a:t> </a:t>
            </a:r>
            <a:r>
              <a:rPr lang="en-US" altLang="en-US" sz="2400" dirty="0" err="1" smtClean="0"/>
              <a:t>tự</a:t>
            </a:r>
            <a:r>
              <a:rPr lang="en-US" altLang="en-US" sz="2400" dirty="0" smtClean="0"/>
              <a:t> </a:t>
            </a:r>
            <a:r>
              <a:rPr lang="en-US" altLang="en-US" sz="2400" dirty="0" err="1" smtClean="0"/>
              <a:t>nhiên</a:t>
            </a:r>
            <a:r>
              <a:rPr lang="en-US" altLang="en-US" sz="2400" dirty="0" smtClean="0"/>
              <a:t>, </a:t>
            </a:r>
            <a:r>
              <a:rPr lang="en-US" altLang="en-US" sz="2400" dirty="0" err="1" smtClean="0"/>
              <a:t>dân</a:t>
            </a:r>
            <a:r>
              <a:rPr lang="en-US" altLang="en-US" sz="2400" dirty="0" smtClean="0"/>
              <a:t> </a:t>
            </a:r>
            <a:r>
              <a:rPr lang="en-US" altLang="en-US" sz="2400" dirty="0" err="1" smtClean="0"/>
              <a:t>cư</a:t>
            </a:r>
            <a:r>
              <a:rPr lang="en-US" altLang="en-US" sz="2400" dirty="0" smtClean="0"/>
              <a:t> </a:t>
            </a:r>
            <a:r>
              <a:rPr lang="en-US" altLang="en-US" sz="2400" dirty="0" err="1" smtClean="0"/>
              <a:t>đến</a:t>
            </a:r>
            <a:r>
              <a:rPr lang="en-US" altLang="en-US" sz="2400" dirty="0" smtClean="0"/>
              <a:t> </a:t>
            </a:r>
            <a:r>
              <a:rPr lang="en-US" altLang="en-US" sz="2400" dirty="0" err="1" smtClean="0"/>
              <a:t>kinh</a:t>
            </a:r>
            <a:r>
              <a:rPr lang="en-US" altLang="en-US" sz="2400" dirty="0" smtClean="0"/>
              <a:t> </a:t>
            </a:r>
            <a:r>
              <a:rPr lang="en-US" altLang="en-US" sz="2400" dirty="0" err="1" smtClean="0"/>
              <a:t>tế</a:t>
            </a:r>
            <a:r>
              <a:rPr lang="en-US" altLang="en-US" sz="2400" dirty="0" smtClean="0"/>
              <a:t> </a:t>
            </a:r>
            <a:r>
              <a:rPr lang="en-US" altLang="en-US" sz="2400" dirty="0" err="1" smtClean="0"/>
              <a:t>còn</a:t>
            </a:r>
            <a:r>
              <a:rPr lang="en-US" altLang="en-US" sz="2400" dirty="0" smtClean="0"/>
              <a:t> ở SGK </a:t>
            </a:r>
            <a:r>
              <a:rPr lang="en-US" altLang="en-US" sz="2400" dirty="0" err="1" smtClean="0"/>
              <a:t>mới</a:t>
            </a:r>
            <a:r>
              <a:rPr lang="en-US" altLang="en-US" sz="2400" dirty="0" smtClean="0"/>
              <a:t> </a:t>
            </a:r>
            <a:r>
              <a:rPr lang="en-US" altLang="en-US" sz="2400" dirty="0" err="1" smtClean="0"/>
              <a:t>là</a:t>
            </a:r>
            <a:r>
              <a:rPr lang="en-US" altLang="en-US" sz="2400" dirty="0" smtClean="0"/>
              <a:t> </a:t>
            </a:r>
            <a:r>
              <a:rPr lang="en-US" altLang="en-US" sz="2400" dirty="0" err="1" smtClean="0"/>
              <a:t>bài</a:t>
            </a:r>
            <a:r>
              <a:rPr lang="en-US" altLang="en-US" sz="2400" dirty="0" smtClean="0"/>
              <a:t> </a:t>
            </a:r>
            <a:r>
              <a:rPr lang="en-US" altLang="en-US" sz="2400" dirty="0" err="1" smtClean="0"/>
              <a:t>thực</a:t>
            </a:r>
            <a:r>
              <a:rPr lang="en-US" altLang="en-US" sz="2400" dirty="0" smtClean="0"/>
              <a:t> </a:t>
            </a:r>
            <a:r>
              <a:rPr lang="en-US" altLang="en-US" sz="2400" dirty="0" err="1" smtClean="0"/>
              <a:t>hành</a:t>
            </a:r>
            <a:r>
              <a:rPr lang="en-US" altLang="en-US" sz="2400" dirty="0" smtClean="0"/>
              <a:t> </a:t>
            </a:r>
            <a:r>
              <a:rPr lang="en-US" altLang="en-US" sz="2400" dirty="0" err="1" smtClean="0"/>
              <a:t>viết</a:t>
            </a:r>
            <a:r>
              <a:rPr lang="en-US" altLang="en-US" sz="2400" dirty="0" smtClean="0"/>
              <a:t> </a:t>
            </a:r>
            <a:r>
              <a:rPr lang="en-US" altLang="en-US" sz="2400" dirty="0" err="1" smtClean="0"/>
              <a:t>báo</a:t>
            </a:r>
            <a:r>
              <a:rPr lang="en-US" altLang="en-US" sz="2400" dirty="0" smtClean="0"/>
              <a:t> </a:t>
            </a:r>
            <a:r>
              <a:rPr lang="en-US" altLang="en-US" sz="2400" dirty="0" err="1" smtClean="0"/>
              <a:t>cáo</a:t>
            </a:r>
            <a:r>
              <a:rPr lang="en-US" altLang="en-US" sz="2400" dirty="0" smtClean="0"/>
              <a:t> </a:t>
            </a:r>
            <a:r>
              <a:rPr lang="en-US" altLang="en-US" sz="2400" dirty="0" err="1" smtClean="0"/>
              <a:t>tìm</a:t>
            </a:r>
            <a:r>
              <a:rPr lang="en-US" altLang="en-US" sz="2400" dirty="0" smtClean="0"/>
              <a:t> </a:t>
            </a:r>
            <a:r>
              <a:rPr lang="en-US" altLang="en-US" sz="2400" dirty="0" err="1" smtClean="0"/>
              <a:t>hiểu</a:t>
            </a:r>
            <a:r>
              <a:rPr lang="en-US" altLang="en-US" sz="2400" dirty="0" smtClean="0"/>
              <a:t> </a:t>
            </a:r>
            <a:r>
              <a:rPr lang="en-US" altLang="en-US" sz="2400" dirty="0" err="1" smtClean="0"/>
              <a:t>về</a:t>
            </a:r>
            <a:r>
              <a:rPr lang="en-US" altLang="en-US" sz="2400" dirty="0" smtClean="0"/>
              <a:t> </a:t>
            </a:r>
            <a:r>
              <a:rPr lang="en-US" altLang="en-US" sz="2400" dirty="0" err="1" smtClean="0"/>
              <a:t>hoạt</a:t>
            </a:r>
            <a:r>
              <a:rPr lang="en-US" altLang="en-US" sz="2400" dirty="0" smtClean="0"/>
              <a:t> </a:t>
            </a:r>
            <a:r>
              <a:rPr lang="en-US" altLang="en-US" sz="2400" dirty="0" err="1" smtClean="0"/>
              <a:t>động</a:t>
            </a:r>
            <a:r>
              <a:rPr lang="en-US" altLang="en-US" sz="2400" dirty="0" smtClean="0"/>
              <a:t> </a:t>
            </a:r>
            <a:r>
              <a:rPr lang="en-US" altLang="en-US" sz="2400" dirty="0" err="1" smtClean="0"/>
              <a:t>kinh</a:t>
            </a:r>
            <a:r>
              <a:rPr lang="en-US" altLang="en-US" sz="2400" dirty="0" smtClean="0"/>
              <a:t> </a:t>
            </a:r>
            <a:r>
              <a:rPr lang="en-US" altLang="en-US" sz="2400" dirty="0" err="1" smtClean="0"/>
              <a:t>tế</a:t>
            </a:r>
            <a:r>
              <a:rPr lang="en-US" altLang="en-US" sz="2400" dirty="0" smtClean="0"/>
              <a:t> </a:t>
            </a:r>
            <a:r>
              <a:rPr lang="en-US" altLang="en-US" sz="2400" dirty="0" err="1" smtClean="0"/>
              <a:t>nổi</a:t>
            </a:r>
            <a:r>
              <a:rPr lang="en-US" altLang="en-US" sz="2400" dirty="0" smtClean="0"/>
              <a:t> </a:t>
            </a:r>
            <a:r>
              <a:rPr lang="en-US" altLang="en-US" sz="2400" dirty="0" err="1" smtClean="0"/>
              <a:t>bật</a:t>
            </a:r>
            <a:r>
              <a:rPr lang="en-US" altLang="en-US" sz="2400" dirty="0" smtClean="0"/>
              <a:t> </a:t>
            </a:r>
            <a:r>
              <a:rPr lang="en-US" altLang="en-US" sz="2400" dirty="0" err="1" smtClean="0"/>
              <a:t>nhất</a:t>
            </a:r>
            <a:r>
              <a:rPr lang="en-US" altLang="en-US" sz="2400" dirty="0" smtClean="0"/>
              <a:t> </a:t>
            </a:r>
            <a:r>
              <a:rPr lang="en-US" altLang="en-US" sz="2400" dirty="0" err="1" smtClean="0"/>
              <a:t>đó</a:t>
            </a:r>
            <a:r>
              <a:rPr lang="en-US" altLang="en-US" sz="2400" dirty="0" smtClean="0"/>
              <a:t> </a:t>
            </a:r>
            <a:r>
              <a:rPr lang="en-US" altLang="en-US" sz="2400" dirty="0" err="1" smtClean="0"/>
              <a:t>là</a:t>
            </a:r>
            <a:r>
              <a:rPr lang="en-US" altLang="en-US" sz="2400" dirty="0" smtClean="0"/>
              <a:t> </a:t>
            </a:r>
            <a:r>
              <a:rPr lang="en-US" altLang="en-US" sz="2400" dirty="0" err="1" smtClean="0"/>
              <a:t>công</a:t>
            </a:r>
            <a:r>
              <a:rPr lang="en-US" altLang="en-US" sz="2400" dirty="0" smtClean="0"/>
              <a:t> </a:t>
            </a:r>
            <a:r>
              <a:rPr lang="en-US" altLang="en-US" sz="2400" dirty="0" err="1" smtClean="0"/>
              <a:t>nghiệp</a:t>
            </a:r>
            <a:r>
              <a:rPr lang="en-US" altLang="en-US" sz="2400" dirty="0" smtClean="0"/>
              <a:t>, </a:t>
            </a:r>
            <a:r>
              <a:rPr lang="en-US" altLang="en-US" sz="2400" dirty="0" err="1" smtClean="0"/>
              <a:t>với</a:t>
            </a:r>
            <a:r>
              <a:rPr lang="en-US" altLang="en-US" sz="2400" dirty="0" smtClean="0"/>
              <a:t> </a:t>
            </a:r>
            <a:r>
              <a:rPr lang="en-US" altLang="en-US" sz="2400" dirty="0" err="1" smtClean="0"/>
              <a:t>các</a:t>
            </a:r>
            <a:r>
              <a:rPr lang="en-US" altLang="en-US" sz="2400" dirty="0" smtClean="0"/>
              <a:t> </a:t>
            </a:r>
            <a:r>
              <a:rPr lang="en-US" altLang="en-US" sz="2400" dirty="0" err="1" smtClean="0"/>
              <a:t>gợi</a:t>
            </a:r>
            <a:r>
              <a:rPr lang="en-US" altLang="en-US" sz="2400" dirty="0" smtClean="0"/>
              <a:t> ý:</a:t>
            </a:r>
          </a:p>
          <a:p>
            <a:pPr>
              <a:lnSpc>
                <a:spcPct val="130000"/>
              </a:lnSpc>
            </a:pPr>
            <a:r>
              <a:rPr lang="en-US" altLang="en-US" sz="2400" dirty="0" smtClean="0"/>
              <a:t>+ </a:t>
            </a:r>
            <a:r>
              <a:rPr lang="en-US" altLang="en-US" sz="2400" dirty="0" err="1" smtClean="0"/>
              <a:t>Khái</a:t>
            </a:r>
            <a:r>
              <a:rPr lang="en-US" altLang="en-US" sz="2400" dirty="0" smtClean="0"/>
              <a:t> </a:t>
            </a:r>
            <a:r>
              <a:rPr lang="en-US" altLang="en-US" sz="2400" dirty="0" err="1" smtClean="0"/>
              <a:t>quát</a:t>
            </a:r>
            <a:r>
              <a:rPr lang="en-US" altLang="en-US" sz="2400" dirty="0" smtClean="0"/>
              <a:t> </a:t>
            </a:r>
            <a:r>
              <a:rPr lang="en-US" altLang="en-US" sz="2400" dirty="0" err="1" smtClean="0"/>
              <a:t>chung</a:t>
            </a:r>
            <a:endParaRPr lang="en-US" altLang="en-US" sz="2400" dirty="0" smtClean="0"/>
          </a:p>
          <a:p>
            <a:pPr>
              <a:lnSpc>
                <a:spcPct val="130000"/>
              </a:lnSpc>
            </a:pPr>
            <a:r>
              <a:rPr lang="en-US" altLang="en-US" sz="2400" dirty="0" smtClean="0"/>
              <a:t>+ </a:t>
            </a:r>
            <a:r>
              <a:rPr lang="en-US" altLang="en-US" sz="2400" dirty="0" err="1" smtClean="0"/>
              <a:t>Sự</a:t>
            </a:r>
            <a:r>
              <a:rPr lang="en-US" altLang="en-US" sz="2400" dirty="0" smtClean="0"/>
              <a:t> </a:t>
            </a:r>
            <a:r>
              <a:rPr lang="en-US" altLang="en-US" sz="2400" dirty="0" err="1" smtClean="0"/>
              <a:t>phát</a:t>
            </a:r>
            <a:r>
              <a:rPr lang="en-US" altLang="en-US" sz="2400" dirty="0" smtClean="0"/>
              <a:t> </a:t>
            </a:r>
            <a:r>
              <a:rPr lang="en-US" altLang="en-US" sz="2400" dirty="0" err="1" smtClean="0"/>
              <a:t>triển</a:t>
            </a:r>
            <a:r>
              <a:rPr lang="en-US" altLang="en-US" sz="2400" dirty="0" smtClean="0"/>
              <a:t> </a:t>
            </a:r>
            <a:r>
              <a:rPr lang="en-US" altLang="en-US" sz="2400" dirty="0" err="1" smtClean="0"/>
              <a:t>ngành</a:t>
            </a:r>
            <a:r>
              <a:rPr lang="en-US" altLang="en-US" sz="2400" dirty="0" smtClean="0"/>
              <a:t> </a:t>
            </a:r>
            <a:r>
              <a:rPr lang="en-US" altLang="en-US" sz="2400" dirty="0" err="1" smtClean="0"/>
              <a:t>công</a:t>
            </a:r>
            <a:r>
              <a:rPr lang="en-US" altLang="en-US" sz="2400" dirty="0" smtClean="0"/>
              <a:t> </a:t>
            </a:r>
            <a:r>
              <a:rPr lang="en-US" altLang="en-US" sz="2400" dirty="0" err="1" smtClean="0"/>
              <a:t>nghiệp</a:t>
            </a:r>
            <a:endParaRPr lang="en-US" altLang="en-US" sz="2400" dirty="0"/>
          </a:p>
        </p:txBody>
      </p:sp>
      <p:sp>
        <p:nvSpPr>
          <p:cNvPr id="8" name="Title 1"/>
          <p:cNvSpPr txBox="1">
            <a:spLocks/>
          </p:cNvSpPr>
          <p:nvPr/>
        </p:nvSpPr>
        <p:spPr bwMode="auto">
          <a:xfrm>
            <a:off x="2904452" y="441581"/>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a:solidFill>
                  <a:srgbClr val="FF0000"/>
                </a:solidFill>
                <a:latin typeface="Calibri" panose="020F0502020204030204" pitchFamily="34" charset="0"/>
              </a:rPr>
              <a:t>LIÊN MINH CHÂU </a:t>
            </a:r>
            <a:r>
              <a:rPr lang="en-US" altLang="en-US" sz="3400" b="1" dirty="0" smtClean="0">
                <a:solidFill>
                  <a:srgbClr val="FF0000"/>
                </a:solidFill>
                <a:latin typeface="Calibri" panose="020F0502020204030204" pitchFamily="34" charset="0"/>
              </a:rPr>
              <a:t>ÂU (EU)</a:t>
            </a:r>
            <a:endParaRPr lang="en-US" altLang="en-US" sz="3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3306240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838200" y="1462308"/>
            <a:ext cx="10174002" cy="3933384"/>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None/>
              <a:tabLst/>
            </a:pPr>
            <a:r>
              <a:rPr lang="en-US" altLang="en-US" sz="2400" b="1" dirty="0" smtClean="0"/>
              <a:t>1. Nội dung </a:t>
            </a:r>
            <a:r>
              <a:rPr lang="en-US" altLang="en-US" sz="2400" b="1" dirty="0" err="1" smtClean="0"/>
              <a:t>chính</a:t>
            </a:r>
            <a:r>
              <a:rPr lang="en-US" altLang="en-US" sz="2400" b="1" dirty="0" smtClean="0"/>
              <a:t>:</a:t>
            </a:r>
            <a:endParaRPr kumimoji="0" lang="en-US" altLang="en-US" sz="2400" b="1" i="0" u="none" strike="noStrike" cap="none" normalizeH="0" baseline="0" dirty="0">
              <a:ln>
                <a:noFill/>
              </a:ln>
              <a:solidFill>
                <a:schemeClr val="tx1"/>
              </a:solidFill>
              <a:effectLst/>
            </a:endParaRPr>
          </a:p>
          <a:p>
            <a:pPr lvl="0">
              <a:lnSpc>
                <a:spcPct val="130000"/>
              </a:lnSpc>
            </a:pPr>
            <a:r>
              <a:rPr kumimoji="0" lang="en-US" altLang="en-US" sz="2400" b="0" i="0" u="none" strike="noStrike" cap="none" normalizeH="0" baseline="0" dirty="0">
                <a:ln>
                  <a:noFill/>
                </a:ln>
                <a:solidFill>
                  <a:schemeClr val="tx1"/>
                </a:solidFill>
                <a:effectLst/>
              </a:rPr>
              <a:t>Bao </a:t>
            </a:r>
            <a:r>
              <a:rPr kumimoji="0" lang="en-US" altLang="en-US" sz="2400" b="0" i="0" u="none" strike="noStrike" cap="none" normalizeH="0" baseline="0" dirty="0" err="1">
                <a:ln>
                  <a:noFill/>
                </a:ln>
                <a:solidFill>
                  <a:schemeClr val="tx1"/>
                </a:solidFill>
                <a:effectLst/>
              </a:rPr>
              <a:t>gồm</a:t>
            </a:r>
            <a:r>
              <a:rPr kumimoji="0" lang="en-US" altLang="en-US" sz="2400" b="0" i="0" u="none" strike="noStrike" cap="none" normalizeH="0" baseline="0" dirty="0">
                <a:ln>
                  <a:noFill/>
                </a:ln>
                <a:solidFill>
                  <a:schemeClr val="tx1"/>
                </a:solidFill>
                <a:effectLst/>
              </a:rPr>
              <a:t> 4 </a:t>
            </a:r>
            <a:r>
              <a:rPr kumimoji="0" lang="en-US" altLang="en-US" sz="2400" b="0" i="0" u="none" strike="noStrike" cap="none" normalizeH="0" baseline="0" dirty="0" err="1">
                <a:ln>
                  <a:noFill/>
                </a:ln>
                <a:solidFill>
                  <a:schemeClr val="tx1"/>
                </a:solidFill>
                <a:effectLst/>
              </a:rPr>
              <a:t>bài</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smtClean="0">
                <a:ln>
                  <a:noFill/>
                </a:ln>
                <a:solidFill>
                  <a:schemeClr val="tx1"/>
                </a:solidFill>
                <a:effectLst/>
              </a:rPr>
              <a:t>(</a:t>
            </a:r>
            <a:r>
              <a:rPr kumimoji="0" lang="en-US" altLang="en-US" sz="2400" b="0" i="0" u="none" strike="noStrike" cap="none" normalizeH="0" baseline="0" dirty="0" err="1" smtClean="0">
                <a:ln>
                  <a:noFill/>
                </a:ln>
                <a:solidFill>
                  <a:schemeClr val="tx1"/>
                </a:solidFill>
                <a:effectLst/>
              </a:rPr>
              <a:t>từ</a:t>
            </a:r>
            <a:r>
              <a:rPr kumimoji="0" lang="en-US" altLang="en-US" sz="2400" b="0" i="0" u="none" strike="noStrike" cap="none" normalizeH="0" dirty="0" smtClean="0">
                <a:ln>
                  <a:noFill/>
                </a:ln>
                <a:solidFill>
                  <a:schemeClr val="tx1"/>
                </a:solidFill>
                <a:effectLst/>
              </a:rPr>
              <a:t> </a:t>
            </a:r>
            <a:r>
              <a:rPr kumimoji="0" lang="en-US" altLang="en-US" sz="2400" b="0" i="0" u="none" strike="noStrike" cap="none" normalizeH="0" baseline="0" dirty="0" err="1" smtClean="0">
                <a:ln>
                  <a:noFill/>
                </a:ln>
                <a:solidFill>
                  <a:schemeClr val="tx1"/>
                </a:solidFill>
                <a:effectLst/>
              </a:rPr>
              <a:t>bài</a:t>
            </a:r>
            <a:r>
              <a:rPr kumimoji="0" lang="en-US" altLang="en-US" sz="2400" b="0" i="0" u="none" strike="noStrike" cap="none" normalizeH="0" baseline="0" dirty="0" smtClean="0">
                <a:ln>
                  <a:noFill/>
                </a:ln>
                <a:solidFill>
                  <a:schemeClr val="tx1"/>
                </a:solidFill>
                <a:effectLst/>
              </a:rPr>
              <a:t> 11 </a:t>
            </a:r>
            <a:r>
              <a:rPr kumimoji="0" lang="en-US" altLang="en-US" sz="2400" b="0" i="0" u="none" strike="noStrike" cap="none" normalizeH="0" baseline="0" dirty="0" err="1" smtClean="0">
                <a:ln>
                  <a:noFill/>
                </a:ln>
                <a:solidFill>
                  <a:schemeClr val="tx1"/>
                </a:solidFill>
                <a:effectLst/>
              </a:rPr>
              <a:t>đến</a:t>
            </a:r>
            <a:r>
              <a:rPr kumimoji="0" lang="en-US" altLang="en-US" sz="2400" b="0" i="0" u="none" strike="noStrike" cap="none" normalizeH="0" dirty="0" smtClean="0">
                <a:ln>
                  <a:noFill/>
                </a:ln>
                <a:solidFill>
                  <a:schemeClr val="tx1"/>
                </a:solidFill>
                <a:effectLst/>
              </a:rPr>
              <a:t> bài</a:t>
            </a:r>
            <a:r>
              <a:rPr kumimoji="0" lang="en-US" altLang="en-US" sz="2400" b="0" i="0" u="none" strike="noStrike" cap="none" normalizeH="0" baseline="0" dirty="0" smtClean="0">
                <a:ln>
                  <a:noFill/>
                </a:ln>
                <a:solidFill>
                  <a:schemeClr val="tx1"/>
                </a:solidFill>
                <a:effectLst/>
              </a:rPr>
              <a:t>14</a:t>
            </a:r>
            <a:r>
              <a:rPr kumimoji="0" lang="en-US" altLang="en-US" sz="2400" b="0" i="0" u="none" strike="noStrike" cap="none" normalizeH="0" baseline="0" dirty="0">
                <a:ln>
                  <a:noFill/>
                </a:ln>
                <a:solidFill>
                  <a:schemeClr val="tx1"/>
                </a:solidFill>
                <a:effectLst/>
              </a:rPr>
              <a:t>) </a:t>
            </a:r>
          </a:p>
          <a:p>
            <a:pPr lvl="0">
              <a:lnSpc>
                <a:spcPct val="130000"/>
              </a:lnSpc>
            </a:pPr>
            <a:r>
              <a:rPr lang="en-US" altLang="en-US" sz="2400" dirty="0"/>
              <a:t>-</a:t>
            </a:r>
            <a:r>
              <a:rPr kumimoji="0" lang="en-US" altLang="en-US" sz="2400" b="0" i="0" u="none" strike="noStrike" cap="none" normalizeH="0" baseline="0" dirty="0" smtClean="0">
                <a:ln>
                  <a:noFill/>
                </a:ln>
                <a:solidFill>
                  <a:schemeClr val="tx1"/>
                </a:solidFill>
                <a:effectLst/>
              </a:rPr>
              <a:t> </a:t>
            </a:r>
            <a:r>
              <a:rPr kumimoji="0" lang="en-US" altLang="en-US" sz="2400" b="0" i="0" u="none" strike="noStrike" cap="none" normalizeH="0" baseline="0" dirty="0" err="1">
                <a:ln>
                  <a:noFill/>
                </a:ln>
                <a:solidFill>
                  <a:schemeClr val="tx1"/>
                </a:solidFill>
                <a:effectLst/>
              </a:rPr>
              <a:t>Bài</a:t>
            </a:r>
            <a:r>
              <a:rPr kumimoji="0" lang="en-US" altLang="en-US" sz="2400" b="0" i="0" u="none" strike="noStrike" cap="none" normalizeH="0" baseline="0" dirty="0">
                <a:ln>
                  <a:noFill/>
                </a:ln>
                <a:solidFill>
                  <a:schemeClr val="tx1"/>
                </a:solidFill>
                <a:effectLst/>
              </a:rPr>
              <a:t> 11: </a:t>
            </a:r>
            <a:r>
              <a:rPr kumimoji="0" lang="en-US" altLang="en-US" sz="2400" b="0" i="0" u="none" strike="noStrike" cap="none" normalizeH="0" baseline="0" dirty="0" err="1">
                <a:ln>
                  <a:noFill/>
                </a:ln>
                <a:solidFill>
                  <a:schemeClr val="tx1"/>
                </a:solidFill>
                <a:effectLst/>
              </a:rPr>
              <a:t>Vị</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trí</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địa</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lí</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điều</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kiện</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tự</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nhiên</a:t>
            </a:r>
            <a:r>
              <a:rPr lang="en-US" altLang="en-US" sz="2400" dirty="0"/>
              <a:t>, </a:t>
            </a:r>
            <a:r>
              <a:rPr lang="en-US" altLang="en-US" sz="2400" dirty="0" err="1"/>
              <a:t>dân</a:t>
            </a:r>
            <a:r>
              <a:rPr lang="en-US" altLang="en-US" sz="2400" dirty="0"/>
              <a:t> </a:t>
            </a:r>
            <a:r>
              <a:rPr lang="en-US" altLang="en-US" sz="2400" dirty="0" err="1"/>
              <a:t>cư</a:t>
            </a:r>
            <a:r>
              <a:rPr lang="en-US" altLang="en-US" sz="2400" dirty="0"/>
              <a:t> </a:t>
            </a:r>
            <a:r>
              <a:rPr lang="en-US" altLang="en-US" sz="2400" dirty="0" err="1"/>
              <a:t>và</a:t>
            </a:r>
            <a:r>
              <a:rPr lang="en-US" altLang="en-US" sz="2400" dirty="0"/>
              <a:t> </a:t>
            </a:r>
            <a:r>
              <a:rPr lang="en-US" altLang="en-US" sz="2400" dirty="0" err="1"/>
              <a:t>xã</a:t>
            </a:r>
            <a:r>
              <a:rPr lang="en-US" altLang="en-US" sz="2400" dirty="0"/>
              <a:t> </a:t>
            </a:r>
            <a:r>
              <a:rPr lang="en-US" altLang="en-US" sz="2400" dirty="0" err="1"/>
              <a:t>hội</a:t>
            </a:r>
            <a:r>
              <a:rPr lang="en-US" altLang="en-US" sz="2400" dirty="0"/>
              <a:t> khu </a:t>
            </a:r>
            <a:r>
              <a:rPr lang="en-US" altLang="en-US" sz="2400" dirty="0" err="1"/>
              <a:t>vực</a:t>
            </a:r>
            <a:r>
              <a:rPr lang="en-US" altLang="en-US" sz="2400" dirty="0"/>
              <a:t> </a:t>
            </a:r>
            <a:r>
              <a:rPr lang="en-US" altLang="en-US" sz="2400" dirty="0" err="1"/>
              <a:t>Đông</a:t>
            </a:r>
            <a:r>
              <a:rPr lang="en-US" altLang="en-US" sz="2400" dirty="0"/>
              <a:t> Nam Á (</a:t>
            </a:r>
            <a:r>
              <a:rPr lang="en-US" altLang="en-US" sz="2400" dirty="0" err="1"/>
              <a:t>gợi</a:t>
            </a:r>
            <a:r>
              <a:rPr lang="en-US" altLang="en-US" sz="2400" dirty="0"/>
              <a:t> ý: 2 </a:t>
            </a:r>
            <a:r>
              <a:rPr lang="en-US" altLang="en-US" sz="2400" dirty="0" err="1"/>
              <a:t>tiết</a:t>
            </a:r>
            <a:r>
              <a:rPr lang="en-US" altLang="en-US" sz="2400" dirty="0"/>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30000"/>
              </a:lnSpc>
              <a:spcBef>
                <a:spcPct val="0"/>
              </a:spcBef>
              <a:spcAft>
                <a:spcPct val="0"/>
              </a:spcAft>
              <a:buClr>
                <a:schemeClr val="tx1"/>
              </a:buClr>
              <a:buSzPts val="2400"/>
              <a:tabLst/>
            </a:pPr>
            <a:r>
              <a:rPr lang="en-US" altLang="en-US" sz="2400" dirty="0"/>
              <a:t>-</a:t>
            </a:r>
            <a:r>
              <a:rPr kumimoji="0" lang="en-US" altLang="en-US" sz="2400" b="0" i="0" u="none" strike="noStrike" cap="none" normalizeH="0" baseline="0" dirty="0" smtClean="0">
                <a:ln>
                  <a:noFill/>
                </a:ln>
                <a:solidFill>
                  <a:schemeClr val="tx1"/>
                </a:solidFill>
                <a:effectLst/>
              </a:rPr>
              <a:t> </a:t>
            </a:r>
            <a:r>
              <a:rPr kumimoji="0" lang="en-US" altLang="en-US" sz="2400" b="0" i="0" u="none" strike="noStrike" cap="none" normalizeH="0" baseline="0" dirty="0" err="1">
                <a:ln>
                  <a:noFill/>
                </a:ln>
                <a:solidFill>
                  <a:schemeClr val="tx1"/>
                </a:solidFill>
                <a:effectLst/>
              </a:rPr>
              <a:t>Bài</a:t>
            </a:r>
            <a:r>
              <a:rPr kumimoji="0" lang="en-US" altLang="en-US" sz="2400" b="0" i="0" u="none" strike="noStrike" cap="none" normalizeH="0" baseline="0" dirty="0">
                <a:ln>
                  <a:noFill/>
                </a:ln>
                <a:solidFill>
                  <a:schemeClr val="tx1"/>
                </a:solidFill>
                <a:effectLst/>
              </a:rPr>
              <a:t> 12: </a:t>
            </a:r>
            <a:r>
              <a:rPr kumimoji="0" lang="en-US" altLang="en-US" sz="2400" b="0" i="0" u="none" strike="noStrike" cap="none" normalizeH="0" baseline="0" dirty="0" err="1">
                <a:ln>
                  <a:noFill/>
                </a:ln>
                <a:solidFill>
                  <a:schemeClr val="tx1"/>
                </a:solidFill>
                <a:effectLst/>
              </a:rPr>
              <a:t>Kinh</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tế</a:t>
            </a:r>
            <a:r>
              <a:rPr kumimoji="0" lang="en-US" altLang="en-US" sz="2400" b="0" i="0" u="none" strike="noStrike" cap="none" normalizeH="0" baseline="0" dirty="0">
                <a:ln>
                  <a:noFill/>
                </a:ln>
                <a:solidFill>
                  <a:schemeClr val="tx1"/>
                </a:solidFill>
                <a:effectLst/>
              </a:rPr>
              <a:t> khu </a:t>
            </a:r>
            <a:r>
              <a:rPr kumimoji="0" lang="en-US" altLang="en-US" sz="2400" b="0" i="0" u="none" strike="noStrike" cap="none" normalizeH="0" baseline="0" dirty="0" err="1">
                <a:ln>
                  <a:noFill/>
                </a:ln>
                <a:solidFill>
                  <a:schemeClr val="tx1"/>
                </a:solidFill>
                <a:effectLst/>
              </a:rPr>
              <a:t>vực</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Đông</a:t>
            </a:r>
            <a:r>
              <a:rPr kumimoji="0" lang="en-US" altLang="en-US" sz="2400" b="0" i="0" u="none" strike="noStrike" cap="none" normalizeH="0" baseline="0" dirty="0">
                <a:ln>
                  <a:noFill/>
                </a:ln>
                <a:solidFill>
                  <a:schemeClr val="tx1"/>
                </a:solidFill>
                <a:effectLst/>
              </a:rPr>
              <a:t> Nam Á (</a:t>
            </a:r>
            <a:r>
              <a:rPr lang="en-US" altLang="en-US" sz="2400" dirty="0" err="1"/>
              <a:t>gợi</a:t>
            </a:r>
            <a:r>
              <a:rPr lang="en-US" altLang="en-US" sz="2400" dirty="0"/>
              <a:t> ý: </a:t>
            </a:r>
            <a:r>
              <a:rPr kumimoji="0" lang="en-US" altLang="en-US" sz="2400" b="0" i="0" u="none" strike="noStrike" cap="none" normalizeH="0" baseline="0" dirty="0">
                <a:ln>
                  <a:noFill/>
                </a:ln>
                <a:solidFill>
                  <a:schemeClr val="tx1"/>
                </a:solidFill>
                <a:effectLst/>
              </a:rPr>
              <a:t>3 </a:t>
            </a:r>
            <a:r>
              <a:rPr kumimoji="0" lang="en-US" altLang="en-US" sz="2400" b="0" i="0" u="none" strike="noStrike" cap="none" normalizeH="0" baseline="0" dirty="0" err="1">
                <a:ln>
                  <a:noFill/>
                </a:ln>
                <a:solidFill>
                  <a:schemeClr val="tx1"/>
                </a:solidFill>
                <a:effectLst/>
              </a:rPr>
              <a:t>tiết</a:t>
            </a:r>
            <a:r>
              <a:rPr kumimoji="0" lang="en-US" altLang="en-US"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30000"/>
              </a:lnSpc>
              <a:spcBef>
                <a:spcPct val="0"/>
              </a:spcBef>
              <a:spcAft>
                <a:spcPct val="0"/>
              </a:spcAft>
              <a:buClr>
                <a:schemeClr val="tx1"/>
              </a:buClr>
              <a:buSzPts val="2400"/>
              <a:tabLst/>
            </a:pPr>
            <a:r>
              <a:rPr lang="en-US" altLang="en-US" sz="2400" dirty="0"/>
              <a:t>-</a:t>
            </a:r>
            <a:r>
              <a:rPr lang="en-US" altLang="en-US" sz="2400" dirty="0" smtClean="0"/>
              <a:t> </a:t>
            </a:r>
            <a:r>
              <a:rPr lang="en-US" altLang="en-US" sz="2400" dirty="0" err="1"/>
              <a:t>Bài</a:t>
            </a:r>
            <a:r>
              <a:rPr lang="en-US" altLang="en-US" sz="2400" dirty="0"/>
              <a:t> 13: </a:t>
            </a:r>
            <a:r>
              <a:rPr lang="en-US" altLang="en-US" sz="2400" dirty="0" err="1"/>
              <a:t>Hiệp</a:t>
            </a:r>
            <a:r>
              <a:rPr lang="en-US" altLang="en-US" sz="2400" dirty="0"/>
              <a:t> </a:t>
            </a:r>
            <a:r>
              <a:rPr lang="en-US" altLang="en-US" sz="2400" dirty="0" err="1"/>
              <a:t>hội</a:t>
            </a:r>
            <a:r>
              <a:rPr lang="en-US" altLang="en-US" sz="2400" dirty="0"/>
              <a:t> </a:t>
            </a:r>
            <a:r>
              <a:rPr lang="en-US" altLang="en-US" sz="2400" dirty="0" err="1"/>
              <a:t>các</a:t>
            </a:r>
            <a:r>
              <a:rPr lang="en-US" altLang="en-US" sz="2400" dirty="0"/>
              <a:t> </a:t>
            </a:r>
            <a:r>
              <a:rPr lang="en-US" altLang="en-US" sz="2400" dirty="0" err="1"/>
              <a:t>quốc</a:t>
            </a:r>
            <a:r>
              <a:rPr lang="en-US" altLang="en-US" sz="2400" dirty="0"/>
              <a:t> </a:t>
            </a:r>
            <a:r>
              <a:rPr lang="en-US" altLang="en-US" sz="2400" dirty="0" err="1"/>
              <a:t>gia</a:t>
            </a:r>
            <a:r>
              <a:rPr lang="en-US" altLang="en-US" sz="2400" dirty="0"/>
              <a:t> </a:t>
            </a:r>
            <a:r>
              <a:rPr lang="en-US" altLang="en-US" sz="2400" dirty="0" err="1"/>
              <a:t>Đông</a:t>
            </a:r>
            <a:r>
              <a:rPr lang="en-US" altLang="en-US" sz="2400" dirty="0"/>
              <a:t> Nam Á (ASEAN) (</a:t>
            </a:r>
            <a:r>
              <a:rPr lang="en-US" altLang="en-US" sz="2400" dirty="0" err="1"/>
              <a:t>gợi</a:t>
            </a:r>
            <a:r>
              <a:rPr lang="en-US" altLang="en-US" sz="2400" dirty="0"/>
              <a:t> ý: 2 </a:t>
            </a:r>
            <a:r>
              <a:rPr lang="en-US" altLang="en-US" sz="2400" dirty="0" err="1"/>
              <a:t>tiết</a:t>
            </a:r>
            <a:r>
              <a:rPr lang="en-US" altLang="en-US" sz="2400" dirty="0"/>
              <a:t>)</a:t>
            </a:r>
          </a:p>
          <a:p>
            <a:pPr marL="0" marR="0" lvl="0" indent="0" algn="l" defTabSz="914400" rtl="0" eaLnBrk="0" fontAlgn="base" latinLnBrk="0" hangingPunct="0">
              <a:lnSpc>
                <a:spcPct val="130000"/>
              </a:lnSpc>
              <a:spcBef>
                <a:spcPct val="0"/>
              </a:spcBef>
              <a:spcAft>
                <a:spcPct val="0"/>
              </a:spcAft>
              <a:buClr>
                <a:schemeClr val="tx1"/>
              </a:buClr>
              <a:buSzPts val="2400"/>
              <a:tabLst/>
            </a:pPr>
            <a:r>
              <a:rPr lang="en-US" altLang="en-US" sz="2400" dirty="0"/>
              <a:t>-</a:t>
            </a:r>
            <a:r>
              <a:rPr kumimoji="0" lang="en-US" altLang="en-US" sz="2400" b="0" i="0" u="none" strike="noStrike" cap="none" normalizeH="0" baseline="0" dirty="0" smtClean="0">
                <a:ln>
                  <a:noFill/>
                </a:ln>
                <a:solidFill>
                  <a:schemeClr val="tx1"/>
                </a:solidFill>
                <a:effectLst/>
              </a:rPr>
              <a:t> </a:t>
            </a:r>
            <a:r>
              <a:rPr kumimoji="0" lang="en-US" altLang="en-US" sz="2400" b="0" i="0" u="none" strike="noStrike" cap="none" normalizeH="0" baseline="0" dirty="0" err="1">
                <a:ln>
                  <a:noFill/>
                </a:ln>
                <a:solidFill>
                  <a:schemeClr val="tx1"/>
                </a:solidFill>
                <a:effectLst/>
              </a:rPr>
              <a:t>Bài</a:t>
            </a:r>
            <a:r>
              <a:rPr kumimoji="0" lang="en-US" altLang="en-US" sz="2400" b="0" i="0" u="none" strike="noStrike" cap="none" normalizeH="0" baseline="0" dirty="0">
                <a:ln>
                  <a:noFill/>
                </a:ln>
                <a:solidFill>
                  <a:schemeClr val="tx1"/>
                </a:solidFill>
                <a:effectLst/>
              </a:rPr>
              <a:t> 14: </a:t>
            </a:r>
            <a:r>
              <a:rPr kumimoji="0" lang="en-US" altLang="en-US" sz="2400" b="0" i="0" u="none" strike="noStrike" cap="none" normalizeH="0" baseline="0" dirty="0" err="1">
                <a:ln>
                  <a:noFill/>
                </a:ln>
                <a:solidFill>
                  <a:schemeClr val="tx1"/>
                </a:solidFill>
                <a:effectLst/>
              </a:rPr>
              <a:t>Thực</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hành</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Tìm</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hiểu</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hoạt</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động</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đối</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ngoại</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của</a:t>
            </a:r>
            <a:r>
              <a:rPr kumimoji="0" lang="en-US" altLang="en-US" sz="2400" b="0" i="0" u="none" strike="noStrike" cap="none" normalizeH="0" baseline="0" dirty="0">
                <a:ln>
                  <a:noFill/>
                </a:ln>
                <a:solidFill>
                  <a:schemeClr val="tx1"/>
                </a:solidFill>
                <a:effectLst/>
              </a:rPr>
              <a:t> khu </a:t>
            </a:r>
            <a:r>
              <a:rPr kumimoji="0" lang="en-US" altLang="en-US" sz="2400" b="0" i="0" u="none" strike="noStrike" cap="none" normalizeH="0" baseline="0" dirty="0" err="1">
                <a:ln>
                  <a:noFill/>
                </a:ln>
                <a:solidFill>
                  <a:schemeClr val="tx1"/>
                </a:solidFill>
                <a:effectLst/>
              </a:rPr>
              <a:t>vực</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Đông</a:t>
            </a:r>
            <a:r>
              <a:rPr kumimoji="0" lang="en-US" altLang="en-US" sz="2400" b="0" i="0" u="none" strike="noStrike" cap="none" normalizeH="0" baseline="0" dirty="0">
                <a:ln>
                  <a:noFill/>
                </a:ln>
                <a:solidFill>
                  <a:schemeClr val="tx1"/>
                </a:solidFill>
                <a:effectLst/>
              </a:rPr>
              <a:t> Nam Á (</a:t>
            </a:r>
            <a:r>
              <a:rPr lang="en-US" altLang="en-US" sz="2400" dirty="0" err="1"/>
              <a:t>gợi</a:t>
            </a:r>
            <a:r>
              <a:rPr lang="en-US" altLang="en-US" sz="2400" dirty="0"/>
              <a:t> ý: </a:t>
            </a:r>
            <a:r>
              <a:rPr kumimoji="0" lang="en-US" altLang="en-US" sz="2400" b="0" i="0" u="none" strike="noStrike" cap="none" normalizeH="0" baseline="0" dirty="0">
                <a:ln>
                  <a:noFill/>
                </a:ln>
                <a:solidFill>
                  <a:schemeClr val="tx1"/>
                </a:solidFill>
                <a:effectLst/>
              </a:rPr>
              <a:t>1 </a:t>
            </a:r>
            <a:r>
              <a:rPr kumimoji="0" lang="en-US" altLang="en-US" sz="2400" b="0" i="0" u="none" strike="noStrike" cap="none" normalizeH="0" baseline="0" dirty="0" err="1">
                <a:ln>
                  <a:noFill/>
                </a:ln>
                <a:solidFill>
                  <a:schemeClr val="tx1"/>
                </a:solidFill>
                <a:effectLst/>
              </a:rPr>
              <a:t>tiết</a:t>
            </a:r>
            <a:r>
              <a:rPr kumimoji="0" lang="en-US" altLang="en-US" sz="2400" b="0" i="0" u="none" strike="noStrike" cap="none" normalizeH="0" baseline="0" dirty="0">
                <a:ln>
                  <a:noFill/>
                </a:ln>
                <a:solidFill>
                  <a:schemeClr val="tx1"/>
                </a:solidFill>
                <a:effectLst/>
              </a:rPr>
              <a:t>)</a:t>
            </a:r>
          </a:p>
        </p:txBody>
      </p:sp>
      <p:sp>
        <p:nvSpPr>
          <p:cNvPr id="7" name="Title 1"/>
          <p:cNvSpPr txBox="1">
            <a:spLocks/>
          </p:cNvSpPr>
          <p:nvPr/>
        </p:nvSpPr>
        <p:spPr bwMode="auto">
          <a:xfrm>
            <a:off x="3031818" y="471623"/>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a:solidFill>
                  <a:srgbClr val="FF0000"/>
                </a:solidFill>
                <a:latin typeface="Calibri "/>
              </a:rPr>
              <a:t>KHU VỰC ĐÔNG NAM Á</a:t>
            </a:r>
          </a:p>
        </p:txBody>
      </p:sp>
    </p:spTree>
    <p:extLst>
      <p:ext uri="{BB962C8B-B14F-4D97-AF65-F5344CB8AC3E}">
        <p14:creationId xmlns:p14="http://schemas.microsoft.com/office/powerpoint/2010/main" val="1977388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834231" y="1237560"/>
            <a:ext cx="10515600" cy="5109091"/>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None/>
              <a:tabLst/>
            </a:pPr>
            <a:r>
              <a:rPr lang="en-US" altLang="en-US" sz="2000" b="1" dirty="0" smtClean="0"/>
              <a:t>2. </a:t>
            </a:r>
            <a:r>
              <a:rPr lang="en-US" altLang="en-US" sz="2000" b="1" dirty="0" err="1" smtClean="0"/>
              <a:t>Điểm</a:t>
            </a:r>
            <a:r>
              <a:rPr lang="en-US" altLang="en-US" sz="2000" b="1" dirty="0" smtClean="0"/>
              <a:t> </a:t>
            </a:r>
            <a:r>
              <a:rPr lang="en-US" altLang="en-US" sz="2000" b="1" dirty="0" err="1" smtClean="0"/>
              <a:t>mới</a:t>
            </a:r>
            <a:r>
              <a:rPr lang="en-US" altLang="en-US" sz="2000" b="1" dirty="0" smtClean="0"/>
              <a:t>:</a:t>
            </a:r>
            <a:endParaRPr kumimoji="0" lang="en-US" altLang="en-US" sz="2000" b="1" i="0" u="none" strike="noStrike" cap="none" normalizeH="0" baseline="0" dirty="0">
              <a:ln>
                <a:noFill/>
              </a:ln>
              <a:solidFill>
                <a:schemeClr val="tx1"/>
              </a:solidFill>
              <a:effectLst/>
            </a:endParaRPr>
          </a:p>
          <a:p>
            <a:r>
              <a:rPr lang="en-US" sz="2000" dirty="0" smtClean="0"/>
              <a:t>- </a:t>
            </a:r>
            <a:r>
              <a:rPr lang="en-US" sz="2000" dirty="0" err="1" smtClean="0"/>
              <a:t>Linh</a:t>
            </a:r>
            <a:r>
              <a:rPr lang="en-US" sz="2000" dirty="0" smtClean="0"/>
              <a:t> </a:t>
            </a:r>
            <a:r>
              <a:rPr lang="en-US" sz="2000" dirty="0" err="1" smtClean="0"/>
              <a:t>hoạt</a:t>
            </a:r>
            <a:r>
              <a:rPr lang="en-US" sz="2000" dirty="0" smtClean="0"/>
              <a:t> </a:t>
            </a:r>
            <a:r>
              <a:rPr lang="en-US" sz="2000" dirty="0" err="1" smtClean="0"/>
              <a:t>số</a:t>
            </a:r>
            <a:r>
              <a:rPr lang="en-US" sz="2000" dirty="0" smtClean="0"/>
              <a:t> </a:t>
            </a:r>
            <a:r>
              <a:rPr lang="en-US" sz="2000" dirty="0" err="1" smtClean="0"/>
              <a:t>tiết</a:t>
            </a:r>
            <a:r>
              <a:rPr lang="en-US" sz="2000" dirty="0" smtClean="0"/>
              <a:t> </a:t>
            </a:r>
            <a:r>
              <a:rPr lang="en-US" sz="2000" dirty="0" err="1" smtClean="0"/>
              <a:t>khi</a:t>
            </a:r>
            <a:r>
              <a:rPr lang="en-US" sz="2000" dirty="0" smtClean="0"/>
              <a:t> </a:t>
            </a:r>
            <a:r>
              <a:rPr lang="en-US" sz="2000" dirty="0" err="1" smtClean="0"/>
              <a:t>dạy</a:t>
            </a:r>
            <a:endParaRPr lang="en-US" sz="2000" dirty="0" smtClean="0"/>
          </a:p>
          <a:p>
            <a:r>
              <a:rPr lang="en-US" sz="2000" dirty="0" smtClean="0"/>
              <a:t>- </a:t>
            </a:r>
            <a:r>
              <a:rPr lang="en-US" sz="2000" dirty="0" err="1" smtClean="0"/>
              <a:t>Tên</a:t>
            </a:r>
            <a:r>
              <a:rPr lang="en-US" sz="2000" dirty="0" smtClean="0"/>
              <a:t> </a:t>
            </a:r>
            <a:r>
              <a:rPr lang="en-US" sz="2000" dirty="0" err="1"/>
              <a:t>các</a:t>
            </a:r>
            <a:r>
              <a:rPr lang="en-US" sz="2000" dirty="0"/>
              <a:t> </a:t>
            </a:r>
            <a:r>
              <a:rPr lang="en-US" sz="2000" dirty="0" err="1"/>
              <a:t>đề</a:t>
            </a:r>
            <a:r>
              <a:rPr lang="en-US" sz="2000" dirty="0"/>
              <a:t> </a:t>
            </a:r>
            <a:r>
              <a:rPr lang="en-US" sz="2000" dirty="0" err="1"/>
              <a:t>mục</a:t>
            </a:r>
            <a:r>
              <a:rPr lang="en-US" sz="2000" dirty="0"/>
              <a:t> </a:t>
            </a:r>
            <a:r>
              <a:rPr lang="en-US" sz="2000" dirty="0" err="1"/>
              <a:t>có</a:t>
            </a:r>
            <a:r>
              <a:rPr lang="en-US" sz="2000" dirty="0"/>
              <a:t> </a:t>
            </a:r>
            <a:r>
              <a:rPr lang="en-US" sz="2000" dirty="0" err="1"/>
              <a:t>sự</a:t>
            </a:r>
            <a:r>
              <a:rPr lang="en-US" sz="2000" dirty="0"/>
              <a:t> </a:t>
            </a:r>
            <a:r>
              <a:rPr lang="en-US" sz="2000" dirty="0" err="1"/>
              <a:t>thống</a:t>
            </a:r>
            <a:r>
              <a:rPr lang="en-US" sz="2000" dirty="0"/>
              <a:t> </a:t>
            </a:r>
            <a:r>
              <a:rPr lang="en-US" sz="2000" dirty="0" err="1"/>
              <a:t>nhất</a:t>
            </a:r>
            <a:r>
              <a:rPr lang="en-US" sz="2000" dirty="0"/>
              <a:t> </a:t>
            </a:r>
            <a:r>
              <a:rPr lang="en-US" sz="2000" dirty="0" err="1"/>
              <a:t>giữa</a:t>
            </a:r>
            <a:r>
              <a:rPr lang="en-US" sz="2000" dirty="0"/>
              <a:t> </a:t>
            </a:r>
            <a:r>
              <a:rPr lang="en-US" sz="2000" dirty="0" err="1"/>
              <a:t>các</a:t>
            </a:r>
            <a:r>
              <a:rPr lang="en-US" sz="2000" dirty="0"/>
              <a:t> </a:t>
            </a:r>
            <a:r>
              <a:rPr lang="en-US" sz="2000" dirty="0" err="1"/>
              <a:t>bài</a:t>
            </a:r>
            <a:r>
              <a:rPr lang="en-US" sz="2000" dirty="0"/>
              <a:t> </a:t>
            </a:r>
            <a:r>
              <a:rPr lang="en-US" sz="2000" dirty="0" err="1"/>
              <a:t>học</a:t>
            </a:r>
            <a:endParaRPr lang="en-US" sz="2000" dirty="0"/>
          </a:p>
          <a:p>
            <a:r>
              <a:rPr lang="en-US" sz="2000" dirty="0" smtClean="0"/>
              <a:t>- </a:t>
            </a:r>
            <a:r>
              <a:rPr lang="en-US" sz="2000" dirty="0" err="1" smtClean="0"/>
              <a:t>Phân</a:t>
            </a:r>
            <a:r>
              <a:rPr lang="en-US" sz="2000" dirty="0" smtClean="0"/>
              <a:t> </a:t>
            </a:r>
            <a:r>
              <a:rPr lang="en-US" sz="2000" dirty="0" err="1"/>
              <a:t>tích</a:t>
            </a:r>
            <a:r>
              <a:rPr lang="en-US" sz="2000" dirty="0"/>
              <a:t> ý </a:t>
            </a:r>
            <a:r>
              <a:rPr lang="en-US" sz="2000" dirty="0" err="1"/>
              <a:t>nghĩa</a:t>
            </a:r>
            <a:r>
              <a:rPr lang="en-US" sz="2000" dirty="0"/>
              <a:t> </a:t>
            </a:r>
            <a:r>
              <a:rPr lang="en-US" sz="2000" dirty="0" err="1"/>
              <a:t>ngay</a:t>
            </a:r>
            <a:r>
              <a:rPr lang="en-US" sz="2000" dirty="0"/>
              <a:t> </a:t>
            </a:r>
            <a:r>
              <a:rPr lang="en-US" sz="2000" dirty="0" err="1"/>
              <a:t>trong</a:t>
            </a:r>
            <a:r>
              <a:rPr lang="en-US" sz="2000" dirty="0"/>
              <a:t> </a:t>
            </a:r>
            <a:r>
              <a:rPr lang="en-US" sz="2000" dirty="0" err="1"/>
              <a:t>từng</a:t>
            </a:r>
            <a:r>
              <a:rPr lang="en-US" sz="2000" dirty="0"/>
              <a:t> </a:t>
            </a:r>
            <a:r>
              <a:rPr lang="en-US" sz="2000" dirty="0" err="1"/>
              <a:t>nội</a:t>
            </a:r>
            <a:r>
              <a:rPr lang="en-US" sz="2000" dirty="0"/>
              <a:t> dung</a:t>
            </a:r>
          </a:p>
          <a:p>
            <a:r>
              <a:rPr lang="en-US" sz="2000" dirty="0" smtClean="0"/>
              <a:t>- </a:t>
            </a:r>
            <a:r>
              <a:rPr lang="en-US" sz="2000" dirty="0" err="1" smtClean="0"/>
              <a:t>Làm</a:t>
            </a:r>
            <a:r>
              <a:rPr lang="en-US" sz="2000" dirty="0" smtClean="0"/>
              <a:t> </a:t>
            </a:r>
            <a:r>
              <a:rPr lang="en-US" sz="2000" dirty="0" err="1"/>
              <a:t>rõ</a:t>
            </a:r>
            <a:r>
              <a:rPr lang="en-US" sz="2000" dirty="0"/>
              <a:t> </a:t>
            </a:r>
            <a:r>
              <a:rPr lang="en-US" sz="2000" dirty="0" err="1"/>
              <a:t>được</a:t>
            </a:r>
            <a:r>
              <a:rPr lang="en-US" sz="2000" dirty="0"/>
              <a:t> </a:t>
            </a:r>
            <a:r>
              <a:rPr lang="en-US" sz="2000" dirty="0" err="1"/>
              <a:t>nội</a:t>
            </a:r>
            <a:r>
              <a:rPr lang="en-US" sz="2000" dirty="0"/>
              <a:t> dung </a:t>
            </a:r>
            <a:r>
              <a:rPr lang="en-US" sz="2000" dirty="0" err="1"/>
              <a:t>một</a:t>
            </a:r>
            <a:r>
              <a:rPr lang="en-US" sz="2000" dirty="0"/>
              <a:t> </a:t>
            </a:r>
            <a:r>
              <a:rPr lang="en-US" sz="2000" dirty="0" err="1"/>
              <a:t>Đông</a:t>
            </a:r>
            <a:r>
              <a:rPr lang="en-US" sz="2000" dirty="0"/>
              <a:t> Nam Á </a:t>
            </a:r>
            <a:r>
              <a:rPr lang="en-US" sz="2000" dirty="0" err="1"/>
              <a:t>phát</a:t>
            </a:r>
            <a:r>
              <a:rPr lang="en-US" sz="2000" dirty="0"/>
              <a:t> </a:t>
            </a:r>
            <a:r>
              <a:rPr lang="en-US" sz="2000" dirty="0" err="1"/>
              <a:t>triển</a:t>
            </a:r>
            <a:r>
              <a:rPr lang="en-US" sz="2000" dirty="0"/>
              <a:t> </a:t>
            </a:r>
            <a:r>
              <a:rPr lang="en-US" sz="2000" dirty="0" err="1"/>
              <a:t>năng</a:t>
            </a:r>
            <a:r>
              <a:rPr lang="en-US" sz="2000" dirty="0"/>
              <a:t> </a:t>
            </a:r>
            <a:r>
              <a:rPr lang="en-US" sz="2000" dirty="0" err="1"/>
              <a:t>động</a:t>
            </a:r>
            <a:r>
              <a:rPr lang="en-US" sz="2000" dirty="0"/>
              <a:t>, </a:t>
            </a:r>
            <a:r>
              <a:rPr lang="en-US" sz="2000" dirty="0" err="1"/>
              <a:t>đang</a:t>
            </a:r>
            <a:r>
              <a:rPr lang="en-US" sz="2000" dirty="0"/>
              <a:t> </a:t>
            </a:r>
            <a:r>
              <a:rPr lang="en-US" sz="2000" dirty="0" err="1"/>
              <a:t>có</a:t>
            </a:r>
            <a:r>
              <a:rPr lang="en-US" sz="2000" dirty="0"/>
              <a:t> </a:t>
            </a:r>
            <a:r>
              <a:rPr lang="en-US" sz="2000" dirty="0" err="1"/>
              <a:t>những</a:t>
            </a:r>
            <a:r>
              <a:rPr lang="en-US" sz="2000" dirty="0"/>
              <a:t> </a:t>
            </a:r>
            <a:r>
              <a:rPr lang="en-US" sz="2000" dirty="0" err="1"/>
              <a:t>thay</a:t>
            </a:r>
            <a:r>
              <a:rPr lang="en-US" sz="2000" dirty="0"/>
              <a:t> </a:t>
            </a:r>
            <a:r>
              <a:rPr lang="en-US" sz="2000" dirty="0" err="1"/>
              <a:t>đổi</a:t>
            </a:r>
            <a:r>
              <a:rPr lang="en-US" sz="2000" dirty="0"/>
              <a:t> </a:t>
            </a:r>
            <a:r>
              <a:rPr lang="en-US" sz="2000" dirty="0" err="1"/>
              <a:t>rõ</a:t>
            </a:r>
            <a:r>
              <a:rPr lang="en-US" sz="2000" dirty="0"/>
              <a:t> </a:t>
            </a:r>
            <a:r>
              <a:rPr lang="en-US" sz="2000" dirty="0" err="1"/>
              <a:t>rệt</a:t>
            </a:r>
            <a:r>
              <a:rPr lang="en-US" sz="2000" dirty="0"/>
              <a:t> </a:t>
            </a:r>
            <a:r>
              <a:rPr lang="en-US" sz="2000" dirty="0" err="1"/>
              <a:t>và</a:t>
            </a:r>
            <a:r>
              <a:rPr lang="en-US" sz="2000" dirty="0"/>
              <a:t> </a:t>
            </a:r>
            <a:r>
              <a:rPr lang="en-US" sz="2000" dirty="0" err="1"/>
              <a:t>tích</a:t>
            </a:r>
            <a:r>
              <a:rPr lang="en-US" sz="2000" dirty="0"/>
              <a:t> </a:t>
            </a:r>
            <a:r>
              <a:rPr lang="en-US" sz="2000" dirty="0" err="1"/>
              <a:t>cực</a:t>
            </a:r>
            <a:r>
              <a:rPr lang="en-US" sz="2000" dirty="0"/>
              <a:t> </a:t>
            </a:r>
            <a:r>
              <a:rPr lang="en-US" sz="2000" dirty="0" err="1"/>
              <a:t>trong</a:t>
            </a:r>
            <a:r>
              <a:rPr lang="en-US" sz="2000" dirty="0"/>
              <a:t> </a:t>
            </a:r>
            <a:r>
              <a:rPr lang="en-US" sz="2000" dirty="0" err="1"/>
              <a:t>nhiều</a:t>
            </a:r>
            <a:r>
              <a:rPr lang="en-US" sz="2000" dirty="0"/>
              <a:t> </a:t>
            </a:r>
            <a:r>
              <a:rPr lang="en-US" sz="2000" dirty="0" err="1"/>
              <a:t>lĩnh</a:t>
            </a:r>
            <a:r>
              <a:rPr lang="en-US" sz="2000" dirty="0"/>
              <a:t> </a:t>
            </a:r>
            <a:r>
              <a:rPr lang="en-US" sz="2000" dirty="0" err="1" smtClean="0"/>
              <a:t>vực</a:t>
            </a:r>
            <a:endParaRPr lang="en-US" sz="2000" dirty="0"/>
          </a:p>
          <a:p>
            <a:r>
              <a:rPr lang="en-US" sz="2000" dirty="0" smtClean="0"/>
              <a:t>- </a:t>
            </a:r>
            <a:r>
              <a:rPr lang="en-US" sz="2000" dirty="0" err="1" smtClean="0"/>
              <a:t>Các</a:t>
            </a:r>
            <a:r>
              <a:rPr lang="en-US" sz="2000" dirty="0" smtClean="0"/>
              <a:t> </a:t>
            </a:r>
            <a:r>
              <a:rPr lang="en-US" sz="2000" dirty="0" err="1"/>
              <a:t>quốc</a:t>
            </a:r>
            <a:r>
              <a:rPr lang="en-US" sz="2000" dirty="0"/>
              <a:t> </a:t>
            </a:r>
            <a:r>
              <a:rPr lang="en-US" sz="2000" dirty="0" err="1"/>
              <a:t>gia</a:t>
            </a:r>
            <a:r>
              <a:rPr lang="en-US" sz="2000" dirty="0"/>
              <a:t> </a:t>
            </a:r>
            <a:r>
              <a:rPr lang="en-US" sz="2000" dirty="0" err="1"/>
              <a:t>đang</a:t>
            </a:r>
            <a:r>
              <a:rPr lang="en-US" sz="2000" dirty="0"/>
              <a:t> </a:t>
            </a:r>
            <a:r>
              <a:rPr lang="en-US" sz="2000" dirty="0" err="1"/>
              <a:t>tối</a:t>
            </a:r>
            <a:r>
              <a:rPr lang="en-US" sz="2000" dirty="0"/>
              <a:t> </a:t>
            </a:r>
            <a:r>
              <a:rPr lang="en-US" sz="2000" dirty="0" err="1"/>
              <a:t>ưu</a:t>
            </a:r>
            <a:r>
              <a:rPr lang="en-US" sz="2000" dirty="0"/>
              <a:t> </a:t>
            </a:r>
            <a:r>
              <a:rPr lang="en-US" sz="2000" dirty="0" err="1"/>
              <a:t>hoá</a:t>
            </a:r>
            <a:r>
              <a:rPr lang="en-US" sz="2000" dirty="0"/>
              <a:t> </a:t>
            </a:r>
            <a:r>
              <a:rPr lang="en-US" sz="2000" dirty="0" err="1"/>
              <a:t>lợi</a:t>
            </a:r>
            <a:r>
              <a:rPr lang="en-US" sz="2000" dirty="0"/>
              <a:t> </a:t>
            </a:r>
            <a:r>
              <a:rPr lang="en-US" sz="2000" dirty="0" err="1"/>
              <a:t>thế</a:t>
            </a:r>
            <a:r>
              <a:rPr lang="en-US" sz="2000" dirty="0"/>
              <a:t> </a:t>
            </a:r>
            <a:r>
              <a:rPr lang="en-US" sz="2000" dirty="0" err="1"/>
              <a:t>của</a:t>
            </a:r>
            <a:r>
              <a:rPr lang="en-US" sz="2000" dirty="0"/>
              <a:t> </a:t>
            </a:r>
            <a:r>
              <a:rPr lang="en-US" sz="2000" dirty="0" err="1"/>
              <a:t>mình</a:t>
            </a:r>
            <a:r>
              <a:rPr lang="en-US" sz="2000" dirty="0"/>
              <a:t> </a:t>
            </a:r>
            <a:r>
              <a:rPr lang="en-US" sz="2000" dirty="0" err="1"/>
              <a:t>và</a:t>
            </a:r>
            <a:r>
              <a:rPr lang="en-US" sz="2000" dirty="0"/>
              <a:t> </a:t>
            </a:r>
            <a:r>
              <a:rPr lang="en-US" sz="2000" dirty="0" err="1"/>
              <a:t>đa</a:t>
            </a:r>
            <a:r>
              <a:rPr lang="en-US" sz="2000" dirty="0"/>
              <a:t> </a:t>
            </a:r>
            <a:r>
              <a:rPr lang="en-US" sz="2000" dirty="0" err="1"/>
              <a:t>phương</a:t>
            </a:r>
            <a:r>
              <a:rPr lang="en-US" sz="2000" dirty="0"/>
              <a:t> </a:t>
            </a:r>
            <a:r>
              <a:rPr lang="en-US" sz="2000" dirty="0" err="1"/>
              <a:t>hoá</a:t>
            </a:r>
            <a:r>
              <a:rPr lang="en-US" sz="2000" dirty="0"/>
              <a:t> </a:t>
            </a:r>
            <a:r>
              <a:rPr lang="en-US" sz="2000" dirty="0" err="1"/>
              <a:t>trong</a:t>
            </a:r>
            <a:r>
              <a:rPr lang="en-US" sz="2000" dirty="0"/>
              <a:t> </a:t>
            </a:r>
            <a:r>
              <a:rPr lang="en-US" sz="2000" dirty="0" err="1"/>
              <a:t>quan</a:t>
            </a:r>
            <a:r>
              <a:rPr lang="en-US" sz="2000" dirty="0"/>
              <a:t> </a:t>
            </a:r>
            <a:r>
              <a:rPr lang="en-US" sz="2000" dirty="0" err="1"/>
              <a:t>hệ</a:t>
            </a:r>
            <a:r>
              <a:rPr lang="en-US" sz="2000" dirty="0"/>
              <a:t> </a:t>
            </a:r>
            <a:r>
              <a:rPr lang="en-US" sz="2000" dirty="0" err="1"/>
              <a:t>kinh</a:t>
            </a:r>
            <a:r>
              <a:rPr lang="en-US" sz="2000" dirty="0"/>
              <a:t> </a:t>
            </a:r>
            <a:r>
              <a:rPr lang="en-US" sz="2000" dirty="0" err="1"/>
              <a:t>tế</a:t>
            </a:r>
            <a:r>
              <a:rPr lang="en-US" sz="2000" dirty="0"/>
              <a:t> </a:t>
            </a:r>
            <a:r>
              <a:rPr lang="en-US" sz="2000" dirty="0" err="1"/>
              <a:t>và</a:t>
            </a:r>
            <a:r>
              <a:rPr lang="en-US" sz="2000" dirty="0"/>
              <a:t> </a:t>
            </a:r>
            <a:r>
              <a:rPr lang="en-US" sz="2000" dirty="0" err="1"/>
              <a:t>ngoại</a:t>
            </a:r>
            <a:r>
              <a:rPr lang="en-US" sz="2000" dirty="0"/>
              <a:t> </a:t>
            </a:r>
            <a:r>
              <a:rPr lang="en-US" sz="2000" dirty="0" err="1"/>
              <a:t>giao</a:t>
            </a:r>
            <a:r>
              <a:rPr lang="en-US" sz="2000" dirty="0"/>
              <a:t>; </a:t>
            </a:r>
            <a:r>
              <a:rPr lang="en-US" sz="2000" dirty="0" err="1"/>
              <a:t>có</a:t>
            </a:r>
            <a:r>
              <a:rPr lang="en-US" sz="2000" dirty="0"/>
              <a:t> </a:t>
            </a:r>
            <a:r>
              <a:rPr lang="en-US" sz="2000" dirty="0" err="1"/>
              <a:t>sự</a:t>
            </a:r>
            <a:r>
              <a:rPr lang="en-US" sz="2000" dirty="0"/>
              <a:t> </a:t>
            </a:r>
            <a:r>
              <a:rPr lang="en-US" sz="2000" dirty="0" err="1"/>
              <a:t>chênh</a:t>
            </a:r>
            <a:r>
              <a:rPr lang="en-US" sz="2000" dirty="0"/>
              <a:t> </a:t>
            </a:r>
            <a:r>
              <a:rPr lang="en-US" sz="2000" dirty="0" err="1"/>
              <a:t>lệch</a:t>
            </a:r>
            <a:r>
              <a:rPr lang="en-US" sz="2000" dirty="0"/>
              <a:t> </a:t>
            </a:r>
            <a:r>
              <a:rPr lang="en-US" sz="2000" dirty="0" err="1"/>
              <a:t>về</a:t>
            </a:r>
            <a:r>
              <a:rPr lang="en-US" sz="2000" dirty="0"/>
              <a:t> </a:t>
            </a:r>
            <a:r>
              <a:rPr lang="en-US" sz="2000" dirty="0" err="1"/>
              <a:t>sự</a:t>
            </a:r>
            <a:r>
              <a:rPr lang="en-US" sz="2000" dirty="0"/>
              <a:t> </a:t>
            </a:r>
            <a:r>
              <a:rPr lang="en-US" sz="2000" dirty="0" err="1"/>
              <a:t>phát</a:t>
            </a:r>
            <a:r>
              <a:rPr lang="en-US" sz="2000" dirty="0"/>
              <a:t> </a:t>
            </a:r>
            <a:r>
              <a:rPr lang="en-US" sz="2000" dirty="0" err="1"/>
              <a:t>triển</a:t>
            </a:r>
            <a:r>
              <a:rPr lang="en-US" sz="2000" dirty="0"/>
              <a:t> </a:t>
            </a:r>
            <a:r>
              <a:rPr lang="en-US" sz="2000" dirty="0" err="1"/>
              <a:t>giữa</a:t>
            </a:r>
            <a:r>
              <a:rPr lang="en-US" sz="2000" dirty="0"/>
              <a:t> </a:t>
            </a:r>
            <a:r>
              <a:rPr lang="en-US" sz="2000" dirty="0" err="1"/>
              <a:t>các</a:t>
            </a:r>
            <a:r>
              <a:rPr lang="en-US" sz="2000" dirty="0"/>
              <a:t> </a:t>
            </a:r>
            <a:r>
              <a:rPr lang="en-US" sz="2000" dirty="0" err="1"/>
              <a:t>quốc</a:t>
            </a:r>
            <a:r>
              <a:rPr lang="en-US" sz="2000" dirty="0"/>
              <a:t> </a:t>
            </a:r>
            <a:r>
              <a:rPr lang="en-US" sz="2000" dirty="0" err="1"/>
              <a:t>gia</a:t>
            </a:r>
            <a:r>
              <a:rPr lang="en-US" sz="2000" dirty="0"/>
              <a:t> </a:t>
            </a:r>
          </a:p>
          <a:p>
            <a:r>
              <a:rPr lang="en-US" sz="2000" dirty="0" smtClean="0"/>
              <a:t>- </a:t>
            </a:r>
            <a:r>
              <a:rPr lang="en-US" sz="2000" dirty="0" err="1" smtClean="0"/>
              <a:t>Ngành</a:t>
            </a:r>
            <a:r>
              <a:rPr lang="en-US" sz="2000" dirty="0" smtClean="0"/>
              <a:t> </a:t>
            </a:r>
            <a:r>
              <a:rPr lang="en-US" sz="2000" dirty="0" err="1"/>
              <a:t>chăn</a:t>
            </a:r>
            <a:r>
              <a:rPr lang="en-US" sz="2000" dirty="0"/>
              <a:t> </a:t>
            </a:r>
            <a:r>
              <a:rPr lang="en-US" sz="2000" dirty="0" err="1"/>
              <a:t>nuôi</a:t>
            </a:r>
            <a:r>
              <a:rPr lang="en-US" sz="2000" dirty="0"/>
              <a:t> </a:t>
            </a:r>
            <a:r>
              <a:rPr lang="en-US" sz="2000" dirty="0" err="1"/>
              <a:t>và</a:t>
            </a:r>
            <a:r>
              <a:rPr lang="en-US" sz="2000" dirty="0"/>
              <a:t> </a:t>
            </a:r>
            <a:r>
              <a:rPr lang="en-US" sz="2000" dirty="0" err="1"/>
              <a:t>trồng</a:t>
            </a:r>
            <a:r>
              <a:rPr lang="en-US" sz="2000" dirty="0"/>
              <a:t> </a:t>
            </a:r>
            <a:r>
              <a:rPr lang="en-US" sz="2000" dirty="0" err="1"/>
              <a:t>cây</a:t>
            </a:r>
            <a:r>
              <a:rPr lang="en-US" sz="2000" dirty="0"/>
              <a:t> </a:t>
            </a:r>
            <a:r>
              <a:rPr lang="en-US" sz="2000" dirty="0" err="1"/>
              <a:t>ăn</a:t>
            </a:r>
            <a:r>
              <a:rPr lang="en-US" sz="2000" dirty="0"/>
              <a:t> </a:t>
            </a:r>
            <a:r>
              <a:rPr lang="en-US" sz="2000" dirty="0" err="1"/>
              <a:t>quả</a:t>
            </a:r>
            <a:r>
              <a:rPr lang="en-US" sz="2000" dirty="0"/>
              <a:t>, </a:t>
            </a:r>
            <a:r>
              <a:rPr lang="en-US" sz="2000" dirty="0" err="1"/>
              <a:t>ngành</a:t>
            </a:r>
            <a:r>
              <a:rPr lang="en-US" sz="2000" dirty="0"/>
              <a:t> </a:t>
            </a:r>
            <a:r>
              <a:rPr lang="en-US" sz="2000" dirty="0" err="1"/>
              <a:t>lâm</a:t>
            </a:r>
            <a:r>
              <a:rPr lang="en-US" sz="2000" dirty="0"/>
              <a:t> </a:t>
            </a:r>
            <a:r>
              <a:rPr lang="en-US" sz="2000" dirty="0" err="1"/>
              <a:t>nghiệp</a:t>
            </a:r>
            <a:r>
              <a:rPr lang="en-US" sz="2000" dirty="0"/>
              <a:t> </a:t>
            </a:r>
            <a:r>
              <a:rPr lang="en-US" sz="2000" dirty="0" err="1"/>
              <a:t>và</a:t>
            </a:r>
            <a:r>
              <a:rPr lang="en-US" sz="2000" dirty="0"/>
              <a:t> </a:t>
            </a:r>
            <a:r>
              <a:rPr lang="en-US" sz="2000" dirty="0" err="1"/>
              <a:t>thuỷ</a:t>
            </a:r>
            <a:r>
              <a:rPr lang="en-US" sz="2000" dirty="0"/>
              <a:t> </a:t>
            </a:r>
            <a:r>
              <a:rPr lang="en-US" sz="2000" dirty="0" err="1"/>
              <a:t>sản</a:t>
            </a:r>
            <a:r>
              <a:rPr lang="en-US" sz="2000" dirty="0"/>
              <a:t> </a:t>
            </a:r>
            <a:r>
              <a:rPr lang="en-US" sz="2000" dirty="0" err="1"/>
              <a:t>được</a:t>
            </a:r>
            <a:r>
              <a:rPr lang="en-US" sz="2000" dirty="0"/>
              <a:t> </a:t>
            </a:r>
            <a:r>
              <a:rPr lang="en-US" sz="2000" dirty="0" err="1"/>
              <a:t>thể</a:t>
            </a:r>
            <a:r>
              <a:rPr lang="en-US" sz="2000" dirty="0"/>
              <a:t> </a:t>
            </a:r>
            <a:r>
              <a:rPr lang="en-US" sz="2000" dirty="0" err="1"/>
              <a:t>hiện</a:t>
            </a:r>
            <a:r>
              <a:rPr lang="en-US" sz="2000" dirty="0"/>
              <a:t> </a:t>
            </a:r>
            <a:r>
              <a:rPr lang="en-US" sz="2000" dirty="0" err="1"/>
              <a:t>đậm</a:t>
            </a:r>
            <a:r>
              <a:rPr lang="en-US" sz="2000" dirty="0"/>
              <a:t> </a:t>
            </a:r>
            <a:r>
              <a:rPr lang="en-US" sz="2000" dirty="0" err="1"/>
              <a:t>nét</a:t>
            </a:r>
            <a:r>
              <a:rPr lang="en-US" sz="2000" dirty="0"/>
              <a:t> </a:t>
            </a:r>
            <a:r>
              <a:rPr lang="en-US" sz="2000" dirty="0" err="1"/>
              <a:t>hơn</a:t>
            </a:r>
            <a:r>
              <a:rPr lang="en-US" sz="2000" dirty="0"/>
              <a:t>.</a:t>
            </a:r>
          </a:p>
          <a:p>
            <a:r>
              <a:rPr lang="en-US" sz="2000" dirty="0" smtClean="0"/>
              <a:t>- </a:t>
            </a:r>
            <a:r>
              <a:rPr lang="en-US" sz="2000" dirty="0" err="1" smtClean="0"/>
              <a:t>Ngành</a:t>
            </a:r>
            <a:r>
              <a:rPr lang="en-US" sz="2000" dirty="0" smtClean="0"/>
              <a:t> </a:t>
            </a:r>
            <a:r>
              <a:rPr lang="en-US" sz="2000" dirty="0" err="1"/>
              <a:t>dịch</a:t>
            </a:r>
            <a:r>
              <a:rPr lang="en-US" sz="2000" dirty="0"/>
              <a:t> </a:t>
            </a:r>
            <a:r>
              <a:rPr lang="en-US" sz="2000" dirty="0" err="1"/>
              <a:t>vụ</a:t>
            </a:r>
            <a:r>
              <a:rPr lang="en-US" sz="2000" dirty="0"/>
              <a:t> </a:t>
            </a:r>
            <a:r>
              <a:rPr lang="en-US" sz="2000" dirty="0" err="1"/>
              <a:t>cung</a:t>
            </a:r>
            <a:r>
              <a:rPr lang="en-US" sz="2000" dirty="0"/>
              <a:t> </a:t>
            </a:r>
            <a:r>
              <a:rPr lang="en-US" sz="2000" dirty="0" err="1"/>
              <a:t>cấp</a:t>
            </a:r>
            <a:r>
              <a:rPr lang="en-US" sz="2000" dirty="0"/>
              <a:t> </a:t>
            </a:r>
            <a:r>
              <a:rPr lang="en-US" sz="2000" dirty="0" err="1"/>
              <a:t>một</a:t>
            </a:r>
            <a:r>
              <a:rPr lang="en-US" sz="2000" dirty="0"/>
              <a:t> </a:t>
            </a:r>
            <a:r>
              <a:rPr lang="en-US" sz="2000" dirty="0" err="1"/>
              <a:t>bức</a:t>
            </a:r>
            <a:r>
              <a:rPr lang="en-US" sz="2000" dirty="0"/>
              <a:t> </a:t>
            </a:r>
            <a:r>
              <a:rPr lang="en-US" sz="2000" dirty="0" err="1"/>
              <a:t>tranh</a:t>
            </a:r>
            <a:r>
              <a:rPr lang="en-US" sz="2000" dirty="0"/>
              <a:t> </a:t>
            </a:r>
            <a:r>
              <a:rPr lang="en-US" sz="2000" dirty="0" err="1"/>
              <a:t>toàn</a:t>
            </a:r>
            <a:r>
              <a:rPr lang="en-US" sz="2000" dirty="0"/>
              <a:t> </a:t>
            </a:r>
            <a:r>
              <a:rPr lang="en-US" sz="2000" dirty="0" err="1"/>
              <a:t>cảnh</a:t>
            </a:r>
            <a:r>
              <a:rPr lang="en-US" sz="2000" dirty="0"/>
              <a:t> </a:t>
            </a:r>
            <a:r>
              <a:rPr lang="en-US" sz="2000" dirty="0" err="1"/>
              <a:t>về</a:t>
            </a:r>
            <a:r>
              <a:rPr lang="en-US" sz="2000" dirty="0"/>
              <a:t> </a:t>
            </a:r>
            <a:r>
              <a:rPr lang="en-US" sz="2000" dirty="0" err="1"/>
              <a:t>thương</a:t>
            </a:r>
            <a:r>
              <a:rPr lang="en-US" sz="2000" dirty="0"/>
              <a:t> </a:t>
            </a:r>
            <a:r>
              <a:rPr lang="en-US" sz="2000" dirty="0" err="1"/>
              <a:t>mại</a:t>
            </a:r>
            <a:r>
              <a:rPr lang="en-US" sz="2000" dirty="0"/>
              <a:t>, GTVT, </a:t>
            </a:r>
            <a:r>
              <a:rPr lang="en-US" sz="2000" dirty="0" err="1"/>
              <a:t>tài</a:t>
            </a:r>
            <a:r>
              <a:rPr lang="en-US" sz="2000" dirty="0"/>
              <a:t> </a:t>
            </a:r>
            <a:r>
              <a:rPr lang="en-US" sz="2000" dirty="0" err="1"/>
              <a:t>chính</a:t>
            </a:r>
            <a:r>
              <a:rPr lang="en-US" sz="2000" dirty="0"/>
              <a:t> </a:t>
            </a:r>
            <a:r>
              <a:rPr lang="en-US" sz="2000" dirty="0" err="1"/>
              <a:t>ngân</a:t>
            </a:r>
            <a:r>
              <a:rPr lang="en-US" sz="2000" dirty="0"/>
              <a:t> </a:t>
            </a:r>
            <a:r>
              <a:rPr lang="en-US" sz="2000" dirty="0" err="1"/>
              <a:t>hàng</a:t>
            </a:r>
            <a:r>
              <a:rPr lang="en-US" sz="2000" dirty="0"/>
              <a:t> </a:t>
            </a:r>
            <a:r>
              <a:rPr lang="en-US" sz="2000" dirty="0" err="1"/>
              <a:t>và</a:t>
            </a:r>
            <a:r>
              <a:rPr lang="en-US" sz="2000" dirty="0"/>
              <a:t> du </a:t>
            </a:r>
            <a:r>
              <a:rPr lang="en-US" sz="2000" dirty="0" err="1"/>
              <a:t>lịch</a:t>
            </a:r>
            <a:r>
              <a:rPr lang="en-US" sz="2000" dirty="0"/>
              <a:t> </a:t>
            </a:r>
            <a:r>
              <a:rPr lang="en-US" sz="2000" dirty="0" err="1"/>
              <a:t>của</a:t>
            </a:r>
            <a:r>
              <a:rPr lang="en-US" sz="2000" dirty="0"/>
              <a:t> </a:t>
            </a:r>
            <a:r>
              <a:rPr lang="en-US" sz="2000" dirty="0" err="1"/>
              <a:t>khu</a:t>
            </a:r>
            <a:r>
              <a:rPr lang="en-US" sz="2000" dirty="0"/>
              <a:t> </a:t>
            </a:r>
            <a:r>
              <a:rPr lang="en-US" sz="2000" dirty="0" err="1" smtClean="0"/>
              <a:t>vực</a:t>
            </a:r>
            <a:endParaRPr lang="en-US" sz="2000" dirty="0"/>
          </a:p>
          <a:p>
            <a:r>
              <a:rPr lang="en-US" sz="2000" dirty="0" smtClean="0"/>
              <a:t>- </a:t>
            </a:r>
            <a:r>
              <a:rPr lang="en-US" sz="2000" dirty="0" err="1" smtClean="0"/>
              <a:t>Hiệp</a:t>
            </a:r>
            <a:r>
              <a:rPr lang="en-US" sz="2000" dirty="0" smtClean="0"/>
              <a:t> </a:t>
            </a:r>
            <a:r>
              <a:rPr lang="en-US" sz="2000" dirty="0" err="1"/>
              <a:t>hội</a:t>
            </a:r>
            <a:r>
              <a:rPr lang="en-US" sz="2000" dirty="0"/>
              <a:t> </a:t>
            </a:r>
            <a:r>
              <a:rPr lang="en-US" sz="2000" dirty="0" err="1"/>
              <a:t>các</a:t>
            </a:r>
            <a:r>
              <a:rPr lang="en-US" sz="2000" dirty="0"/>
              <a:t> </a:t>
            </a:r>
            <a:r>
              <a:rPr lang="en-US" sz="2000" dirty="0" err="1"/>
              <a:t>quốc</a:t>
            </a:r>
            <a:r>
              <a:rPr lang="en-US" sz="2000" dirty="0"/>
              <a:t> </a:t>
            </a:r>
            <a:r>
              <a:rPr lang="en-US" sz="2000" dirty="0" err="1"/>
              <a:t>gia</a:t>
            </a:r>
            <a:r>
              <a:rPr lang="en-US" sz="2000" dirty="0"/>
              <a:t> </a:t>
            </a:r>
            <a:r>
              <a:rPr lang="en-US" sz="2000" dirty="0" err="1"/>
              <a:t>Đông</a:t>
            </a:r>
            <a:r>
              <a:rPr lang="en-US" sz="2000" dirty="0"/>
              <a:t> Nam Á (ASEAN): </a:t>
            </a:r>
            <a:r>
              <a:rPr lang="en-US" sz="2000" dirty="0" err="1"/>
              <a:t>cập</a:t>
            </a:r>
            <a:r>
              <a:rPr lang="en-US" sz="2000" dirty="0"/>
              <a:t> </a:t>
            </a:r>
            <a:r>
              <a:rPr lang="en-US" sz="2000" dirty="0" err="1"/>
              <a:t>nhật</a:t>
            </a:r>
            <a:r>
              <a:rPr lang="en-US" sz="2000" dirty="0"/>
              <a:t> </a:t>
            </a:r>
            <a:r>
              <a:rPr lang="en-US" sz="2000" dirty="0" err="1"/>
              <a:t>theo</a:t>
            </a:r>
            <a:r>
              <a:rPr lang="en-US" sz="2000" dirty="0"/>
              <a:t> </a:t>
            </a:r>
            <a:r>
              <a:rPr lang="en-US" sz="2000" dirty="0" err="1"/>
              <a:t>mục</a:t>
            </a:r>
            <a:r>
              <a:rPr lang="en-US" sz="2000" dirty="0"/>
              <a:t> </a:t>
            </a:r>
            <a:r>
              <a:rPr lang="en-US" sz="2000" dirty="0" err="1"/>
              <a:t>tiêu</a:t>
            </a:r>
            <a:r>
              <a:rPr lang="en-US" sz="2000" dirty="0"/>
              <a:t> </a:t>
            </a:r>
            <a:r>
              <a:rPr lang="en-US" sz="2000" dirty="0" err="1"/>
              <a:t>của</a:t>
            </a:r>
            <a:r>
              <a:rPr lang="en-US" sz="2000" dirty="0"/>
              <a:t> </a:t>
            </a:r>
            <a:r>
              <a:rPr lang="en-US" sz="2000" dirty="0" err="1"/>
              <a:t>Hiến</a:t>
            </a:r>
            <a:r>
              <a:rPr lang="en-US" sz="2000" dirty="0"/>
              <a:t> </a:t>
            </a:r>
            <a:r>
              <a:rPr lang="en-US" sz="2000" dirty="0" err="1"/>
              <a:t>chương</a:t>
            </a:r>
            <a:r>
              <a:rPr lang="en-US" sz="2000" dirty="0"/>
              <a:t> ASEAN </a:t>
            </a:r>
            <a:r>
              <a:rPr lang="en-US" sz="2000" dirty="0" err="1"/>
              <a:t>chính</a:t>
            </a:r>
            <a:r>
              <a:rPr lang="en-US" sz="2000" dirty="0"/>
              <a:t> </a:t>
            </a:r>
            <a:r>
              <a:rPr lang="en-US" sz="2000" dirty="0" err="1"/>
              <a:t>thức</a:t>
            </a:r>
            <a:r>
              <a:rPr lang="en-US" sz="2000" dirty="0"/>
              <a:t> </a:t>
            </a:r>
            <a:r>
              <a:rPr lang="en-US" sz="2000" dirty="0" err="1"/>
              <a:t>có</a:t>
            </a:r>
            <a:r>
              <a:rPr lang="en-US" sz="2000" dirty="0"/>
              <a:t> </a:t>
            </a:r>
            <a:r>
              <a:rPr lang="en-US" sz="2000" dirty="0" err="1"/>
              <a:t>hiệu</a:t>
            </a:r>
            <a:r>
              <a:rPr lang="en-US" sz="2000" dirty="0"/>
              <a:t> </a:t>
            </a:r>
            <a:r>
              <a:rPr lang="en-US" sz="2000" dirty="0" err="1"/>
              <a:t>lực</a:t>
            </a:r>
            <a:r>
              <a:rPr lang="en-US" sz="2000" dirty="0"/>
              <a:t> </a:t>
            </a:r>
            <a:r>
              <a:rPr lang="en-US" sz="2000" dirty="0" err="1"/>
              <a:t>từ</a:t>
            </a:r>
            <a:r>
              <a:rPr lang="en-US" sz="2000" dirty="0"/>
              <a:t> </a:t>
            </a:r>
            <a:r>
              <a:rPr lang="en-US" sz="2000" dirty="0" err="1"/>
              <a:t>năm</a:t>
            </a:r>
            <a:r>
              <a:rPr lang="en-US" sz="2000" dirty="0"/>
              <a:t> 2008, </a:t>
            </a:r>
            <a:r>
              <a:rPr lang="en-US" sz="2000" dirty="0" err="1"/>
              <a:t>thay</a:t>
            </a:r>
            <a:r>
              <a:rPr lang="en-US" sz="2000" dirty="0"/>
              <a:t> </a:t>
            </a:r>
            <a:r>
              <a:rPr lang="en-US" sz="2000" dirty="0" err="1"/>
              <a:t>thế</a:t>
            </a:r>
            <a:r>
              <a:rPr lang="en-US" sz="2000" dirty="0"/>
              <a:t> </a:t>
            </a:r>
            <a:r>
              <a:rPr lang="en-US" sz="2000" dirty="0" err="1"/>
              <a:t>cho</a:t>
            </a:r>
            <a:r>
              <a:rPr lang="en-US" sz="2000" dirty="0"/>
              <a:t> </a:t>
            </a:r>
            <a:r>
              <a:rPr lang="en-US" sz="2000" dirty="0" err="1"/>
              <a:t>Tuyên</a:t>
            </a:r>
            <a:r>
              <a:rPr lang="en-US" sz="2000" dirty="0"/>
              <a:t> </a:t>
            </a:r>
            <a:r>
              <a:rPr lang="en-US" sz="2000" dirty="0" err="1"/>
              <a:t>bố</a:t>
            </a:r>
            <a:r>
              <a:rPr lang="en-US" sz="2000" dirty="0"/>
              <a:t> </a:t>
            </a:r>
            <a:r>
              <a:rPr lang="en-US" sz="2000" dirty="0" err="1" smtClean="0"/>
              <a:t>Băng</a:t>
            </a:r>
            <a:r>
              <a:rPr lang="en-US" sz="2000" dirty="0" smtClean="0"/>
              <a:t> </a:t>
            </a:r>
            <a:r>
              <a:rPr lang="en-US" sz="2000" dirty="0" err="1" smtClean="0"/>
              <a:t>Cốc</a:t>
            </a:r>
            <a:r>
              <a:rPr lang="en-US" sz="2000" dirty="0" smtClean="0"/>
              <a:t> </a:t>
            </a:r>
            <a:r>
              <a:rPr lang="en-US" sz="2000" dirty="0" err="1"/>
              <a:t>năm</a:t>
            </a:r>
            <a:r>
              <a:rPr lang="en-US" sz="2000" dirty="0"/>
              <a:t> 1967. </a:t>
            </a:r>
            <a:r>
              <a:rPr lang="en-US" sz="2000" dirty="0" err="1"/>
              <a:t>Bổ</a:t>
            </a:r>
            <a:r>
              <a:rPr lang="en-US" sz="2000" dirty="0"/>
              <a:t> sung </a:t>
            </a:r>
            <a:r>
              <a:rPr lang="en-US" sz="2000" dirty="0" err="1"/>
              <a:t>cơ</a:t>
            </a:r>
            <a:r>
              <a:rPr lang="en-US" sz="2000" dirty="0"/>
              <a:t> </a:t>
            </a:r>
            <a:r>
              <a:rPr lang="en-US" sz="2000" dirty="0" err="1"/>
              <a:t>chế</a:t>
            </a:r>
            <a:r>
              <a:rPr lang="en-US" sz="2000" dirty="0"/>
              <a:t> </a:t>
            </a:r>
            <a:r>
              <a:rPr lang="en-US" sz="2000" dirty="0" err="1"/>
              <a:t>hoạt</a:t>
            </a:r>
            <a:r>
              <a:rPr lang="en-US" sz="2000" dirty="0"/>
              <a:t> </a:t>
            </a:r>
            <a:r>
              <a:rPr lang="en-US" sz="2000" dirty="0" err="1"/>
              <a:t>động</a:t>
            </a:r>
            <a:r>
              <a:rPr lang="en-US" sz="2000" dirty="0"/>
              <a:t>, </a:t>
            </a:r>
            <a:r>
              <a:rPr lang="en-US" sz="2000" dirty="0" err="1"/>
              <a:t>một</a:t>
            </a:r>
            <a:r>
              <a:rPr lang="en-US" sz="2000" dirty="0"/>
              <a:t> </a:t>
            </a:r>
            <a:r>
              <a:rPr lang="en-US" sz="2000" dirty="0" err="1"/>
              <a:t>số</a:t>
            </a:r>
            <a:r>
              <a:rPr lang="en-US" sz="2000" dirty="0"/>
              <a:t> </a:t>
            </a:r>
            <a:r>
              <a:rPr lang="en-US" sz="2000" dirty="0" err="1"/>
              <a:t>hợp</a:t>
            </a:r>
            <a:r>
              <a:rPr lang="en-US" sz="2000" dirty="0"/>
              <a:t> </a:t>
            </a:r>
            <a:r>
              <a:rPr lang="en-US" sz="2000" dirty="0" err="1"/>
              <a:t>tác</a:t>
            </a:r>
            <a:r>
              <a:rPr lang="en-US" sz="2000" dirty="0"/>
              <a:t> </a:t>
            </a:r>
            <a:r>
              <a:rPr lang="en-US" sz="2000" dirty="0" err="1"/>
              <a:t>của</a:t>
            </a:r>
            <a:r>
              <a:rPr lang="en-US" sz="2000" dirty="0"/>
              <a:t> ASEAN, </a:t>
            </a:r>
            <a:r>
              <a:rPr lang="en-US" sz="2000" dirty="0" err="1"/>
              <a:t>làm</a:t>
            </a:r>
            <a:r>
              <a:rPr lang="en-US" sz="2000" dirty="0"/>
              <a:t> </a:t>
            </a:r>
            <a:r>
              <a:rPr lang="en-US" sz="2000" dirty="0" err="1"/>
              <a:t>rõ</a:t>
            </a:r>
            <a:r>
              <a:rPr lang="en-US" sz="2000" dirty="0"/>
              <a:t> </a:t>
            </a:r>
            <a:r>
              <a:rPr lang="en-US" sz="2000" dirty="0" err="1"/>
              <a:t>sự</a:t>
            </a:r>
            <a:r>
              <a:rPr lang="en-US" sz="2000" dirty="0"/>
              <a:t> </a:t>
            </a:r>
            <a:r>
              <a:rPr lang="en-US" sz="2000" dirty="0" err="1"/>
              <a:t>hợp</a:t>
            </a:r>
            <a:r>
              <a:rPr lang="en-US" sz="2000" dirty="0"/>
              <a:t> </a:t>
            </a:r>
            <a:r>
              <a:rPr lang="en-US" sz="2000" dirty="0" err="1"/>
              <a:t>tác</a:t>
            </a:r>
            <a:r>
              <a:rPr lang="en-US" sz="2000" dirty="0"/>
              <a:t> </a:t>
            </a:r>
            <a:r>
              <a:rPr lang="en-US" sz="2000" dirty="0" err="1"/>
              <a:t>và</a:t>
            </a:r>
            <a:r>
              <a:rPr lang="en-US" sz="2000" dirty="0"/>
              <a:t> </a:t>
            </a:r>
            <a:r>
              <a:rPr lang="en-US" sz="2000" dirty="0" err="1"/>
              <a:t>vai</a:t>
            </a:r>
            <a:r>
              <a:rPr lang="en-US" sz="2000" dirty="0"/>
              <a:t> </a:t>
            </a:r>
            <a:r>
              <a:rPr lang="en-US" sz="2000" dirty="0" err="1"/>
              <a:t>trò</a:t>
            </a:r>
            <a:r>
              <a:rPr lang="en-US" sz="2000" dirty="0"/>
              <a:t> </a:t>
            </a:r>
            <a:r>
              <a:rPr lang="en-US" sz="2000" dirty="0" err="1"/>
              <a:t>của</a:t>
            </a:r>
            <a:r>
              <a:rPr lang="en-US" sz="2000" dirty="0"/>
              <a:t> </a:t>
            </a:r>
            <a:r>
              <a:rPr lang="en-US" sz="2000" dirty="0" err="1"/>
              <a:t>Việt</a:t>
            </a:r>
            <a:r>
              <a:rPr lang="en-US" sz="2000" dirty="0"/>
              <a:t> Nam </a:t>
            </a:r>
            <a:r>
              <a:rPr lang="en-US" sz="2000" dirty="0" err="1"/>
              <a:t>trong</a:t>
            </a:r>
            <a:r>
              <a:rPr lang="en-US" sz="2000" dirty="0"/>
              <a:t> ASEAN </a:t>
            </a:r>
            <a:r>
              <a:rPr lang="en-US" sz="2000" dirty="0" err="1"/>
              <a:t>đặc</a:t>
            </a:r>
            <a:r>
              <a:rPr lang="en-US" sz="2000" dirty="0"/>
              <a:t> </a:t>
            </a:r>
            <a:r>
              <a:rPr lang="en-US" sz="2000" dirty="0" err="1"/>
              <a:t>biệt</a:t>
            </a:r>
            <a:r>
              <a:rPr lang="en-US" sz="2000" dirty="0"/>
              <a:t> </a:t>
            </a:r>
            <a:r>
              <a:rPr lang="en-US" sz="2000" dirty="0" err="1"/>
              <a:t>là</a:t>
            </a:r>
            <a:r>
              <a:rPr lang="en-US" sz="2000" dirty="0"/>
              <a:t> </a:t>
            </a:r>
            <a:r>
              <a:rPr lang="en-US" sz="2000" dirty="0" err="1"/>
              <a:t>từ</a:t>
            </a:r>
            <a:r>
              <a:rPr lang="en-US" sz="2000" dirty="0"/>
              <a:t> </a:t>
            </a:r>
            <a:r>
              <a:rPr lang="en-US" sz="2000" dirty="0" err="1"/>
              <a:t>khi</a:t>
            </a:r>
            <a:r>
              <a:rPr lang="en-US" sz="2000" dirty="0"/>
              <a:t> </a:t>
            </a:r>
            <a:r>
              <a:rPr lang="en-US" sz="2000" dirty="0" err="1"/>
              <a:t>bước</a:t>
            </a:r>
            <a:r>
              <a:rPr lang="en-US" sz="2000" dirty="0"/>
              <a:t> </a:t>
            </a:r>
            <a:r>
              <a:rPr lang="en-US" sz="2000" dirty="0" err="1"/>
              <a:t>vào</a:t>
            </a:r>
            <a:r>
              <a:rPr lang="en-US" sz="2000" dirty="0"/>
              <a:t> TK </a:t>
            </a:r>
            <a:r>
              <a:rPr lang="en-US" sz="2000" dirty="0" smtClean="0"/>
              <a:t>XXI</a:t>
            </a:r>
            <a:endParaRPr lang="en-US" sz="2000" dirty="0"/>
          </a:p>
        </p:txBody>
      </p:sp>
      <p:sp>
        <p:nvSpPr>
          <p:cNvPr id="7" name="Title 1"/>
          <p:cNvSpPr txBox="1">
            <a:spLocks/>
          </p:cNvSpPr>
          <p:nvPr/>
        </p:nvSpPr>
        <p:spPr bwMode="auto">
          <a:xfrm>
            <a:off x="3031818" y="471623"/>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a:solidFill>
                  <a:srgbClr val="FF0000"/>
                </a:solidFill>
                <a:latin typeface="Calibri "/>
              </a:rPr>
              <a:t>KHU VỰC ĐÔNG NAM Á</a:t>
            </a:r>
          </a:p>
        </p:txBody>
      </p:sp>
    </p:spTree>
    <p:extLst>
      <p:ext uri="{BB962C8B-B14F-4D97-AF65-F5344CB8AC3E}">
        <p14:creationId xmlns:p14="http://schemas.microsoft.com/office/powerpoint/2010/main" val="4275488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987057" y="1399951"/>
            <a:ext cx="10174002" cy="3453253"/>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rPr>
              <a:t>1. </a:t>
            </a:r>
            <a:r>
              <a:rPr lang="en-US" altLang="en-US" sz="2400" b="1" dirty="0" smtClean="0"/>
              <a:t>Nội dung </a:t>
            </a:r>
            <a:r>
              <a:rPr lang="en-US" altLang="en-US" sz="2400" b="1" dirty="0" err="1"/>
              <a:t>chính</a:t>
            </a:r>
            <a:r>
              <a:rPr lang="en-US" altLang="en-US" sz="2400" b="1" dirty="0"/>
              <a:t>:</a:t>
            </a:r>
            <a:endParaRPr kumimoji="0" lang="en-US" altLang="en-US" sz="2400" b="1" i="0" u="none" strike="noStrike" cap="none" normalizeH="0" baseline="0" dirty="0">
              <a:ln>
                <a:noFill/>
              </a:ln>
              <a:solidFill>
                <a:schemeClr val="tx1"/>
              </a:solidFill>
              <a:effectLst/>
            </a:endParaRPr>
          </a:p>
          <a:p>
            <a:pPr lvl="0">
              <a:lnSpc>
                <a:spcPct val="130000"/>
              </a:lnSpc>
            </a:pPr>
            <a:r>
              <a:rPr kumimoji="0" lang="en-US" altLang="en-US" sz="2400" b="0" i="0" u="none" strike="noStrike" cap="none" normalizeH="0" baseline="0" dirty="0">
                <a:ln>
                  <a:noFill/>
                </a:ln>
                <a:solidFill>
                  <a:schemeClr val="tx1"/>
                </a:solidFill>
                <a:effectLst/>
              </a:rPr>
              <a:t>Bao </a:t>
            </a:r>
            <a:r>
              <a:rPr kumimoji="0" lang="en-US" altLang="en-US" sz="2400" b="0" i="0" u="none" strike="noStrike" cap="none" normalizeH="0" baseline="0" dirty="0" err="1">
                <a:ln>
                  <a:noFill/>
                </a:ln>
                <a:solidFill>
                  <a:schemeClr val="tx1"/>
                </a:solidFill>
                <a:effectLst/>
              </a:rPr>
              <a:t>gồm</a:t>
            </a:r>
            <a:r>
              <a:rPr kumimoji="0" lang="en-US" altLang="en-US" sz="2400" b="0" i="0" u="none" strike="noStrike" cap="none" normalizeH="0" baseline="0" dirty="0">
                <a:ln>
                  <a:noFill/>
                </a:ln>
                <a:solidFill>
                  <a:schemeClr val="tx1"/>
                </a:solidFill>
                <a:effectLst/>
              </a:rPr>
              <a:t> 3 </a:t>
            </a:r>
            <a:r>
              <a:rPr kumimoji="0" lang="en-US" altLang="en-US" sz="2400" b="0" i="0" u="none" strike="noStrike" cap="none" normalizeH="0" baseline="0" dirty="0" err="1">
                <a:ln>
                  <a:noFill/>
                </a:ln>
                <a:solidFill>
                  <a:schemeClr val="tx1"/>
                </a:solidFill>
                <a:effectLst/>
              </a:rPr>
              <a:t>bài</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smtClean="0">
                <a:ln>
                  <a:noFill/>
                </a:ln>
                <a:solidFill>
                  <a:schemeClr val="tx1"/>
                </a:solidFill>
                <a:effectLst/>
              </a:rPr>
              <a:t>(</a:t>
            </a:r>
            <a:r>
              <a:rPr kumimoji="0" lang="en-US" altLang="en-US" sz="2400" b="0" i="0" u="none" strike="noStrike" cap="none" normalizeH="0" baseline="0" dirty="0" err="1" smtClean="0">
                <a:ln>
                  <a:noFill/>
                </a:ln>
                <a:solidFill>
                  <a:schemeClr val="tx1"/>
                </a:solidFill>
                <a:effectLst/>
              </a:rPr>
              <a:t>từ</a:t>
            </a:r>
            <a:r>
              <a:rPr kumimoji="0" lang="en-US" altLang="en-US" sz="2400" b="0" i="0" u="none" strike="noStrike" cap="none" normalizeH="0" dirty="0" smtClean="0">
                <a:ln>
                  <a:noFill/>
                </a:ln>
                <a:solidFill>
                  <a:schemeClr val="tx1"/>
                </a:solidFill>
                <a:effectLst/>
              </a:rPr>
              <a:t> </a:t>
            </a:r>
            <a:r>
              <a:rPr kumimoji="0" lang="en-US" altLang="en-US" sz="2400" b="0" i="0" u="none" strike="noStrike" cap="none" normalizeH="0" baseline="0" dirty="0" err="1" smtClean="0">
                <a:ln>
                  <a:noFill/>
                </a:ln>
                <a:solidFill>
                  <a:schemeClr val="tx1"/>
                </a:solidFill>
                <a:effectLst/>
              </a:rPr>
              <a:t>bài</a:t>
            </a:r>
            <a:r>
              <a:rPr kumimoji="0" lang="en-US" altLang="en-US" sz="2400" b="0" i="0" u="none" strike="noStrike" cap="none" normalizeH="0" baseline="0" dirty="0" smtClean="0">
                <a:ln>
                  <a:noFill/>
                </a:ln>
                <a:solidFill>
                  <a:schemeClr val="tx1"/>
                </a:solidFill>
                <a:effectLst/>
              </a:rPr>
              <a:t> 15 </a:t>
            </a:r>
            <a:r>
              <a:rPr kumimoji="0" lang="en-US" altLang="en-US" sz="2400" b="0" i="0" u="none" strike="noStrike" cap="none" normalizeH="0" baseline="0" dirty="0" err="1" smtClean="0">
                <a:ln>
                  <a:noFill/>
                </a:ln>
                <a:solidFill>
                  <a:schemeClr val="tx1"/>
                </a:solidFill>
                <a:effectLst/>
              </a:rPr>
              <a:t>đến</a:t>
            </a:r>
            <a:r>
              <a:rPr kumimoji="0" lang="en-US" altLang="en-US" sz="2400" b="0" i="0" u="none" strike="noStrike" cap="none" normalizeH="0" dirty="0" smtClean="0">
                <a:ln>
                  <a:noFill/>
                </a:ln>
                <a:solidFill>
                  <a:schemeClr val="tx1"/>
                </a:solidFill>
                <a:effectLst/>
              </a:rPr>
              <a:t> </a:t>
            </a:r>
            <a:r>
              <a:rPr kumimoji="0" lang="en-US" altLang="en-US" sz="2400" b="0" i="0" u="none" strike="noStrike" cap="none" normalizeH="0" dirty="0" err="1" smtClean="0">
                <a:ln>
                  <a:noFill/>
                </a:ln>
                <a:solidFill>
                  <a:schemeClr val="tx1"/>
                </a:solidFill>
                <a:effectLst/>
              </a:rPr>
              <a:t>bài</a:t>
            </a:r>
            <a:r>
              <a:rPr kumimoji="0" lang="en-US" altLang="en-US" sz="2400" b="0" i="0" u="none" strike="noStrike" cap="none" normalizeH="0" dirty="0" smtClean="0">
                <a:ln>
                  <a:noFill/>
                </a:ln>
                <a:solidFill>
                  <a:schemeClr val="tx1"/>
                </a:solidFill>
                <a:effectLst/>
              </a:rPr>
              <a:t> </a:t>
            </a:r>
            <a:r>
              <a:rPr kumimoji="0" lang="en-US" altLang="en-US" sz="2400" b="0" i="0" u="none" strike="noStrike" cap="none" normalizeH="0" baseline="0" dirty="0" smtClean="0">
                <a:ln>
                  <a:noFill/>
                </a:ln>
                <a:solidFill>
                  <a:schemeClr val="tx1"/>
                </a:solidFill>
                <a:effectLst/>
              </a:rPr>
              <a:t>17</a:t>
            </a:r>
            <a:r>
              <a:rPr kumimoji="0" lang="en-US" altLang="en-US" sz="2400" b="0" i="0" u="none" strike="noStrike" cap="none" normalizeH="0" baseline="0" dirty="0">
                <a:ln>
                  <a:noFill/>
                </a:ln>
                <a:solidFill>
                  <a:schemeClr val="tx1"/>
                </a:solidFill>
                <a:effectLst/>
              </a:rPr>
              <a:t>) </a:t>
            </a:r>
          </a:p>
          <a:p>
            <a:pPr lvl="0">
              <a:lnSpc>
                <a:spcPct val="130000"/>
              </a:lnSpc>
            </a:pPr>
            <a:r>
              <a:rPr kumimoji="0" lang="en-US" altLang="en-US" sz="2400" b="0" i="0" u="none" strike="noStrike" cap="none" normalizeH="0" baseline="0" dirty="0" smtClean="0">
                <a:ln>
                  <a:noFill/>
                </a:ln>
                <a:solidFill>
                  <a:schemeClr val="tx1"/>
                </a:solidFill>
                <a:effectLst/>
              </a:rPr>
              <a:t>- </a:t>
            </a:r>
            <a:r>
              <a:rPr kumimoji="0" lang="en-US" altLang="en-US" sz="2400" b="0" i="0" u="none" strike="noStrike" cap="none" normalizeH="0" baseline="0" dirty="0" err="1">
                <a:ln>
                  <a:noFill/>
                </a:ln>
                <a:solidFill>
                  <a:schemeClr val="tx1"/>
                </a:solidFill>
                <a:effectLst/>
              </a:rPr>
              <a:t>Bài</a:t>
            </a:r>
            <a:r>
              <a:rPr kumimoji="0" lang="en-US" altLang="en-US" sz="2400" b="0" i="0" u="none" strike="noStrike" cap="none" normalizeH="0" baseline="0" dirty="0">
                <a:ln>
                  <a:noFill/>
                </a:ln>
                <a:solidFill>
                  <a:schemeClr val="tx1"/>
                </a:solidFill>
                <a:effectLst/>
              </a:rPr>
              <a:t> 15: </a:t>
            </a:r>
            <a:r>
              <a:rPr kumimoji="0" lang="en-US" altLang="en-US" sz="2400" b="0" i="0" u="none" strike="noStrike" cap="none" normalizeH="0" baseline="0" dirty="0" err="1">
                <a:ln>
                  <a:noFill/>
                </a:ln>
                <a:solidFill>
                  <a:schemeClr val="tx1"/>
                </a:solidFill>
                <a:effectLst/>
              </a:rPr>
              <a:t>Vị</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trí</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địa</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lí</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điều</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kiện</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tự</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nhiên</a:t>
            </a:r>
            <a:r>
              <a:rPr lang="en-US" altLang="en-US" sz="2400" dirty="0"/>
              <a:t>, </a:t>
            </a:r>
            <a:r>
              <a:rPr lang="en-US" altLang="en-US" sz="2400" dirty="0" err="1"/>
              <a:t>dân</a:t>
            </a:r>
            <a:r>
              <a:rPr lang="en-US" altLang="en-US" sz="2400" dirty="0"/>
              <a:t> </a:t>
            </a:r>
            <a:r>
              <a:rPr lang="en-US" altLang="en-US" sz="2400" dirty="0" err="1"/>
              <a:t>cư</a:t>
            </a:r>
            <a:r>
              <a:rPr lang="en-US" altLang="en-US" sz="2400" dirty="0"/>
              <a:t> </a:t>
            </a:r>
            <a:r>
              <a:rPr lang="en-US" altLang="en-US" sz="2400" dirty="0" err="1"/>
              <a:t>và</a:t>
            </a:r>
            <a:r>
              <a:rPr lang="en-US" altLang="en-US" sz="2400" dirty="0"/>
              <a:t> </a:t>
            </a:r>
            <a:r>
              <a:rPr lang="en-US" altLang="en-US" sz="2400" dirty="0" err="1"/>
              <a:t>xã</a:t>
            </a:r>
            <a:r>
              <a:rPr lang="en-US" altLang="en-US" sz="2400" dirty="0"/>
              <a:t> </a:t>
            </a:r>
            <a:r>
              <a:rPr lang="en-US" altLang="en-US" sz="2400" dirty="0" err="1"/>
              <a:t>hội</a:t>
            </a:r>
            <a:r>
              <a:rPr lang="en-US" altLang="en-US" sz="2400" dirty="0"/>
              <a:t> khu </a:t>
            </a:r>
            <a:r>
              <a:rPr lang="en-US" altLang="en-US" sz="2400" dirty="0" err="1"/>
              <a:t>vực</a:t>
            </a:r>
            <a:r>
              <a:rPr lang="en-US" altLang="en-US" sz="2400" dirty="0"/>
              <a:t> </a:t>
            </a:r>
            <a:r>
              <a:rPr lang="en-US" altLang="en-US" sz="2400" dirty="0" err="1"/>
              <a:t>Tây</a:t>
            </a:r>
            <a:r>
              <a:rPr lang="en-US" altLang="en-US" sz="2400" dirty="0"/>
              <a:t> Nam Á (</a:t>
            </a:r>
            <a:r>
              <a:rPr lang="en-US" altLang="en-US" sz="2400" dirty="0" err="1"/>
              <a:t>gợi</a:t>
            </a:r>
            <a:r>
              <a:rPr lang="en-US" altLang="en-US" sz="2400" dirty="0"/>
              <a:t> ý: 2 </a:t>
            </a:r>
            <a:r>
              <a:rPr lang="en-US" altLang="en-US" sz="2400" dirty="0" err="1"/>
              <a:t>tiết</a:t>
            </a:r>
            <a:r>
              <a:rPr lang="en-US" altLang="en-US" sz="2400" dirty="0"/>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30000"/>
              </a:lnSpc>
              <a:spcBef>
                <a:spcPct val="0"/>
              </a:spcBef>
              <a:spcAft>
                <a:spcPct val="0"/>
              </a:spcAft>
              <a:buClr>
                <a:schemeClr val="tx1"/>
              </a:buClr>
              <a:buSzPts val="2400"/>
              <a:tabLst/>
            </a:pPr>
            <a:r>
              <a:rPr lang="en-US" altLang="en-US" sz="2400" dirty="0"/>
              <a:t>-</a:t>
            </a:r>
            <a:r>
              <a:rPr kumimoji="0" lang="en-US" altLang="en-US" sz="2400" b="0" i="0" u="none" strike="noStrike" cap="none" normalizeH="0" baseline="0" dirty="0" smtClean="0">
                <a:ln>
                  <a:noFill/>
                </a:ln>
                <a:solidFill>
                  <a:schemeClr val="tx1"/>
                </a:solidFill>
                <a:effectLst/>
              </a:rPr>
              <a:t> </a:t>
            </a:r>
            <a:r>
              <a:rPr kumimoji="0" lang="en-US" altLang="en-US" sz="2400" b="0" i="0" u="none" strike="noStrike" cap="none" normalizeH="0" baseline="0" dirty="0" err="1">
                <a:ln>
                  <a:noFill/>
                </a:ln>
                <a:solidFill>
                  <a:schemeClr val="tx1"/>
                </a:solidFill>
                <a:effectLst/>
              </a:rPr>
              <a:t>Bài</a:t>
            </a:r>
            <a:r>
              <a:rPr kumimoji="0" lang="en-US" altLang="en-US" sz="2400" b="0" i="0" u="none" strike="noStrike" cap="none" normalizeH="0" baseline="0" dirty="0">
                <a:ln>
                  <a:noFill/>
                </a:ln>
                <a:solidFill>
                  <a:schemeClr val="tx1"/>
                </a:solidFill>
                <a:effectLst/>
              </a:rPr>
              <a:t> 16: </a:t>
            </a:r>
            <a:r>
              <a:rPr kumimoji="0" lang="en-US" altLang="en-US" sz="2400" b="0" i="0" u="none" strike="noStrike" cap="none" normalizeH="0" baseline="0" dirty="0" err="1">
                <a:ln>
                  <a:noFill/>
                </a:ln>
                <a:solidFill>
                  <a:schemeClr val="tx1"/>
                </a:solidFill>
                <a:effectLst/>
              </a:rPr>
              <a:t>Kinh</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tế</a:t>
            </a:r>
            <a:r>
              <a:rPr kumimoji="0" lang="en-US" altLang="en-US" sz="2400" b="0" i="0" u="none" strike="noStrike" cap="none" normalizeH="0" baseline="0" dirty="0">
                <a:ln>
                  <a:noFill/>
                </a:ln>
                <a:solidFill>
                  <a:schemeClr val="tx1"/>
                </a:solidFill>
                <a:effectLst/>
              </a:rPr>
              <a:t> khu </a:t>
            </a:r>
            <a:r>
              <a:rPr kumimoji="0" lang="en-US" altLang="en-US" sz="2400" b="0" i="0" u="none" strike="noStrike" cap="none" normalizeH="0" baseline="0" dirty="0" err="1">
                <a:ln>
                  <a:noFill/>
                </a:ln>
                <a:solidFill>
                  <a:schemeClr val="tx1"/>
                </a:solidFill>
                <a:effectLst/>
              </a:rPr>
              <a:t>vực</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Tây</a:t>
            </a:r>
            <a:r>
              <a:rPr kumimoji="0" lang="en-US" altLang="en-US" sz="2400" b="0" i="0" u="none" strike="noStrike" cap="none" normalizeH="0" baseline="0" dirty="0">
                <a:ln>
                  <a:noFill/>
                </a:ln>
                <a:solidFill>
                  <a:schemeClr val="tx1"/>
                </a:solidFill>
                <a:effectLst/>
              </a:rPr>
              <a:t> Nam Á (</a:t>
            </a:r>
            <a:r>
              <a:rPr lang="en-US" altLang="en-US" sz="2400" dirty="0" err="1"/>
              <a:t>gợi</a:t>
            </a:r>
            <a:r>
              <a:rPr lang="en-US" altLang="en-US" sz="2400" dirty="0"/>
              <a:t> ý: 2</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tiết</a:t>
            </a:r>
            <a:r>
              <a:rPr kumimoji="0" lang="en-US" altLang="en-US"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30000"/>
              </a:lnSpc>
              <a:spcBef>
                <a:spcPct val="0"/>
              </a:spcBef>
              <a:spcAft>
                <a:spcPct val="0"/>
              </a:spcAft>
              <a:buClr>
                <a:schemeClr val="tx1"/>
              </a:buClr>
              <a:buSzPts val="2400"/>
              <a:tabLst/>
            </a:pPr>
            <a:r>
              <a:rPr lang="en-US" altLang="en-US" sz="2400" dirty="0"/>
              <a:t>-</a:t>
            </a:r>
            <a:r>
              <a:rPr lang="en-US" altLang="en-US" sz="2400" dirty="0" smtClean="0"/>
              <a:t> </a:t>
            </a:r>
            <a:r>
              <a:rPr lang="en-US" altLang="en-US" sz="2400" dirty="0" err="1"/>
              <a:t>Bài</a:t>
            </a:r>
            <a:r>
              <a:rPr lang="en-US" altLang="en-US" sz="2400" dirty="0"/>
              <a:t> 17: </a:t>
            </a:r>
            <a:r>
              <a:rPr kumimoji="0" lang="en-US" altLang="en-US" sz="2400" b="0" i="0" u="none" strike="noStrike" cap="none" normalizeH="0" baseline="0" dirty="0" err="1">
                <a:ln>
                  <a:noFill/>
                </a:ln>
                <a:solidFill>
                  <a:schemeClr val="tx1"/>
                </a:solidFill>
                <a:effectLst/>
              </a:rPr>
              <a:t>Thực</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hành</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Viết</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báo</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cáo</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về</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vấn</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đề</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dầu</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mỏ</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của</a:t>
            </a:r>
            <a:r>
              <a:rPr kumimoji="0" lang="en-US" altLang="en-US" sz="2400" b="0" i="0" u="none" strike="noStrike" cap="none" normalizeH="0" baseline="0" dirty="0">
                <a:ln>
                  <a:noFill/>
                </a:ln>
                <a:solidFill>
                  <a:schemeClr val="tx1"/>
                </a:solidFill>
                <a:effectLst/>
              </a:rPr>
              <a:t> khu </a:t>
            </a:r>
            <a:r>
              <a:rPr kumimoji="0" lang="en-US" altLang="en-US" sz="2400" b="0" i="0" u="none" strike="noStrike" cap="none" normalizeH="0" baseline="0" dirty="0" err="1">
                <a:ln>
                  <a:noFill/>
                </a:ln>
                <a:solidFill>
                  <a:schemeClr val="tx1"/>
                </a:solidFill>
                <a:effectLst/>
              </a:rPr>
              <a:t>vực</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Tây</a:t>
            </a:r>
            <a:r>
              <a:rPr kumimoji="0" lang="en-US" altLang="en-US" sz="2400" b="0" i="0" u="none" strike="noStrike" cap="none" normalizeH="0" baseline="0" dirty="0">
                <a:ln>
                  <a:noFill/>
                </a:ln>
                <a:solidFill>
                  <a:schemeClr val="tx1"/>
                </a:solidFill>
                <a:effectLst/>
              </a:rPr>
              <a:t> Nam Á (</a:t>
            </a:r>
            <a:r>
              <a:rPr lang="en-US" altLang="en-US" sz="2400" dirty="0" err="1"/>
              <a:t>gợi</a:t>
            </a:r>
            <a:r>
              <a:rPr lang="en-US" altLang="en-US" sz="2400" dirty="0"/>
              <a:t> ý: </a:t>
            </a:r>
            <a:r>
              <a:rPr kumimoji="0" lang="en-US" altLang="en-US" sz="2400" b="0" i="0" u="none" strike="noStrike" cap="none" normalizeH="0" baseline="0" dirty="0">
                <a:ln>
                  <a:noFill/>
                </a:ln>
                <a:solidFill>
                  <a:schemeClr val="tx1"/>
                </a:solidFill>
                <a:effectLst/>
              </a:rPr>
              <a:t>1 </a:t>
            </a:r>
            <a:r>
              <a:rPr kumimoji="0" lang="en-US" altLang="en-US" sz="2400" b="0" i="0" u="none" strike="noStrike" cap="none" normalizeH="0" baseline="0" dirty="0" err="1">
                <a:ln>
                  <a:noFill/>
                </a:ln>
                <a:solidFill>
                  <a:schemeClr val="tx1"/>
                </a:solidFill>
                <a:effectLst/>
              </a:rPr>
              <a:t>tiết</a:t>
            </a:r>
            <a:r>
              <a:rPr kumimoji="0" lang="en-US" altLang="en-US" sz="2400" b="0" i="0" u="none" strike="noStrike" cap="none" normalizeH="0" baseline="0" dirty="0">
                <a:ln>
                  <a:noFill/>
                </a:ln>
                <a:solidFill>
                  <a:schemeClr val="tx1"/>
                </a:solidFill>
                <a:effectLst/>
              </a:rPr>
              <a:t>)</a:t>
            </a:r>
          </a:p>
        </p:txBody>
      </p:sp>
      <p:sp>
        <p:nvSpPr>
          <p:cNvPr id="8" name="Title 1"/>
          <p:cNvSpPr txBox="1">
            <a:spLocks/>
          </p:cNvSpPr>
          <p:nvPr/>
        </p:nvSpPr>
        <p:spPr bwMode="auto">
          <a:xfrm>
            <a:off x="3031818" y="471623"/>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a:solidFill>
                  <a:srgbClr val="FF0000"/>
                </a:solidFill>
                <a:latin typeface="Calibri "/>
              </a:rPr>
              <a:t>KHU VỰC </a:t>
            </a:r>
            <a:r>
              <a:rPr lang="en-US" altLang="en-US" sz="3400" b="1" dirty="0" smtClean="0">
                <a:solidFill>
                  <a:srgbClr val="FF0000"/>
                </a:solidFill>
                <a:latin typeface="Calibri "/>
              </a:rPr>
              <a:t>TÂY </a:t>
            </a:r>
            <a:r>
              <a:rPr lang="en-US" altLang="en-US" sz="3400" b="1" dirty="0">
                <a:solidFill>
                  <a:srgbClr val="FF0000"/>
                </a:solidFill>
                <a:latin typeface="Calibri "/>
              </a:rPr>
              <a:t>NAM Á</a:t>
            </a:r>
          </a:p>
        </p:txBody>
      </p:sp>
    </p:spTree>
    <p:extLst>
      <p:ext uri="{BB962C8B-B14F-4D97-AF65-F5344CB8AC3E}">
        <p14:creationId xmlns:p14="http://schemas.microsoft.com/office/powerpoint/2010/main" val="3207473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987057" y="1399951"/>
            <a:ext cx="10174002" cy="4635115"/>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just" defTabSz="914400" rtl="0" eaLnBrk="0" fontAlgn="base" latinLnBrk="0" hangingPunct="0">
              <a:lnSpc>
                <a:spcPct val="130000"/>
              </a:lnSpc>
              <a:spcBef>
                <a:spcPct val="0"/>
              </a:spcBef>
              <a:spcAft>
                <a:spcPct val="0"/>
              </a:spcAft>
              <a:buClrTx/>
              <a:buSzTx/>
              <a:buFontTx/>
              <a:buNone/>
              <a:tabLst/>
            </a:pPr>
            <a:r>
              <a:rPr lang="en-US" altLang="en-US" sz="2400" b="1" dirty="0"/>
              <a:t>2</a:t>
            </a:r>
            <a:r>
              <a:rPr kumimoji="0" lang="en-US" altLang="en-US" sz="2400" b="1" i="0" u="none" strike="noStrike" cap="none" normalizeH="0" baseline="0" dirty="0" smtClean="0">
                <a:ln>
                  <a:noFill/>
                </a:ln>
                <a:solidFill>
                  <a:schemeClr val="tx1"/>
                </a:solidFill>
                <a:effectLst/>
              </a:rPr>
              <a:t>. </a:t>
            </a:r>
            <a:r>
              <a:rPr lang="en-US" altLang="en-US" sz="2400" b="1" dirty="0" err="1" smtClean="0"/>
              <a:t>Điểm</a:t>
            </a:r>
            <a:r>
              <a:rPr lang="en-US" altLang="en-US" sz="2400" b="1" dirty="0" smtClean="0"/>
              <a:t> </a:t>
            </a:r>
            <a:r>
              <a:rPr lang="en-US" altLang="en-US" sz="2400" b="1" dirty="0" err="1" smtClean="0"/>
              <a:t>mới</a:t>
            </a:r>
            <a:r>
              <a:rPr lang="en-US" altLang="en-US" sz="2400" b="1" dirty="0" smtClean="0"/>
              <a:t>:</a:t>
            </a:r>
            <a:endParaRPr kumimoji="0" lang="en-US" altLang="en-US" sz="2400" b="1" i="0" u="none" strike="noStrike" cap="none" normalizeH="0" baseline="0" dirty="0">
              <a:ln>
                <a:noFill/>
              </a:ln>
              <a:solidFill>
                <a:schemeClr val="tx1"/>
              </a:solidFill>
              <a:effectLst/>
            </a:endParaRPr>
          </a:p>
          <a:p>
            <a:pPr algn="just"/>
            <a:r>
              <a:rPr lang="en-US" sz="2400" dirty="0" smtClean="0"/>
              <a:t>- </a:t>
            </a:r>
            <a:r>
              <a:rPr lang="en-US" sz="2400" dirty="0" err="1" smtClean="0"/>
              <a:t>Nằm</a:t>
            </a:r>
            <a:r>
              <a:rPr lang="en-US" sz="2400" dirty="0" smtClean="0"/>
              <a:t> </a:t>
            </a:r>
            <a:r>
              <a:rPr lang="en-US" sz="2400" dirty="0" err="1"/>
              <a:t>sau</a:t>
            </a:r>
            <a:r>
              <a:rPr lang="en-US" sz="2400" dirty="0"/>
              <a:t> </a:t>
            </a:r>
            <a:r>
              <a:rPr lang="en-US" sz="2400" dirty="0" err="1"/>
              <a:t>bài</a:t>
            </a:r>
            <a:r>
              <a:rPr lang="en-US" sz="2400" dirty="0"/>
              <a:t> </a:t>
            </a:r>
            <a:r>
              <a:rPr lang="en-US" sz="2400" dirty="0" err="1"/>
              <a:t>khu</a:t>
            </a:r>
            <a:r>
              <a:rPr lang="en-US" sz="2400" dirty="0"/>
              <a:t> </a:t>
            </a:r>
            <a:r>
              <a:rPr lang="en-US" sz="2400" dirty="0" err="1"/>
              <a:t>vực</a:t>
            </a:r>
            <a:r>
              <a:rPr lang="en-US" sz="2400" dirty="0"/>
              <a:t> </a:t>
            </a:r>
            <a:r>
              <a:rPr lang="en-US" sz="2400" dirty="0" err="1"/>
              <a:t>Đông</a:t>
            </a:r>
            <a:r>
              <a:rPr lang="en-US" sz="2400" dirty="0"/>
              <a:t> Nam Á, </a:t>
            </a:r>
            <a:r>
              <a:rPr lang="en-US" sz="2400" dirty="0" err="1"/>
              <a:t>tạo</a:t>
            </a:r>
            <a:r>
              <a:rPr lang="en-US" sz="2400" dirty="0"/>
              <a:t> </a:t>
            </a:r>
            <a:r>
              <a:rPr lang="en-US" sz="2400" dirty="0" err="1"/>
              <a:t>điều</a:t>
            </a:r>
            <a:r>
              <a:rPr lang="en-US" sz="2400" dirty="0"/>
              <a:t> </a:t>
            </a:r>
            <a:r>
              <a:rPr lang="en-US" sz="2400" dirty="0" err="1"/>
              <a:t>kiện</a:t>
            </a:r>
            <a:r>
              <a:rPr lang="en-US" sz="2400" dirty="0"/>
              <a:t> </a:t>
            </a:r>
            <a:r>
              <a:rPr lang="en-US" sz="2400" dirty="0" err="1"/>
              <a:t>cho</a:t>
            </a:r>
            <a:r>
              <a:rPr lang="en-US" sz="2400" dirty="0"/>
              <a:t> </a:t>
            </a:r>
            <a:r>
              <a:rPr lang="en-US" sz="2400" dirty="0" err="1"/>
              <a:t>giáo</a:t>
            </a:r>
            <a:r>
              <a:rPr lang="en-US" sz="2400" dirty="0"/>
              <a:t> </a:t>
            </a:r>
            <a:r>
              <a:rPr lang="en-US" sz="2400" dirty="0" err="1"/>
              <a:t>viên</a:t>
            </a:r>
            <a:r>
              <a:rPr lang="en-US" sz="2400" dirty="0"/>
              <a:t> </a:t>
            </a:r>
            <a:r>
              <a:rPr lang="en-US" sz="2400" dirty="0" err="1"/>
              <a:t>và</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cơ</a:t>
            </a:r>
            <a:r>
              <a:rPr lang="en-US" sz="2400" dirty="0"/>
              <a:t> </a:t>
            </a:r>
            <a:r>
              <a:rPr lang="en-US" sz="2400" dirty="0" err="1"/>
              <a:t>hội</a:t>
            </a:r>
            <a:r>
              <a:rPr lang="en-US" sz="2400" dirty="0"/>
              <a:t> so </a:t>
            </a:r>
            <a:r>
              <a:rPr lang="en-US" sz="2400" dirty="0" err="1"/>
              <a:t>sánh</a:t>
            </a:r>
            <a:r>
              <a:rPr lang="en-US" sz="2400" dirty="0"/>
              <a:t> </a:t>
            </a:r>
            <a:r>
              <a:rPr lang="en-US" sz="2400" dirty="0" err="1"/>
              <a:t>giữa</a:t>
            </a:r>
            <a:r>
              <a:rPr lang="en-US" sz="2400" dirty="0"/>
              <a:t> </a:t>
            </a:r>
            <a:r>
              <a:rPr lang="en-US" sz="2400" dirty="0" err="1"/>
              <a:t>hai</a:t>
            </a:r>
            <a:r>
              <a:rPr lang="en-US" sz="2400" dirty="0"/>
              <a:t> </a:t>
            </a:r>
            <a:r>
              <a:rPr lang="en-US" sz="2400" dirty="0" err="1"/>
              <a:t>khu</a:t>
            </a:r>
            <a:r>
              <a:rPr lang="en-US" sz="2400" dirty="0"/>
              <a:t> </a:t>
            </a:r>
            <a:r>
              <a:rPr lang="en-US" sz="2400" dirty="0" err="1"/>
              <a:t>vực</a:t>
            </a:r>
            <a:r>
              <a:rPr lang="en-US" sz="2400" dirty="0"/>
              <a:t> </a:t>
            </a:r>
            <a:r>
              <a:rPr lang="en-US" sz="2400" dirty="0" err="1"/>
              <a:t>của</a:t>
            </a:r>
            <a:r>
              <a:rPr lang="en-US" sz="2400" dirty="0"/>
              <a:t> </a:t>
            </a:r>
            <a:r>
              <a:rPr lang="en-US" sz="2400" dirty="0" err="1"/>
              <a:t>châu</a:t>
            </a:r>
            <a:r>
              <a:rPr lang="en-US" sz="2400" dirty="0"/>
              <a:t> </a:t>
            </a:r>
            <a:r>
              <a:rPr lang="en-US" sz="2400" dirty="0" smtClean="0"/>
              <a:t>Á</a:t>
            </a:r>
            <a:endParaRPr lang="en-US" sz="2400" dirty="0"/>
          </a:p>
          <a:p>
            <a:pPr algn="just"/>
            <a:r>
              <a:rPr lang="en-US" sz="2400" dirty="0" smtClean="0"/>
              <a:t>- </a:t>
            </a:r>
            <a:r>
              <a:rPr lang="en-US" sz="2400" dirty="0" err="1" smtClean="0"/>
              <a:t>Có</a:t>
            </a:r>
            <a:r>
              <a:rPr lang="en-US" sz="2400" dirty="0" smtClean="0"/>
              <a:t> </a:t>
            </a:r>
            <a:r>
              <a:rPr lang="en-US" sz="2400" dirty="0" err="1"/>
              <a:t>cấu</a:t>
            </a:r>
            <a:r>
              <a:rPr lang="en-US" sz="2400" dirty="0"/>
              <a:t> </a:t>
            </a:r>
            <a:r>
              <a:rPr lang="en-US" sz="2400" dirty="0" err="1"/>
              <a:t>trúc</a:t>
            </a:r>
            <a:r>
              <a:rPr lang="en-US" sz="2400" dirty="0"/>
              <a:t> </a:t>
            </a:r>
            <a:r>
              <a:rPr lang="en-US" sz="2400" dirty="0" err="1"/>
              <a:t>và</a:t>
            </a:r>
            <a:r>
              <a:rPr lang="en-US" sz="2400" dirty="0"/>
              <a:t> </a:t>
            </a:r>
            <a:r>
              <a:rPr lang="en-US" sz="2400" dirty="0" err="1"/>
              <a:t>nội</a:t>
            </a:r>
            <a:r>
              <a:rPr lang="en-US" sz="2400" dirty="0"/>
              <a:t> dung </a:t>
            </a:r>
            <a:r>
              <a:rPr lang="en-US" sz="2400" dirty="0" err="1"/>
              <a:t>bài</a:t>
            </a:r>
            <a:r>
              <a:rPr lang="en-US" sz="2400" dirty="0"/>
              <a:t> </a:t>
            </a:r>
            <a:r>
              <a:rPr lang="en-US" sz="2400" dirty="0" err="1"/>
              <a:t>học</a:t>
            </a:r>
            <a:r>
              <a:rPr lang="en-US" sz="2400" dirty="0"/>
              <a:t> </a:t>
            </a:r>
            <a:r>
              <a:rPr lang="en-US" sz="2400" dirty="0" err="1"/>
              <a:t>như</a:t>
            </a:r>
            <a:r>
              <a:rPr lang="en-US" sz="2400" dirty="0"/>
              <a:t> </a:t>
            </a:r>
            <a:r>
              <a:rPr lang="en-US" sz="2400" dirty="0" err="1"/>
              <a:t>các</a:t>
            </a:r>
            <a:r>
              <a:rPr lang="en-US" sz="2400" dirty="0"/>
              <a:t> </a:t>
            </a:r>
            <a:r>
              <a:rPr lang="en-US" sz="2400" dirty="0" err="1"/>
              <a:t>bài</a:t>
            </a:r>
            <a:r>
              <a:rPr lang="en-US" sz="2400" dirty="0"/>
              <a:t> </a:t>
            </a:r>
            <a:r>
              <a:rPr lang="en-US" sz="2400" dirty="0" err="1"/>
              <a:t>địa</a:t>
            </a:r>
            <a:r>
              <a:rPr lang="en-US" sz="2400" dirty="0"/>
              <a:t> </a:t>
            </a:r>
            <a:r>
              <a:rPr lang="en-US" sz="2400" dirty="0" err="1" smtClean="0"/>
              <a:t>lí</a:t>
            </a:r>
            <a:r>
              <a:rPr lang="en-US" sz="2400" dirty="0" smtClean="0"/>
              <a:t> </a:t>
            </a:r>
            <a:r>
              <a:rPr lang="en-US" sz="2400" dirty="0" err="1"/>
              <a:t>khu</a:t>
            </a:r>
            <a:r>
              <a:rPr lang="en-US" sz="2400" dirty="0"/>
              <a:t> </a:t>
            </a:r>
            <a:r>
              <a:rPr lang="en-US" sz="2400" dirty="0" err="1"/>
              <a:t>vực</a:t>
            </a:r>
            <a:r>
              <a:rPr lang="en-US" sz="2400" dirty="0"/>
              <a:t> </a:t>
            </a:r>
            <a:r>
              <a:rPr lang="en-US" sz="2400" dirty="0" err="1"/>
              <a:t>khác</a:t>
            </a:r>
            <a:r>
              <a:rPr lang="en-US" sz="2400" dirty="0"/>
              <a:t> </a:t>
            </a:r>
            <a:r>
              <a:rPr lang="en-US" sz="2400" dirty="0" err="1"/>
              <a:t>được</a:t>
            </a:r>
            <a:r>
              <a:rPr lang="en-US" sz="2400" dirty="0"/>
              <a:t> </a:t>
            </a:r>
            <a:r>
              <a:rPr lang="en-US" sz="2400" dirty="0" err="1"/>
              <a:t>thể</a:t>
            </a:r>
            <a:r>
              <a:rPr lang="en-US" sz="2400" dirty="0"/>
              <a:t> </a:t>
            </a:r>
            <a:r>
              <a:rPr lang="en-US" sz="2400" dirty="0" err="1"/>
              <a:t>hiện</a:t>
            </a:r>
            <a:r>
              <a:rPr lang="en-US" sz="2400" dirty="0"/>
              <a:t> </a:t>
            </a:r>
            <a:r>
              <a:rPr lang="en-US" sz="2400" dirty="0" err="1"/>
              <a:t>trong</a:t>
            </a:r>
            <a:r>
              <a:rPr lang="en-US" sz="2400" dirty="0"/>
              <a:t> </a:t>
            </a:r>
            <a:r>
              <a:rPr lang="en-US" sz="2400" dirty="0" err="1"/>
              <a:t>bài</a:t>
            </a:r>
            <a:r>
              <a:rPr lang="en-US" sz="2400" dirty="0"/>
              <a:t> 15. </a:t>
            </a:r>
            <a:r>
              <a:rPr lang="en-US" sz="2400" dirty="0" err="1"/>
              <a:t>Đối</a:t>
            </a:r>
            <a:r>
              <a:rPr lang="en-US" sz="2400" dirty="0"/>
              <a:t> </a:t>
            </a:r>
            <a:r>
              <a:rPr lang="en-US" sz="2400" dirty="0" err="1"/>
              <a:t>với</a:t>
            </a:r>
            <a:r>
              <a:rPr lang="en-US" sz="2400" dirty="0"/>
              <a:t> </a:t>
            </a:r>
            <a:r>
              <a:rPr lang="en-US" sz="2400" dirty="0" err="1"/>
              <a:t>bài</a:t>
            </a:r>
            <a:r>
              <a:rPr lang="en-US" sz="2400" dirty="0"/>
              <a:t> 16, </a:t>
            </a:r>
            <a:r>
              <a:rPr lang="en-US" sz="2400" dirty="0" err="1"/>
              <a:t>thay</a:t>
            </a:r>
            <a:r>
              <a:rPr lang="en-US" sz="2400" dirty="0"/>
              <a:t> </a:t>
            </a:r>
            <a:r>
              <a:rPr lang="en-US" sz="2400" dirty="0" err="1"/>
              <a:t>vì</a:t>
            </a:r>
            <a:r>
              <a:rPr lang="en-US" sz="2400" dirty="0"/>
              <a:t> </a:t>
            </a:r>
            <a:r>
              <a:rPr lang="en-US" sz="2400" dirty="0" err="1"/>
              <a:t>chỉ</a:t>
            </a:r>
            <a:r>
              <a:rPr lang="en-US" sz="2400" dirty="0"/>
              <a:t> </a:t>
            </a:r>
            <a:r>
              <a:rPr lang="en-US" sz="2400" dirty="0" err="1"/>
              <a:t>tập</a:t>
            </a:r>
            <a:r>
              <a:rPr lang="en-US" sz="2400" dirty="0"/>
              <a:t> </a:t>
            </a:r>
            <a:r>
              <a:rPr lang="en-US" sz="2400" dirty="0" err="1"/>
              <a:t>trung</a:t>
            </a:r>
            <a:r>
              <a:rPr lang="en-US" sz="2400" dirty="0"/>
              <a:t> </a:t>
            </a:r>
            <a:r>
              <a:rPr lang="en-US" sz="2400" dirty="0" err="1"/>
              <a:t>vào</a:t>
            </a:r>
            <a:r>
              <a:rPr lang="en-US" sz="2400" dirty="0"/>
              <a:t> </a:t>
            </a:r>
            <a:r>
              <a:rPr lang="en-US" sz="2400" dirty="0" err="1"/>
              <a:t>vai</a:t>
            </a:r>
            <a:r>
              <a:rPr lang="en-US" sz="2400" dirty="0"/>
              <a:t> </a:t>
            </a:r>
            <a:r>
              <a:rPr lang="en-US" sz="2400" dirty="0" err="1"/>
              <a:t>trò</a:t>
            </a:r>
            <a:r>
              <a:rPr lang="en-US" sz="2400" dirty="0"/>
              <a:t> </a:t>
            </a:r>
            <a:r>
              <a:rPr lang="en-US" sz="2400" dirty="0" err="1"/>
              <a:t>cung</a:t>
            </a:r>
            <a:r>
              <a:rPr lang="en-US" sz="2400" dirty="0"/>
              <a:t> </a:t>
            </a:r>
            <a:r>
              <a:rPr lang="en-US" sz="2400" dirty="0" err="1"/>
              <a:t>cấp</a:t>
            </a:r>
            <a:r>
              <a:rPr lang="en-US" sz="2400" dirty="0"/>
              <a:t> </a:t>
            </a:r>
            <a:r>
              <a:rPr lang="en-US" sz="2400" dirty="0" err="1"/>
              <a:t>dầu</a:t>
            </a:r>
            <a:r>
              <a:rPr lang="en-US" sz="2400" dirty="0"/>
              <a:t> </a:t>
            </a:r>
            <a:r>
              <a:rPr lang="en-US" sz="2400" dirty="0" err="1"/>
              <a:t>mỏ</a:t>
            </a:r>
            <a:r>
              <a:rPr lang="en-US" sz="2400" dirty="0"/>
              <a:t>, SGK </a:t>
            </a:r>
            <a:r>
              <a:rPr lang="en-US" sz="2400" dirty="0" err="1"/>
              <a:t>đã</a:t>
            </a:r>
            <a:r>
              <a:rPr lang="en-US" sz="2400" dirty="0"/>
              <a:t> </a:t>
            </a:r>
            <a:r>
              <a:rPr lang="en-US" sz="2400" dirty="0" err="1"/>
              <a:t>cung</a:t>
            </a:r>
            <a:r>
              <a:rPr lang="en-US" sz="2400" dirty="0"/>
              <a:t> </a:t>
            </a:r>
            <a:r>
              <a:rPr lang="en-US" sz="2400" dirty="0" err="1"/>
              <a:t>cấp</a:t>
            </a:r>
            <a:r>
              <a:rPr lang="en-US" sz="2400" dirty="0"/>
              <a:t> </a:t>
            </a:r>
            <a:r>
              <a:rPr lang="en-US" sz="2400" dirty="0" err="1"/>
              <a:t>kiến</a:t>
            </a:r>
            <a:r>
              <a:rPr lang="en-US" sz="2400" dirty="0"/>
              <a:t> </a:t>
            </a:r>
            <a:r>
              <a:rPr lang="en-US" sz="2400" dirty="0" err="1"/>
              <a:t>thức</a:t>
            </a:r>
            <a:r>
              <a:rPr lang="en-US" sz="2400" dirty="0"/>
              <a:t> </a:t>
            </a:r>
            <a:r>
              <a:rPr lang="en-US" sz="2400" dirty="0" err="1"/>
              <a:t>về</a:t>
            </a:r>
            <a:r>
              <a:rPr lang="en-US" sz="2400" dirty="0"/>
              <a:t> </a:t>
            </a:r>
            <a:r>
              <a:rPr lang="en-US" sz="2400" dirty="0" err="1"/>
              <a:t>tình</a:t>
            </a:r>
            <a:r>
              <a:rPr lang="en-US" sz="2400" dirty="0"/>
              <a:t> </a:t>
            </a:r>
            <a:r>
              <a:rPr lang="en-US" sz="2400" dirty="0" err="1"/>
              <a:t>hình</a:t>
            </a:r>
            <a:r>
              <a:rPr lang="en-US" sz="2400" dirty="0"/>
              <a:t> </a:t>
            </a:r>
            <a:r>
              <a:rPr lang="en-US" sz="2400" dirty="0" err="1"/>
              <a:t>phát</a:t>
            </a:r>
            <a:r>
              <a:rPr lang="en-US" sz="2400" dirty="0"/>
              <a:t> </a:t>
            </a:r>
            <a:r>
              <a:rPr lang="en-US" sz="2400" dirty="0" err="1"/>
              <a:t>triển</a:t>
            </a:r>
            <a:r>
              <a:rPr lang="en-US" sz="2400" dirty="0"/>
              <a:t> </a:t>
            </a:r>
            <a:r>
              <a:rPr lang="en-US" sz="2400" dirty="0" err="1"/>
              <a:t>kinh</a:t>
            </a:r>
            <a:r>
              <a:rPr lang="en-US" sz="2400" dirty="0"/>
              <a:t> </a:t>
            </a:r>
            <a:r>
              <a:rPr lang="en-US" sz="2400" dirty="0" err="1"/>
              <a:t>tế</a:t>
            </a:r>
            <a:r>
              <a:rPr lang="en-US" sz="2400" dirty="0"/>
              <a:t> </a:t>
            </a:r>
            <a:r>
              <a:rPr lang="en-US" sz="2400" dirty="0" err="1"/>
              <a:t>và</a:t>
            </a:r>
            <a:r>
              <a:rPr lang="en-US" sz="2400" dirty="0"/>
              <a:t> </a:t>
            </a:r>
            <a:r>
              <a:rPr lang="en-US" sz="2400" dirty="0" err="1" smtClean="0"/>
              <a:t>một</a:t>
            </a:r>
            <a:r>
              <a:rPr lang="en-US" sz="2400" dirty="0" smtClean="0"/>
              <a:t> </a:t>
            </a:r>
            <a:r>
              <a:rPr lang="en-US" sz="2400" dirty="0" err="1"/>
              <a:t>số</a:t>
            </a:r>
            <a:r>
              <a:rPr lang="en-US" sz="2400" dirty="0"/>
              <a:t> </a:t>
            </a:r>
            <a:r>
              <a:rPr lang="en-US" sz="2400" dirty="0" err="1"/>
              <a:t>ngành</a:t>
            </a:r>
            <a:r>
              <a:rPr lang="en-US" sz="2400" dirty="0"/>
              <a:t> </a:t>
            </a:r>
            <a:r>
              <a:rPr lang="en-US" sz="2400" dirty="0" err="1"/>
              <a:t>kinh</a:t>
            </a:r>
            <a:r>
              <a:rPr lang="en-US" sz="2400" dirty="0"/>
              <a:t> </a:t>
            </a:r>
            <a:r>
              <a:rPr lang="en-US" sz="2400" dirty="0" err="1"/>
              <a:t>tế</a:t>
            </a:r>
            <a:r>
              <a:rPr lang="en-US" sz="2400" dirty="0"/>
              <a:t> </a:t>
            </a:r>
            <a:r>
              <a:rPr lang="en-US" sz="2400" dirty="0" err="1"/>
              <a:t>quan</a:t>
            </a:r>
            <a:r>
              <a:rPr lang="en-US" sz="2400" dirty="0"/>
              <a:t> </a:t>
            </a:r>
            <a:r>
              <a:rPr lang="en-US" sz="2400" dirty="0" err="1"/>
              <a:t>trọng</a:t>
            </a:r>
            <a:r>
              <a:rPr lang="en-US" sz="2400" dirty="0"/>
              <a:t> </a:t>
            </a:r>
            <a:r>
              <a:rPr lang="en-US" sz="2400" dirty="0" err="1"/>
              <a:t>của</a:t>
            </a:r>
            <a:r>
              <a:rPr lang="en-US" sz="2400" dirty="0"/>
              <a:t> </a:t>
            </a:r>
            <a:r>
              <a:rPr lang="en-US" sz="2400" dirty="0" err="1"/>
              <a:t>các</a:t>
            </a:r>
            <a:r>
              <a:rPr lang="en-US" sz="2400" dirty="0"/>
              <a:t> </a:t>
            </a:r>
            <a:r>
              <a:rPr lang="en-US" sz="2400" dirty="0" err="1"/>
              <a:t>quốc</a:t>
            </a:r>
            <a:r>
              <a:rPr lang="en-US" sz="2400" dirty="0"/>
              <a:t> </a:t>
            </a:r>
            <a:r>
              <a:rPr lang="en-US" sz="2400" dirty="0" err="1"/>
              <a:t>gia</a:t>
            </a:r>
            <a:r>
              <a:rPr lang="en-US" sz="2400" dirty="0"/>
              <a:t> </a:t>
            </a:r>
            <a:r>
              <a:rPr lang="en-US" sz="2400" dirty="0" err="1"/>
              <a:t>trong</a:t>
            </a:r>
            <a:r>
              <a:rPr lang="en-US" sz="2400" dirty="0"/>
              <a:t> </a:t>
            </a:r>
            <a:r>
              <a:rPr lang="en-US" sz="2400" dirty="0" err="1"/>
              <a:t>khu</a:t>
            </a:r>
            <a:r>
              <a:rPr lang="en-US" sz="2400" dirty="0"/>
              <a:t> </a:t>
            </a:r>
            <a:r>
              <a:rPr lang="en-US" sz="2400" dirty="0" err="1"/>
              <a:t>vực</a:t>
            </a:r>
            <a:r>
              <a:rPr lang="en-US" sz="2400" dirty="0"/>
              <a:t>. </a:t>
            </a:r>
          </a:p>
          <a:p>
            <a:pPr algn="just"/>
            <a:r>
              <a:rPr lang="en-US" sz="2400" dirty="0" smtClean="0"/>
              <a:t>- So </a:t>
            </a:r>
            <a:r>
              <a:rPr lang="en-US" sz="2400" dirty="0" err="1"/>
              <a:t>với</a:t>
            </a:r>
            <a:r>
              <a:rPr lang="en-US" sz="2400" dirty="0"/>
              <a:t> SGK </a:t>
            </a:r>
            <a:r>
              <a:rPr lang="en-US" sz="2400" dirty="0" err="1" smtClean="0"/>
              <a:t>hiện</a:t>
            </a:r>
            <a:r>
              <a:rPr lang="en-US" sz="2400" dirty="0" smtClean="0"/>
              <a:t> </a:t>
            </a:r>
            <a:r>
              <a:rPr lang="en-US" sz="2400" dirty="0" err="1" smtClean="0"/>
              <a:t>hành</a:t>
            </a:r>
            <a:r>
              <a:rPr lang="en-US" sz="2400" dirty="0" smtClean="0"/>
              <a:t>, SGK </a:t>
            </a:r>
            <a:r>
              <a:rPr lang="en-US" sz="2400" dirty="0" err="1" smtClean="0"/>
              <a:t>mới</a:t>
            </a:r>
            <a:r>
              <a:rPr lang="en-US" sz="2400" dirty="0" smtClean="0"/>
              <a:t> </a:t>
            </a:r>
            <a:r>
              <a:rPr lang="en-US" sz="2400" dirty="0" err="1"/>
              <a:t>bổ</a:t>
            </a:r>
            <a:r>
              <a:rPr lang="en-US" sz="2400" dirty="0"/>
              <a:t> sung </a:t>
            </a:r>
            <a:r>
              <a:rPr lang="en-US" sz="2400" dirty="0" err="1"/>
              <a:t>thêm</a:t>
            </a:r>
            <a:r>
              <a:rPr lang="en-US" sz="2400" dirty="0"/>
              <a:t> </a:t>
            </a:r>
            <a:r>
              <a:rPr lang="en-US" sz="2400" dirty="0" err="1"/>
              <a:t>các</a:t>
            </a:r>
            <a:r>
              <a:rPr lang="en-US" sz="2400" dirty="0"/>
              <a:t> </a:t>
            </a:r>
            <a:r>
              <a:rPr lang="en-US" sz="2400" dirty="0" err="1" smtClean="0"/>
              <a:t>bản</a:t>
            </a:r>
            <a:r>
              <a:rPr lang="en-US" sz="2400" dirty="0" smtClean="0"/>
              <a:t> </a:t>
            </a:r>
            <a:r>
              <a:rPr lang="en-US" sz="2400" dirty="0" err="1"/>
              <a:t>đồ</a:t>
            </a:r>
            <a:r>
              <a:rPr lang="en-US" sz="2400" dirty="0"/>
              <a:t> </a:t>
            </a:r>
            <a:r>
              <a:rPr lang="en-US" sz="2400" dirty="0" err="1"/>
              <a:t>phân</a:t>
            </a:r>
            <a:r>
              <a:rPr lang="en-US" sz="2400" dirty="0"/>
              <a:t> </a:t>
            </a:r>
            <a:r>
              <a:rPr lang="en-US" sz="2400" dirty="0" err="1"/>
              <a:t>bố</a:t>
            </a:r>
            <a:r>
              <a:rPr lang="en-US" sz="2400" dirty="0"/>
              <a:t> </a:t>
            </a:r>
            <a:r>
              <a:rPr lang="en-US" sz="2400" dirty="0" err="1"/>
              <a:t>dân</a:t>
            </a:r>
            <a:r>
              <a:rPr lang="en-US" sz="2400" dirty="0"/>
              <a:t> </a:t>
            </a:r>
            <a:r>
              <a:rPr lang="en-US" sz="2400" dirty="0" err="1"/>
              <a:t>cư</a:t>
            </a:r>
            <a:r>
              <a:rPr lang="en-US" sz="2400" dirty="0"/>
              <a:t>, </a:t>
            </a:r>
            <a:r>
              <a:rPr lang="en-US" sz="2400" dirty="0" err="1" smtClean="0"/>
              <a:t>bản</a:t>
            </a:r>
            <a:r>
              <a:rPr lang="en-US" sz="2400" dirty="0" smtClean="0"/>
              <a:t> </a:t>
            </a:r>
            <a:r>
              <a:rPr lang="en-US" sz="2400" dirty="0" err="1"/>
              <a:t>đồ</a:t>
            </a:r>
            <a:r>
              <a:rPr lang="en-US" sz="2400" dirty="0"/>
              <a:t> </a:t>
            </a:r>
            <a:r>
              <a:rPr lang="en-US" sz="2400" dirty="0" err="1"/>
              <a:t>phân</a:t>
            </a:r>
            <a:r>
              <a:rPr lang="en-US" sz="2400" dirty="0"/>
              <a:t> </a:t>
            </a:r>
            <a:r>
              <a:rPr lang="en-US" sz="2400" dirty="0" err="1"/>
              <a:t>bố</a:t>
            </a:r>
            <a:r>
              <a:rPr lang="en-US" sz="2400" dirty="0"/>
              <a:t> </a:t>
            </a:r>
            <a:r>
              <a:rPr lang="en-US" sz="2400" dirty="0" err="1"/>
              <a:t>nông</a:t>
            </a:r>
            <a:r>
              <a:rPr lang="en-US" sz="2400" dirty="0"/>
              <a:t> </a:t>
            </a:r>
            <a:r>
              <a:rPr lang="en-US" sz="2400" dirty="0" err="1"/>
              <a:t>nghiệp</a:t>
            </a:r>
            <a:r>
              <a:rPr lang="en-US" sz="2400" dirty="0"/>
              <a:t>, </a:t>
            </a:r>
            <a:r>
              <a:rPr lang="en-US" sz="2400" dirty="0" err="1"/>
              <a:t>lâm</a:t>
            </a:r>
            <a:r>
              <a:rPr lang="en-US" sz="2400" dirty="0"/>
              <a:t> </a:t>
            </a:r>
            <a:r>
              <a:rPr lang="en-US" sz="2400" dirty="0" err="1"/>
              <a:t>nghiệp</a:t>
            </a:r>
            <a:r>
              <a:rPr lang="en-US" sz="2400" dirty="0"/>
              <a:t> </a:t>
            </a:r>
            <a:r>
              <a:rPr lang="en-US" sz="2400" dirty="0" err="1"/>
              <a:t>và</a:t>
            </a:r>
            <a:r>
              <a:rPr lang="en-US" sz="2400" dirty="0"/>
              <a:t> </a:t>
            </a:r>
            <a:r>
              <a:rPr lang="en-US" sz="2400" dirty="0" err="1"/>
              <a:t>thuỷ</a:t>
            </a:r>
            <a:r>
              <a:rPr lang="en-US" sz="2400" dirty="0"/>
              <a:t> </a:t>
            </a:r>
            <a:r>
              <a:rPr lang="en-US" sz="2400" dirty="0" err="1"/>
              <a:t>sản</a:t>
            </a:r>
            <a:r>
              <a:rPr lang="en-US" sz="2400" dirty="0"/>
              <a:t>, </a:t>
            </a:r>
            <a:r>
              <a:rPr lang="en-US" sz="2400" dirty="0" err="1" smtClean="0"/>
              <a:t>bản</a:t>
            </a:r>
            <a:r>
              <a:rPr lang="en-US" sz="2400" dirty="0" smtClean="0"/>
              <a:t> </a:t>
            </a:r>
            <a:r>
              <a:rPr lang="en-US" sz="2400" dirty="0" err="1"/>
              <a:t>đồ</a:t>
            </a:r>
            <a:r>
              <a:rPr lang="en-US" sz="2400" dirty="0"/>
              <a:t> </a:t>
            </a:r>
            <a:r>
              <a:rPr lang="en-US" sz="2400" dirty="0" err="1"/>
              <a:t>phân</a:t>
            </a:r>
            <a:r>
              <a:rPr lang="en-US" sz="2400" dirty="0"/>
              <a:t> </a:t>
            </a:r>
            <a:r>
              <a:rPr lang="en-US" sz="2400" dirty="0" err="1"/>
              <a:t>bố</a:t>
            </a:r>
            <a:r>
              <a:rPr lang="en-US" sz="2400" dirty="0"/>
              <a:t> </a:t>
            </a:r>
            <a:r>
              <a:rPr lang="en-US" sz="2400" dirty="0" err="1"/>
              <a:t>công</a:t>
            </a:r>
            <a:r>
              <a:rPr lang="en-US" sz="2400" dirty="0"/>
              <a:t> </a:t>
            </a:r>
            <a:r>
              <a:rPr lang="en-US" sz="2400" dirty="0" err="1"/>
              <a:t>nghiệp</a:t>
            </a:r>
            <a:r>
              <a:rPr lang="en-US" sz="2400" dirty="0"/>
              <a:t> </a:t>
            </a:r>
            <a:r>
              <a:rPr lang="en-US" sz="2400" dirty="0" err="1"/>
              <a:t>khu</a:t>
            </a:r>
            <a:r>
              <a:rPr lang="en-US" sz="2400" dirty="0"/>
              <a:t> </a:t>
            </a:r>
            <a:r>
              <a:rPr lang="en-US" sz="2400" dirty="0" err="1"/>
              <a:t>vực</a:t>
            </a:r>
            <a:r>
              <a:rPr lang="en-US" sz="2400" dirty="0"/>
              <a:t> </a:t>
            </a:r>
            <a:r>
              <a:rPr lang="en-US" sz="2400" dirty="0" err="1"/>
              <a:t>Tây</a:t>
            </a:r>
            <a:r>
              <a:rPr lang="en-US" sz="2400" dirty="0"/>
              <a:t> Nam Á.</a:t>
            </a:r>
          </a:p>
          <a:p>
            <a:pPr algn="just"/>
            <a:r>
              <a:rPr lang="en-US" sz="2400" dirty="0" smtClean="0"/>
              <a:t>- </a:t>
            </a:r>
            <a:r>
              <a:rPr lang="en-US" sz="2400" dirty="0" err="1" smtClean="0"/>
              <a:t>Bổ</a:t>
            </a:r>
            <a:r>
              <a:rPr lang="en-US" sz="2400" dirty="0" smtClean="0"/>
              <a:t> </a:t>
            </a:r>
            <a:r>
              <a:rPr lang="en-US" sz="2400" dirty="0"/>
              <a:t>sung </a:t>
            </a:r>
            <a:r>
              <a:rPr lang="en-US" sz="2400" dirty="0" err="1"/>
              <a:t>bài</a:t>
            </a:r>
            <a:r>
              <a:rPr lang="en-US" sz="2400" dirty="0"/>
              <a:t> </a:t>
            </a:r>
            <a:r>
              <a:rPr lang="en-US" sz="2400" dirty="0" err="1"/>
              <a:t>thực</a:t>
            </a:r>
            <a:r>
              <a:rPr lang="en-US" sz="2400" dirty="0"/>
              <a:t> </a:t>
            </a:r>
            <a:r>
              <a:rPr lang="en-US" sz="2400" dirty="0" err="1"/>
              <a:t>hành</a:t>
            </a:r>
            <a:r>
              <a:rPr lang="en-US" sz="2400" dirty="0"/>
              <a:t>: </a:t>
            </a:r>
            <a:r>
              <a:rPr lang="en-US" sz="2400" dirty="0" err="1"/>
              <a:t>Viết</a:t>
            </a:r>
            <a:r>
              <a:rPr lang="en-US" sz="2400" dirty="0"/>
              <a:t> </a:t>
            </a:r>
            <a:r>
              <a:rPr lang="en-US" sz="2400" dirty="0" err="1"/>
              <a:t>báo</a:t>
            </a:r>
            <a:r>
              <a:rPr lang="en-US" sz="2400" dirty="0"/>
              <a:t> </a:t>
            </a:r>
            <a:r>
              <a:rPr lang="en-US" sz="2400" dirty="0" err="1"/>
              <a:t>cáo</a:t>
            </a:r>
            <a:r>
              <a:rPr lang="en-US" sz="2400" dirty="0"/>
              <a:t> </a:t>
            </a:r>
            <a:r>
              <a:rPr lang="en-US" sz="2400" dirty="0" err="1"/>
              <a:t>về</a:t>
            </a:r>
            <a:r>
              <a:rPr lang="en-US" sz="2400" dirty="0"/>
              <a:t> </a:t>
            </a:r>
            <a:r>
              <a:rPr lang="en-US" sz="2400" dirty="0" err="1"/>
              <a:t>vấn</a:t>
            </a:r>
            <a:r>
              <a:rPr lang="en-US" sz="2400" dirty="0"/>
              <a:t> </a:t>
            </a:r>
            <a:r>
              <a:rPr lang="en-US" sz="2400" dirty="0" err="1"/>
              <a:t>đề</a:t>
            </a:r>
            <a:r>
              <a:rPr lang="en-US" sz="2400" dirty="0"/>
              <a:t> </a:t>
            </a:r>
            <a:r>
              <a:rPr lang="en-US" sz="2400" dirty="0" err="1"/>
              <a:t>dầu</a:t>
            </a:r>
            <a:r>
              <a:rPr lang="en-US" sz="2400" dirty="0"/>
              <a:t> </a:t>
            </a:r>
            <a:r>
              <a:rPr lang="en-US" sz="2400" dirty="0" err="1"/>
              <a:t>khí</a:t>
            </a:r>
            <a:r>
              <a:rPr lang="en-US" sz="2400" dirty="0"/>
              <a:t> </a:t>
            </a:r>
            <a:r>
              <a:rPr lang="en-US" sz="2400" dirty="0" err="1"/>
              <a:t>của</a:t>
            </a:r>
            <a:r>
              <a:rPr lang="en-US" sz="2400" dirty="0"/>
              <a:t> </a:t>
            </a:r>
            <a:r>
              <a:rPr lang="en-US" sz="2400" dirty="0" err="1"/>
              <a:t>khu</a:t>
            </a:r>
            <a:r>
              <a:rPr lang="en-US" sz="2400" dirty="0"/>
              <a:t> </a:t>
            </a:r>
            <a:r>
              <a:rPr lang="en-US" sz="2400" dirty="0" err="1"/>
              <a:t>vực</a:t>
            </a:r>
            <a:r>
              <a:rPr lang="en-US" sz="2400" dirty="0"/>
              <a:t> </a:t>
            </a:r>
            <a:r>
              <a:rPr lang="en-US" sz="2400" dirty="0" err="1"/>
              <a:t>Tây</a:t>
            </a:r>
            <a:r>
              <a:rPr lang="en-US" sz="2400" dirty="0"/>
              <a:t> Nam Á.</a:t>
            </a:r>
            <a:endParaRPr lang="en-US" sz="2400" dirty="0"/>
          </a:p>
        </p:txBody>
      </p:sp>
      <p:sp>
        <p:nvSpPr>
          <p:cNvPr id="8" name="Title 1"/>
          <p:cNvSpPr txBox="1">
            <a:spLocks/>
          </p:cNvSpPr>
          <p:nvPr/>
        </p:nvSpPr>
        <p:spPr bwMode="auto">
          <a:xfrm>
            <a:off x="3031818" y="471623"/>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a:solidFill>
                  <a:srgbClr val="FF0000"/>
                </a:solidFill>
                <a:latin typeface="Calibri "/>
              </a:rPr>
              <a:t>KHU VỰC </a:t>
            </a:r>
            <a:r>
              <a:rPr lang="en-US" altLang="en-US" sz="3400" b="1" dirty="0" smtClean="0">
                <a:solidFill>
                  <a:srgbClr val="FF0000"/>
                </a:solidFill>
                <a:latin typeface="Calibri "/>
              </a:rPr>
              <a:t>TÂY </a:t>
            </a:r>
            <a:r>
              <a:rPr lang="en-US" altLang="en-US" sz="3400" b="1" dirty="0">
                <a:solidFill>
                  <a:srgbClr val="FF0000"/>
                </a:solidFill>
                <a:latin typeface="Calibri "/>
              </a:rPr>
              <a:t>NAM Á</a:t>
            </a:r>
          </a:p>
        </p:txBody>
      </p:sp>
    </p:spTree>
    <p:extLst>
      <p:ext uri="{BB962C8B-B14F-4D97-AF65-F5344CB8AC3E}">
        <p14:creationId xmlns:p14="http://schemas.microsoft.com/office/powerpoint/2010/main" val="378223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838200" y="1247430"/>
            <a:ext cx="10174002" cy="5004447"/>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30000"/>
              </a:lnSpc>
              <a:spcBef>
                <a:spcPct val="0"/>
              </a:spcBef>
              <a:spcAft>
                <a:spcPct val="0"/>
              </a:spcAft>
              <a:buClrTx/>
              <a:buSzTx/>
              <a:buFontTx/>
              <a:buNone/>
              <a:tabLst/>
            </a:pPr>
            <a:r>
              <a:rPr lang="en-US" altLang="en-US" sz="2400" b="1" dirty="0" smtClean="0"/>
              <a:t>1</a:t>
            </a:r>
            <a:r>
              <a:rPr kumimoji="0" lang="en-US" altLang="en-US" sz="2400" b="1" i="0" u="none" strike="noStrike" cap="none" normalizeH="0" baseline="0" dirty="0" smtClean="0">
                <a:ln>
                  <a:noFill/>
                </a:ln>
                <a:solidFill>
                  <a:schemeClr val="tx1"/>
                </a:solidFill>
                <a:effectLst/>
              </a:rPr>
              <a:t>. </a:t>
            </a:r>
            <a:r>
              <a:rPr lang="en-US" altLang="en-US" sz="2400" b="1" dirty="0" smtClean="0"/>
              <a:t>Nội dung </a:t>
            </a:r>
            <a:r>
              <a:rPr lang="en-US" altLang="en-US" sz="2400" b="1" dirty="0" err="1" smtClean="0"/>
              <a:t>chính</a:t>
            </a:r>
            <a:r>
              <a:rPr lang="en-US" altLang="en-US" sz="2400" b="1" dirty="0" smtClean="0"/>
              <a:t>:</a:t>
            </a:r>
            <a:endParaRPr kumimoji="0" lang="en-US" altLang="en-US" sz="2400" b="1" i="0" u="none" strike="noStrike" cap="none" normalizeH="0" baseline="0" dirty="0">
              <a:ln>
                <a:noFill/>
              </a:ln>
              <a:solidFill>
                <a:schemeClr val="tx1"/>
              </a:solidFill>
              <a:effectLst/>
            </a:endParaRPr>
          </a:p>
          <a:p>
            <a:r>
              <a:rPr lang="en-US" sz="2400" dirty="0" smtClean="0"/>
              <a:t>- </a:t>
            </a:r>
            <a:r>
              <a:rPr lang="en-US" sz="2400" dirty="0" err="1" smtClean="0"/>
              <a:t>Bài</a:t>
            </a:r>
            <a:r>
              <a:rPr lang="en-US" sz="2400" dirty="0" smtClean="0"/>
              <a:t> 18. </a:t>
            </a:r>
            <a:r>
              <a:rPr lang="en-US" sz="2400" dirty="0" err="1" smtClean="0"/>
              <a:t>Vị</a:t>
            </a:r>
            <a:r>
              <a:rPr lang="en-US" sz="2400" dirty="0" smtClean="0"/>
              <a:t> </a:t>
            </a:r>
            <a:r>
              <a:rPr lang="en-US" sz="2400" dirty="0" err="1" smtClean="0"/>
              <a:t>trí</a:t>
            </a:r>
            <a:r>
              <a:rPr lang="en-US" sz="2400" dirty="0" smtClean="0"/>
              <a:t> </a:t>
            </a:r>
            <a:r>
              <a:rPr lang="en-US" sz="2400" dirty="0" err="1" smtClean="0"/>
              <a:t>địa</a:t>
            </a:r>
            <a:r>
              <a:rPr lang="en-US" sz="2400" dirty="0" smtClean="0"/>
              <a:t> </a:t>
            </a:r>
            <a:r>
              <a:rPr lang="en-US" sz="2400" dirty="0" err="1" smtClean="0"/>
              <a:t>lí</a:t>
            </a:r>
            <a:r>
              <a:rPr lang="en-US" sz="2400" dirty="0" smtClean="0"/>
              <a:t>, </a:t>
            </a:r>
            <a:r>
              <a:rPr lang="en-US" sz="2400" dirty="0" err="1" smtClean="0"/>
              <a:t>điều</a:t>
            </a:r>
            <a:r>
              <a:rPr lang="en-US" sz="2400" dirty="0" smtClean="0"/>
              <a:t> </a:t>
            </a:r>
            <a:r>
              <a:rPr lang="en-US" sz="2400" dirty="0" err="1" smtClean="0"/>
              <a:t>kiện</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và</a:t>
            </a:r>
            <a:r>
              <a:rPr lang="en-US" sz="2400" dirty="0" smtClean="0"/>
              <a:t> </a:t>
            </a:r>
            <a:r>
              <a:rPr lang="en-US" sz="2400" dirty="0" err="1" smtClean="0"/>
              <a:t>dân</a:t>
            </a:r>
            <a:r>
              <a:rPr lang="en-US" sz="2400" dirty="0" smtClean="0"/>
              <a:t> </a:t>
            </a:r>
            <a:r>
              <a:rPr lang="en-US" sz="2400" dirty="0" err="1" smtClean="0"/>
              <a:t>cư</a:t>
            </a:r>
            <a:r>
              <a:rPr lang="en-US" sz="2400" dirty="0" smtClean="0"/>
              <a:t> </a:t>
            </a:r>
            <a:r>
              <a:rPr lang="en-US" sz="2400" dirty="0" err="1" smtClean="0"/>
              <a:t>Hoa</a:t>
            </a:r>
            <a:r>
              <a:rPr lang="en-US" sz="2400" dirty="0" smtClean="0"/>
              <a:t> </a:t>
            </a:r>
            <a:r>
              <a:rPr lang="en-US" sz="2400" dirty="0" err="1" smtClean="0"/>
              <a:t>Kỳ</a:t>
            </a:r>
            <a:endParaRPr lang="en-US" sz="2400" dirty="0"/>
          </a:p>
          <a:p>
            <a:r>
              <a:rPr lang="en-US" sz="2400" dirty="0" smtClean="0"/>
              <a:t>- </a:t>
            </a:r>
            <a:r>
              <a:rPr lang="en-US" sz="2400" dirty="0" err="1" smtClean="0"/>
              <a:t>Bài</a:t>
            </a:r>
            <a:r>
              <a:rPr lang="en-US" sz="2400" dirty="0" smtClean="0"/>
              <a:t> 19. </a:t>
            </a:r>
            <a:r>
              <a:rPr lang="en-US" sz="2400" dirty="0" err="1" smtClean="0"/>
              <a:t>Kinh</a:t>
            </a:r>
            <a:r>
              <a:rPr lang="en-US" sz="2400" dirty="0" smtClean="0"/>
              <a:t> </a:t>
            </a:r>
            <a:r>
              <a:rPr lang="en-US" sz="2400" dirty="0" err="1" smtClean="0"/>
              <a:t>tế</a:t>
            </a:r>
            <a:r>
              <a:rPr lang="en-US" sz="2400" dirty="0" smtClean="0"/>
              <a:t> </a:t>
            </a:r>
            <a:r>
              <a:rPr lang="en-US" sz="2400" dirty="0" err="1" smtClean="0"/>
              <a:t>Hoa</a:t>
            </a:r>
            <a:r>
              <a:rPr lang="en-US" sz="2400" dirty="0" smtClean="0"/>
              <a:t> </a:t>
            </a:r>
            <a:r>
              <a:rPr lang="en-US" sz="2400" dirty="0" err="1" smtClean="0"/>
              <a:t>Kỳ</a:t>
            </a:r>
            <a:endParaRPr lang="en-US" sz="2400" dirty="0" smtClean="0"/>
          </a:p>
          <a:p>
            <a:pPr lvl="0"/>
            <a:r>
              <a:rPr lang="en-US" altLang="en-US" sz="2400" b="1" dirty="0" smtClean="0"/>
              <a:t>2. </a:t>
            </a:r>
            <a:r>
              <a:rPr lang="en-US" altLang="en-US" sz="2400" b="1" dirty="0" err="1" smtClean="0"/>
              <a:t>Điểm</a:t>
            </a:r>
            <a:r>
              <a:rPr lang="en-US" altLang="en-US" sz="2400" b="1" dirty="0" smtClean="0"/>
              <a:t> </a:t>
            </a:r>
            <a:r>
              <a:rPr lang="en-US" altLang="en-US" sz="2400" b="1" dirty="0" err="1" smtClean="0"/>
              <a:t>mới</a:t>
            </a:r>
            <a:r>
              <a:rPr lang="en-US" altLang="en-US" sz="2400" b="1" dirty="0" smtClean="0"/>
              <a:t>:</a:t>
            </a:r>
            <a:endParaRPr lang="en-US" altLang="en-US" sz="2400" b="1" dirty="0"/>
          </a:p>
          <a:p>
            <a:r>
              <a:rPr lang="en-US" sz="2400" dirty="0" smtClean="0"/>
              <a:t>- </a:t>
            </a:r>
            <a:r>
              <a:rPr lang="en-US" sz="2400" dirty="0" err="1" smtClean="0"/>
              <a:t>Bài</a:t>
            </a:r>
            <a:r>
              <a:rPr lang="en-US" sz="2400" dirty="0" smtClean="0"/>
              <a:t> 18: Nội dung </a:t>
            </a:r>
            <a:r>
              <a:rPr lang="en-US" sz="2400" dirty="0" err="1" smtClean="0"/>
              <a:t>trình</a:t>
            </a:r>
            <a:r>
              <a:rPr lang="en-US" sz="2400" dirty="0" smtClean="0"/>
              <a:t> </a:t>
            </a:r>
            <a:r>
              <a:rPr lang="en-US" sz="2400" dirty="0" err="1" smtClean="0"/>
              <a:t>bày</a:t>
            </a:r>
            <a:endParaRPr lang="en-US" sz="2400" dirty="0" smtClean="0"/>
          </a:p>
          <a:p>
            <a:r>
              <a:rPr lang="en-US" sz="2400" dirty="0" smtClean="0"/>
              <a:t>+ </a:t>
            </a:r>
            <a:r>
              <a:rPr lang="en-US" sz="2400" dirty="0" err="1" smtClean="0"/>
              <a:t>Bao</a:t>
            </a:r>
            <a:r>
              <a:rPr lang="en-US" sz="2400" dirty="0" smtClean="0"/>
              <a:t> </a:t>
            </a:r>
            <a:r>
              <a:rPr lang="en-US" sz="2400" dirty="0" err="1" smtClean="0"/>
              <a:t>quát</a:t>
            </a:r>
            <a:r>
              <a:rPr lang="en-US" sz="2400" dirty="0" smtClean="0"/>
              <a:t> </a:t>
            </a:r>
            <a:r>
              <a:rPr lang="en-US" sz="2400" dirty="0" err="1" smtClean="0"/>
              <a:t>và</a:t>
            </a:r>
            <a:r>
              <a:rPr lang="en-US" sz="2400" dirty="0" smtClean="0"/>
              <a:t> </a:t>
            </a:r>
            <a:r>
              <a:rPr lang="en-US" sz="2400" dirty="0" err="1" smtClean="0"/>
              <a:t>toàn</a:t>
            </a:r>
            <a:r>
              <a:rPr lang="en-US" sz="2400" dirty="0" smtClean="0"/>
              <a:t> </a:t>
            </a:r>
            <a:r>
              <a:rPr lang="en-US" sz="2400" dirty="0" err="1" smtClean="0"/>
              <a:t>diện</a:t>
            </a:r>
            <a:r>
              <a:rPr lang="en-US" sz="2400" dirty="0" smtClean="0"/>
              <a:t> </a:t>
            </a:r>
            <a:r>
              <a:rPr lang="en-US" sz="2400" dirty="0" err="1" smtClean="0"/>
              <a:t>hơn</a:t>
            </a:r>
            <a:r>
              <a:rPr lang="en-US" sz="2400" dirty="0" smtClean="0"/>
              <a:t> </a:t>
            </a:r>
          </a:p>
          <a:p>
            <a:r>
              <a:rPr lang="en-US" sz="2400" dirty="0" smtClean="0"/>
              <a:t>+ </a:t>
            </a:r>
            <a:r>
              <a:rPr lang="en-US" sz="2400" dirty="0" err="1" smtClean="0"/>
              <a:t>Không</a:t>
            </a:r>
            <a:r>
              <a:rPr lang="en-US" sz="2400" dirty="0" smtClean="0"/>
              <a:t> </a:t>
            </a:r>
            <a:r>
              <a:rPr lang="en-US" sz="2400" dirty="0" err="1" smtClean="0"/>
              <a:t>chỉ</a:t>
            </a:r>
            <a:r>
              <a:rPr lang="en-US" sz="2400" dirty="0" smtClean="0"/>
              <a:t> </a:t>
            </a:r>
            <a:r>
              <a:rPr lang="en-US" sz="2400" dirty="0" err="1" smtClean="0"/>
              <a:t>nêu</a:t>
            </a:r>
            <a:r>
              <a:rPr lang="en-US" sz="2400" dirty="0" smtClean="0"/>
              <a:t> </a:t>
            </a:r>
            <a:r>
              <a:rPr lang="en-US" sz="2400" dirty="0" err="1" smtClean="0"/>
              <a:t>đặc</a:t>
            </a:r>
            <a:r>
              <a:rPr lang="en-US" sz="2400" dirty="0" smtClean="0"/>
              <a:t> </a:t>
            </a:r>
            <a:r>
              <a:rPr lang="en-US" sz="2400" dirty="0" err="1" smtClean="0"/>
              <a:t>điểm</a:t>
            </a:r>
            <a:r>
              <a:rPr lang="en-US" sz="2400" dirty="0" smtClean="0"/>
              <a:t> </a:t>
            </a:r>
            <a:r>
              <a:rPr lang="en-US" sz="2400" dirty="0" err="1" smtClean="0"/>
              <a:t>của</a:t>
            </a:r>
            <a:r>
              <a:rPr lang="en-US" sz="2400" dirty="0" smtClean="0"/>
              <a:t> </a:t>
            </a:r>
            <a:r>
              <a:rPr lang="en-US" sz="2400" dirty="0" err="1" smtClean="0"/>
              <a:t>từng</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mà</a:t>
            </a:r>
            <a:r>
              <a:rPr lang="en-US" sz="2400" dirty="0" smtClean="0"/>
              <a:t> </a:t>
            </a:r>
            <a:r>
              <a:rPr lang="en-US" sz="2400" dirty="0" err="1" smtClean="0"/>
              <a:t>chú</a:t>
            </a:r>
            <a:r>
              <a:rPr lang="en-US" sz="2400" dirty="0" smtClean="0"/>
              <a:t> ý </a:t>
            </a:r>
            <a:r>
              <a:rPr lang="en-US" sz="2400" dirty="0" err="1" smtClean="0"/>
              <a:t>đánh</a:t>
            </a:r>
            <a:r>
              <a:rPr lang="en-US" sz="2400" dirty="0" smtClean="0"/>
              <a:t> </a:t>
            </a:r>
            <a:r>
              <a:rPr lang="en-US" sz="2400" dirty="0" err="1" smtClean="0"/>
              <a:t>giá</a:t>
            </a:r>
            <a:r>
              <a:rPr lang="en-US" sz="2400" dirty="0" smtClean="0"/>
              <a:t> </a:t>
            </a:r>
            <a:r>
              <a:rPr lang="en-US" sz="2400" dirty="0" err="1" smtClean="0"/>
              <a:t>ảnh</a:t>
            </a:r>
            <a:r>
              <a:rPr lang="en-US" sz="2400" dirty="0" smtClean="0"/>
              <a:t> </a:t>
            </a:r>
            <a:r>
              <a:rPr lang="en-US" sz="2400" dirty="0" err="1" smtClean="0"/>
              <a:t>hưởng</a:t>
            </a:r>
            <a:r>
              <a:rPr lang="en-US" sz="2400" dirty="0" smtClean="0"/>
              <a:t> </a:t>
            </a:r>
            <a:r>
              <a:rPr lang="en-US" sz="2400" dirty="0" err="1" smtClean="0"/>
              <a:t>của</a:t>
            </a:r>
            <a:r>
              <a:rPr lang="en-US" sz="2400" dirty="0" smtClean="0"/>
              <a:t> </a:t>
            </a:r>
            <a:r>
              <a:rPr lang="en-US" sz="2400" dirty="0" err="1" smtClean="0"/>
              <a:t>đặc</a:t>
            </a:r>
            <a:r>
              <a:rPr lang="en-US" sz="2400" dirty="0" smtClean="0"/>
              <a:t> </a:t>
            </a:r>
            <a:r>
              <a:rPr lang="en-US" sz="2400" dirty="0" err="1" smtClean="0"/>
              <a:t>điểm</a:t>
            </a:r>
            <a:r>
              <a:rPr lang="en-US" sz="2400" dirty="0" smtClean="0"/>
              <a:t> </a:t>
            </a:r>
            <a:r>
              <a:rPr lang="en-US" sz="2400" dirty="0" err="1" smtClean="0"/>
              <a:t>đó</a:t>
            </a:r>
            <a:r>
              <a:rPr lang="en-US" sz="2400" dirty="0" smtClean="0"/>
              <a:t> </a:t>
            </a:r>
            <a:r>
              <a:rPr lang="en-US" sz="2400" dirty="0" err="1" smtClean="0"/>
              <a:t>đến</a:t>
            </a:r>
            <a:r>
              <a:rPr lang="en-US" sz="2400" dirty="0" smtClean="0"/>
              <a:t> </a:t>
            </a:r>
            <a:r>
              <a:rPr lang="en-US" sz="2400" dirty="0" err="1" smtClean="0"/>
              <a:t>sự</a:t>
            </a:r>
            <a:r>
              <a:rPr lang="en-US" sz="2400" dirty="0" smtClean="0"/>
              <a:t> </a:t>
            </a:r>
            <a:r>
              <a:rPr lang="en-US" sz="2400" dirty="0" err="1" smtClean="0"/>
              <a:t>phát</a:t>
            </a:r>
            <a:r>
              <a:rPr lang="en-US" sz="2400" dirty="0" smtClean="0"/>
              <a:t> </a:t>
            </a:r>
            <a:r>
              <a:rPr lang="en-US" sz="2400" dirty="0" err="1" smtClean="0"/>
              <a:t>triển</a:t>
            </a:r>
            <a:r>
              <a:rPr lang="en-US" sz="2400" dirty="0" smtClean="0"/>
              <a:t> </a:t>
            </a:r>
            <a:r>
              <a:rPr lang="en-US" sz="2400" dirty="0" err="1" smtClean="0"/>
              <a:t>kinh</a:t>
            </a:r>
            <a:r>
              <a:rPr lang="en-US" sz="2400" dirty="0" smtClean="0"/>
              <a:t> </a:t>
            </a:r>
            <a:r>
              <a:rPr lang="en-US" sz="2400" dirty="0" err="1" smtClean="0"/>
              <a:t>tế</a:t>
            </a:r>
            <a:r>
              <a:rPr lang="en-US" sz="2400" dirty="0" smtClean="0"/>
              <a:t> - </a:t>
            </a:r>
            <a:r>
              <a:rPr lang="en-US" sz="2400" dirty="0" err="1" smtClean="0"/>
              <a:t>xã</a:t>
            </a:r>
            <a:r>
              <a:rPr lang="en-US" sz="2400" dirty="0" smtClean="0"/>
              <a:t> </a:t>
            </a:r>
            <a:r>
              <a:rPr lang="en-US" sz="2400" dirty="0" err="1" smtClean="0"/>
              <a:t>hội</a:t>
            </a:r>
            <a:endParaRPr lang="en-US" sz="2400" dirty="0"/>
          </a:p>
          <a:p>
            <a:r>
              <a:rPr lang="en-US" sz="2400" dirty="0" smtClean="0"/>
              <a:t>- </a:t>
            </a:r>
            <a:r>
              <a:rPr lang="en-US" sz="2400" dirty="0" err="1" smtClean="0"/>
              <a:t>Bài</a:t>
            </a:r>
            <a:r>
              <a:rPr lang="en-US" sz="2400" dirty="0" smtClean="0"/>
              <a:t> 19: </a:t>
            </a:r>
            <a:r>
              <a:rPr lang="en-US" sz="2400" dirty="0" err="1" smtClean="0"/>
              <a:t>Trình</a:t>
            </a:r>
            <a:r>
              <a:rPr lang="en-US" sz="2400" dirty="0" smtClean="0"/>
              <a:t> </a:t>
            </a:r>
            <a:r>
              <a:rPr lang="en-US" sz="2400" dirty="0" err="1" smtClean="0"/>
              <a:t>bày</a:t>
            </a:r>
            <a:r>
              <a:rPr lang="en-US" sz="2400" dirty="0" smtClean="0"/>
              <a:t> </a:t>
            </a:r>
            <a:r>
              <a:rPr lang="en-US" sz="2400" dirty="0" err="1" smtClean="0"/>
              <a:t>toàn</a:t>
            </a:r>
            <a:r>
              <a:rPr lang="en-US" sz="2400" dirty="0" smtClean="0"/>
              <a:t> </a:t>
            </a:r>
            <a:r>
              <a:rPr lang="en-US" sz="2400" dirty="0" err="1" smtClean="0"/>
              <a:t>diện</a:t>
            </a:r>
            <a:r>
              <a:rPr lang="en-US" sz="2400" dirty="0" smtClean="0"/>
              <a:t> </a:t>
            </a:r>
            <a:r>
              <a:rPr lang="en-US" sz="2400" dirty="0" err="1" smtClean="0"/>
              <a:t>hơn</a:t>
            </a:r>
            <a:r>
              <a:rPr lang="en-US" sz="2400" dirty="0" smtClean="0"/>
              <a:t> </a:t>
            </a:r>
            <a:r>
              <a:rPr lang="en-US" sz="2400" dirty="0" err="1" smtClean="0"/>
              <a:t>về</a:t>
            </a:r>
            <a:r>
              <a:rPr lang="en-US" sz="2400" dirty="0" smtClean="0"/>
              <a:t> </a:t>
            </a:r>
            <a:r>
              <a:rPr lang="en-US" sz="2400" dirty="0" err="1" smtClean="0"/>
              <a:t>địa</a:t>
            </a:r>
            <a:r>
              <a:rPr lang="en-US" sz="2400" dirty="0" smtClean="0"/>
              <a:t> </a:t>
            </a:r>
            <a:r>
              <a:rPr lang="en-US" sz="2400" dirty="0" err="1" smtClean="0"/>
              <a:t>lí</a:t>
            </a:r>
            <a:r>
              <a:rPr lang="en-US" sz="2400" dirty="0" smtClean="0"/>
              <a:t> </a:t>
            </a:r>
            <a:r>
              <a:rPr lang="en-US" sz="2400" dirty="0" err="1" smtClean="0"/>
              <a:t>kinh</a:t>
            </a:r>
            <a:r>
              <a:rPr lang="en-US" sz="2400" dirty="0" smtClean="0"/>
              <a:t> </a:t>
            </a:r>
            <a:r>
              <a:rPr lang="en-US" sz="2400" dirty="0" err="1" smtClean="0"/>
              <a:t>tế</a:t>
            </a:r>
            <a:r>
              <a:rPr lang="en-US" sz="2400" dirty="0" smtClean="0"/>
              <a:t> </a:t>
            </a:r>
            <a:r>
              <a:rPr lang="en-US" sz="2400" dirty="0" err="1" smtClean="0"/>
              <a:t>Hoa</a:t>
            </a:r>
            <a:r>
              <a:rPr lang="en-US" sz="2400" dirty="0" smtClean="0"/>
              <a:t> </a:t>
            </a:r>
            <a:r>
              <a:rPr lang="en-US" sz="2400" dirty="0" err="1" smtClean="0"/>
              <a:t>Kỳ</a:t>
            </a:r>
            <a:endParaRPr lang="en-US" sz="2400" dirty="0" smtClean="0"/>
          </a:p>
          <a:p>
            <a:r>
              <a:rPr lang="en-US" sz="2400" dirty="0" smtClean="0"/>
              <a:t>+ </a:t>
            </a:r>
            <a:r>
              <a:rPr lang="en-US" sz="2400" dirty="0" err="1" smtClean="0"/>
              <a:t>Nền</a:t>
            </a:r>
            <a:r>
              <a:rPr lang="en-US" sz="2400" dirty="0" smtClean="0"/>
              <a:t> </a:t>
            </a:r>
            <a:r>
              <a:rPr lang="en-US" sz="2400" dirty="0" err="1" smtClean="0"/>
              <a:t>kinh</a:t>
            </a:r>
            <a:r>
              <a:rPr lang="en-US" sz="2400" dirty="0" smtClean="0"/>
              <a:t> </a:t>
            </a:r>
            <a:r>
              <a:rPr lang="en-US" sz="2400" dirty="0" err="1" smtClean="0"/>
              <a:t>tế</a:t>
            </a:r>
            <a:r>
              <a:rPr lang="en-US" sz="2400" dirty="0" smtClean="0"/>
              <a:t> </a:t>
            </a:r>
            <a:r>
              <a:rPr lang="en-US" sz="2400" dirty="0" err="1" smtClean="0"/>
              <a:t>hàng</a:t>
            </a:r>
            <a:r>
              <a:rPr lang="en-US" sz="2400" dirty="0" smtClean="0"/>
              <a:t> </a:t>
            </a:r>
            <a:r>
              <a:rPr lang="en-US" sz="2400" dirty="0" err="1" smtClean="0"/>
              <a:t>đầu</a:t>
            </a:r>
            <a:r>
              <a:rPr lang="en-US" sz="2400" dirty="0" smtClean="0"/>
              <a:t> </a:t>
            </a:r>
            <a:r>
              <a:rPr lang="en-US" sz="2400" dirty="0" err="1" smtClean="0"/>
              <a:t>thế</a:t>
            </a:r>
            <a:r>
              <a:rPr lang="en-US" sz="2400" dirty="0" smtClean="0"/>
              <a:t> </a:t>
            </a:r>
            <a:r>
              <a:rPr lang="en-US" sz="2400" dirty="0" err="1" smtClean="0"/>
              <a:t>giới</a:t>
            </a:r>
            <a:endParaRPr lang="en-US" sz="2400" dirty="0" smtClean="0"/>
          </a:p>
          <a:p>
            <a:r>
              <a:rPr lang="en-US" sz="2400" dirty="0" smtClean="0"/>
              <a:t>+ </a:t>
            </a:r>
            <a:r>
              <a:rPr lang="en-US" sz="2400" dirty="0" err="1" smtClean="0"/>
              <a:t>Sự</a:t>
            </a:r>
            <a:r>
              <a:rPr lang="en-US" sz="2400" dirty="0" smtClean="0"/>
              <a:t> </a:t>
            </a:r>
            <a:r>
              <a:rPr lang="en-US" sz="2400" dirty="0" err="1" smtClean="0"/>
              <a:t>phát</a:t>
            </a:r>
            <a:r>
              <a:rPr lang="en-US" sz="2400" dirty="0" smtClean="0"/>
              <a:t> </a:t>
            </a:r>
            <a:r>
              <a:rPr lang="en-US" sz="2400" dirty="0" err="1" smtClean="0"/>
              <a:t>triển</a:t>
            </a:r>
            <a:r>
              <a:rPr lang="en-US" sz="2400" dirty="0" smtClean="0"/>
              <a:t> </a:t>
            </a:r>
            <a:r>
              <a:rPr lang="en-US" sz="2400" dirty="0" err="1" smtClean="0"/>
              <a:t>và</a:t>
            </a:r>
            <a:r>
              <a:rPr lang="en-US" sz="2400" dirty="0" smtClean="0"/>
              <a:t> </a:t>
            </a:r>
            <a:r>
              <a:rPr lang="en-US" sz="2400" dirty="0" err="1" smtClean="0"/>
              <a:t>phân</a:t>
            </a:r>
            <a:r>
              <a:rPr lang="en-US" sz="2400" dirty="0" smtClean="0"/>
              <a:t> </a:t>
            </a:r>
            <a:r>
              <a:rPr lang="en-US" sz="2400" dirty="0" err="1" smtClean="0"/>
              <a:t>bố</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ngành</a:t>
            </a:r>
            <a:r>
              <a:rPr lang="en-US" sz="2400" dirty="0" smtClean="0"/>
              <a:t> </a:t>
            </a:r>
            <a:r>
              <a:rPr lang="en-US" sz="2400" dirty="0" err="1" smtClean="0"/>
              <a:t>kinh</a:t>
            </a:r>
            <a:r>
              <a:rPr lang="en-US" sz="2400" dirty="0" smtClean="0"/>
              <a:t> </a:t>
            </a:r>
            <a:r>
              <a:rPr lang="en-US" sz="2400" dirty="0" err="1" smtClean="0"/>
              <a:t>tế</a:t>
            </a:r>
            <a:endParaRPr lang="en-US" sz="2400" dirty="0" smtClean="0"/>
          </a:p>
          <a:p>
            <a:r>
              <a:rPr lang="en-US" sz="2400" dirty="0" smtClean="0"/>
              <a:t>+ </a:t>
            </a:r>
            <a:r>
              <a:rPr lang="en-US" sz="2400" dirty="0" err="1" smtClean="0"/>
              <a:t>Sự</a:t>
            </a:r>
            <a:r>
              <a:rPr lang="en-US" sz="2400" dirty="0" smtClean="0"/>
              <a:t> </a:t>
            </a:r>
            <a:r>
              <a:rPr lang="en-US" sz="2400" dirty="0" err="1" smtClean="0"/>
              <a:t>phân</a:t>
            </a:r>
            <a:r>
              <a:rPr lang="en-US" sz="2400" dirty="0" smtClean="0"/>
              <a:t> </a:t>
            </a:r>
            <a:r>
              <a:rPr lang="en-US" sz="2400" dirty="0" err="1" smtClean="0"/>
              <a:t>hoá</a:t>
            </a:r>
            <a:r>
              <a:rPr lang="en-US" sz="2400" dirty="0" smtClean="0"/>
              <a:t> </a:t>
            </a:r>
            <a:r>
              <a:rPr lang="en-US" sz="2400" dirty="0" err="1" smtClean="0"/>
              <a:t>lãnh</a:t>
            </a:r>
            <a:r>
              <a:rPr lang="en-US" sz="2400" dirty="0" smtClean="0"/>
              <a:t> </a:t>
            </a:r>
            <a:r>
              <a:rPr lang="en-US" sz="2400" dirty="0" err="1" smtClean="0"/>
              <a:t>thổ</a:t>
            </a:r>
            <a:r>
              <a:rPr lang="en-US" sz="2400" dirty="0" smtClean="0"/>
              <a:t> </a:t>
            </a:r>
            <a:r>
              <a:rPr lang="en-US" sz="2400" dirty="0" err="1" smtClean="0"/>
              <a:t>kinh</a:t>
            </a:r>
            <a:r>
              <a:rPr lang="en-US" sz="2400" dirty="0" smtClean="0"/>
              <a:t> </a:t>
            </a:r>
            <a:r>
              <a:rPr lang="en-US" sz="2400" dirty="0" err="1" smtClean="0"/>
              <a:t>tế</a:t>
            </a:r>
            <a:endParaRPr lang="en-US" sz="2400" dirty="0" smtClean="0"/>
          </a:p>
          <a:p>
            <a:r>
              <a:rPr lang="en-US" sz="2400" dirty="0" smtClean="0"/>
              <a:t>- </a:t>
            </a:r>
            <a:r>
              <a:rPr lang="en-US" sz="2400" dirty="0" err="1" smtClean="0"/>
              <a:t>Kênh</a:t>
            </a:r>
            <a:r>
              <a:rPr lang="en-US" sz="2400" dirty="0" smtClean="0"/>
              <a:t> </a:t>
            </a:r>
            <a:r>
              <a:rPr lang="en-US" sz="2400" dirty="0" err="1" smtClean="0"/>
              <a:t>hình</a:t>
            </a:r>
            <a:r>
              <a:rPr lang="en-US" sz="2400" dirty="0" smtClean="0"/>
              <a:t> </a:t>
            </a:r>
            <a:r>
              <a:rPr lang="en-US" sz="2400" dirty="0" err="1" smtClean="0"/>
              <a:t>phong</a:t>
            </a:r>
            <a:r>
              <a:rPr lang="en-US" sz="2400" dirty="0" smtClean="0"/>
              <a:t> </a:t>
            </a:r>
            <a:r>
              <a:rPr lang="en-US" sz="2400" dirty="0" err="1" smtClean="0"/>
              <a:t>phú</a:t>
            </a:r>
            <a:r>
              <a:rPr lang="en-US" sz="2400" dirty="0" smtClean="0"/>
              <a:t>: </a:t>
            </a:r>
            <a:r>
              <a:rPr lang="en-US" sz="2400" dirty="0" err="1" smtClean="0"/>
              <a:t>bản</a:t>
            </a:r>
            <a:r>
              <a:rPr lang="en-US" sz="2400" dirty="0" smtClean="0"/>
              <a:t> </a:t>
            </a:r>
            <a:r>
              <a:rPr lang="en-US" sz="2400" dirty="0" err="1" smtClean="0"/>
              <a:t>đồ</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a:t>
            </a:r>
            <a:r>
              <a:rPr lang="en-US" sz="2400" dirty="0" err="1" smtClean="0"/>
              <a:t>ảnh</a:t>
            </a:r>
            <a:endParaRPr lang="en-US" sz="2400" dirty="0" smtClean="0"/>
          </a:p>
        </p:txBody>
      </p:sp>
      <p:sp>
        <p:nvSpPr>
          <p:cNvPr id="8" name="Title 1"/>
          <p:cNvSpPr txBox="1">
            <a:spLocks/>
          </p:cNvSpPr>
          <p:nvPr/>
        </p:nvSpPr>
        <p:spPr bwMode="auto">
          <a:xfrm>
            <a:off x="3031818" y="471623"/>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smtClean="0">
                <a:solidFill>
                  <a:srgbClr val="FF0000"/>
                </a:solidFill>
                <a:latin typeface="Calibri "/>
              </a:rPr>
              <a:t>HOA KỲ</a:t>
            </a:r>
            <a:endParaRPr lang="en-US" altLang="en-US" sz="3400" b="1" dirty="0">
              <a:solidFill>
                <a:srgbClr val="FF0000"/>
              </a:solidFill>
              <a:latin typeface="Calibri "/>
            </a:endParaRPr>
          </a:p>
        </p:txBody>
      </p:sp>
    </p:spTree>
    <p:extLst>
      <p:ext uri="{BB962C8B-B14F-4D97-AF65-F5344CB8AC3E}">
        <p14:creationId xmlns:p14="http://schemas.microsoft.com/office/powerpoint/2010/main" val="59771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830260" y="368781"/>
            <a:ext cx="410687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3400" b="1" dirty="0">
                <a:solidFill>
                  <a:srgbClr val="FF0000"/>
                </a:solidFill>
                <a:latin typeface="Arial" panose="020B0604020202020204" pitchFamily="34" charset="0"/>
              </a:rPr>
              <a:t>LIÊN BANG NGA</a:t>
            </a:r>
            <a:endParaRPr kumimoji="0" lang="en-US" altLang="en-US" sz="3400" b="1" i="0" u="none" strike="noStrike" cap="none" normalizeH="0" baseline="0" dirty="0">
              <a:ln>
                <a:noFill/>
              </a:ln>
              <a:solidFill>
                <a:srgbClr val="FF0000"/>
              </a:solidFill>
              <a:effectLst/>
              <a:latin typeface="Arial" panose="020B0604020202020204" pitchFamily="34" charset="0"/>
            </a:endParaRPr>
          </a:p>
        </p:txBody>
      </p:sp>
      <p:sp>
        <p:nvSpPr>
          <p:cNvPr id="6" name="TextBox 2"/>
          <p:cNvSpPr txBox="1"/>
          <p:nvPr/>
        </p:nvSpPr>
        <p:spPr>
          <a:xfrm>
            <a:off x="565833" y="1144588"/>
            <a:ext cx="10515599" cy="5170646"/>
          </a:xfrm>
          <a:prstGeom prst="rect">
            <a:avLst/>
          </a:prstGeom>
          <a:noFill/>
        </p:spPr>
        <p:txBody>
          <a:bodyPr vert="horz" wrap="square" lIns="91440" tIns="45720" rIns="91440" bIns="45720" numCol="1" anchor="t" anchorCtr="0" compatLnSpc="1">
            <a:prstTxWarp prst="textNoShape">
              <a:avLst/>
            </a:prstTxWarp>
            <a:spAutoFit/>
          </a:bodyPr>
          <a:lstStyle/>
          <a:p>
            <a:pPr marL="0" lvl="8" algn="just" eaLnBrk="0" fontAlgn="base" hangingPunct="0">
              <a:spcBef>
                <a:spcPct val="0"/>
              </a:spcBef>
              <a:spcAft>
                <a:spcPct val="0"/>
              </a:spcAft>
            </a:pPr>
            <a:r>
              <a:rPr lang="en-US" altLang="en-US" sz="2200" b="1" dirty="0" smtClean="0"/>
              <a:t>1. Nội dung </a:t>
            </a:r>
            <a:r>
              <a:rPr lang="en-US" altLang="en-US" sz="2200" b="1" dirty="0" err="1" smtClean="0"/>
              <a:t>chính</a:t>
            </a:r>
            <a:r>
              <a:rPr lang="en-US" altLang="en-US" sz="2200" b="1" dirty="0" smtClean="0"/>
              <a:t>:</a:t>
            </a:r>
            <a:endParaRPr kumimoji="0" lang="en-US" altLang="en-US" sz="2200" b="1" i="0" u="none" strike="noStrike" cap="none" normalizeH="0" baseline="0" dirty="0">
              <a:ln>
                <a:noFill/>
              </a:ln>
              <a:solidFill>
                <a:schemeClr val="tx1"/>
              </a:solidFill>
              <a:effectLst/>
            </a:endParaRPr>
          </a:p>
          <a:p>
            <a:r>
              <a:rPr lang="en-US" sz="2200" dirty="0" smtClean="0"/>
              <a:t>- </a:t>
            </a:r>
            <a:r>
              <a:rPr lang="vi-VN" sz="2200" dirty="0" smtClean="0"/>
              <a:t>Bài </a:t>
            </a:r>
            <a:r>
              <a:rPr lang="vi-VN" sz="2200" dirty="0"/>
              <a:t>20:</a:t>
            </a:r>
            <a:r>
              <a:rPr lang="vi-VN" sz="2200" dirty="0">
                <a:effectLst/>
              </a:rPr>
              <a:t> Vị trí địa lí và điều </a:t>
            </a:r>
            <a:r>
              <a:rPr lang="vi-VN" sz="2200" dirty="0" smtClean="0">
                <a:effectLst/>
              </a:rPr>
              <a:t>ki</a:t>
            </a:r>
            <a:r>
              <a:rPr lang="en-US" sz="2200" dirty="0" smtClean="0"/>
              <a:t>ệ</a:t>
            </a:r>
            <a:r>
              <a:rPr lang="vi-VN" sz="2200" dirty="0" smtClean="0">
                <a:effectLst/>
              </a:rPr>
              <a:t>n </a:t>
            </a:r>
            <a:r>
              <a:rPr lang="vi-VN" sz="2200" dirty="0">
                <a:effectLst/>
              </a:rPr>
              <a:t>tự </a:t>
            </a:r>
            <a:r>
              <a:rPr lang="vi-VN" sz="2200" dirty="0" smtClean="0">
                <a:effectLst/>
              </a:rPr>
              <a:t>nhi</a:t>
            </a:r>
            <a:r>
              <a:rPr lang="en-US" sz="2200" dirty="0"/>
              <a:t>ê</a:t>
            </a:r>
            <a:r>
              <a:rPr lang="vi-VN" sz="2200" dirty="0" smtClean="0">
                <a:effectLst/>
              </a:rPr>
              <a:t>n</a:t>
            </a:r>
            <a:r>
              <a:rPr lang="vi-VN" sz="2200" dirty="0"/>
              <a:t>, dân cư và xã hội </a:t>
            </a:r>
            <a:r>
              <a:rPr lang="vi-VN" sz="2200" dirty="0" smtClean="0"/>
              <a:t>Liên </a:t>
            </a:r>
            <a:r>
              <a:rPr lang="en-US" sz="2200" dirty="0" smtClean="0"/>
              <a:t>b</a:t>
            </a:r>
            <a:r>
              <a:rPr lang="vi-VN" sz="2200" dirty="0" smtClean="0"/>
              <a:t>ang Nga</a:t>
            </a:r>
            <a:endParaRPr lang="vi-VN" sz="2200" dirty="0" smtClean="0">
              <a:effectLst/>
            </a:endParaRPr>
          </a:p>
          <a:p>
            <a:r>
              <a:rPr lang="en-US" sz="2200" dirty="0" smtClean="0"/>
              <a:t>- </a:t>
            </a:r>
            <a:r>
              <a:rPr lang="vi-VN" sz="2200" dirty="0" smtClean="0"/>
              <a:t>Bài 21: Kinh tế Liên </a:t>
            </a:r>
            <a:r>
              <a:rPr lang="en-US" sz="2200" dirty="0" smtClean="0"/>
              <a:t>b</a:t>
            </a:r>
            <a:r>
              <a:rPr lang="vi-VN" sz="2200" dirty="0" smtClean="0"/>
              <a:t>ang Nga</a:t>
            </a:r>
          </a:p>
          <a:p>
            <a:r>
              <a:rPr lang="en-US" sz="2200" dirty="0" smtClean="0"/>
              <a:t>- </a:t>
            </a:r>
            <a:r>
              <a:rPr lang="vi-VN" sz="2200" dirty="0" smtClean="0"/>
              <a:t>Bài </a:t>
            </a:r>
            <a:r>
              <a:rPr lang="vi-VN" sz="2200" dirty="0"/>
              <a:t>22: Tìm hiểu ngành công nghiệp khai thác dầu khí của Liên </a:t>
            </a:r>
            <a:r>
              <a:rPr lang="en-US" sz="2200" dirty="0" smtClean="0"/>
              <a:t>b</a:t>
            </a:r>
            <a:r>
              <a:rPr lang="vi-VN" sz="2200" dirty="0" smtClean="0"/>
              <a:t>ang </a:t>
            </a:r>
            <a:r>
              <a:rPr lang="vi-VN" sz="2200" dirty="0"/>
              <a:t>Nga</a:t>
            </a:r>
          </a:p>
          <a:p>
            <a:pPr marL="0" lvl="8" eaLnBrk="0" fontAlgn="base" hangingPunct="0">
              <a:spcBef>
                <a:spcPct val="0"/>
              </a:spcBef>
              <a:spcAft>
                <a:spcPct val="0"/>
              </a:spcAft>
            </a:pPr>
            <a:r>
              <a:rPr lang="en-US" altLang="en-US" sz="2200" b="1" dirty="0" smtClean="0"/>
              <a:t>2. </a:t>
            </a:r>
            <a:r>
              <a:rPr lang="en-US" altLang="en-US" sz="2200" b="1" dirty="0" err="1" smtClean="0"/>
              <a:t>Điểm</a:t>
            </a:r>
            <a:r>
              <a:rPr lang="en-US" altLang="en-US" sz="2200" b="1" dirty="0" smtClean="0"/>
              <a:t> </a:t>
            </a:r>
            <a:r>
              <a:rPr lang="en-US" altLang="en-US" sz="2200" b="1" dirty="0" err="1" smtClean="0"/>
              <a:t>mới</a:t>
            </a:r>
            <a:r>
              <a:rPr lang="en-US" altLang="en-US" sz="2200" b="1" dirty="0" smtClean="0"/>
              <a:t>:</a:t>
            </a:r>
          </a:p>
          <a:p>
            <a:pPr marL="0" lvl="8" eaLnBrk="0" fontAlgn="base" hangingPunct="0">
              <a:spcBef>
                <a:spcPct val="0"/>
              </a:spcBef>
              <a:spcAft>
                <a:spcPct val="0"/>
              </a:spcAft>
            </a:pPr>
            <a:r>
              <a:rPr lang="en-US" sz="2200" dirty="0" smtClean="0"/>
              <a:t>- </a:t>
            </a:r>
            <a:r>
              <a:rPr lang="vi-VN" sz="2200" dirty="0" smtClean="0"/>
              <a:t>Bài </a:t>
            </a:r>
            <a:r>
              <a:rPr lang="vi-VN" sz="2200" dirty="0"/>
              <a:t>20: </a:t>
            </a:r>
            <a:endParaRPr lang="en-US" sz="2200" dirty="0" smtClean="0"/>
          </a:p>
          <a:p>
            <a:pPr marL="0" lvl="8" eaLnBrk="0" fontAlgn="base" hangingPunct="0">
              <a:spcBef>
                <a:spcPct val="0"/>
              </a:spcBef>
              <a:spcAft>
                <a:spcPct val="0"/>
              </a:spcAft>
            </a:pPr>
            <a:r>
              <a:rPr lang="en-US" sz="2200" dirty="0" smtClean="0"/>
              <a:t>+ </a:t>
            </a:r>
            <a:r>
              <a:rPr lang="vi-VN" sz="2200" dirty="0" smtClean="0"/>
              <a:t>Cấu </a:t>
            </a:r>
            <a:r>
              <a:rPr lang="vi-VN" sz="2200" dirty="0"/>
              <a:t>trúc của bài sẽ đi theo cấu trúc chung:</a:t>
            </a:r>
          </a:p>
          <a:p>
            <a:pPr marL="800100" lvl="1" indent="-342900">
              <a:buClr>
                <a:schemeClr val="tx1"/>
              </a:buClr>
              <a:buSzPts val="2400"/>
              <a:buFont typeface="Arial" panose="020B0604020202020204" pitchFamily="34" charset="0"/>
              <a:buChar char="•"/>
            </a:pPr>
            <a:r>
              <a:rPr lang="vi-VN" sz="2200" dirty="0"/>
              <a:t>Khái quát đặc điểm chung của từng yếu tố điều kiện tự nhiên và tài nguyên thiên nhiên, dân cư – xã hội</a:t>
            </a:r>
          </a:p>
          <a:p>
            <a:pPr marL="800100" lvl="1" indent="-342900">
              <a:buClr>
                <a:schemeClr val="tx1"/>
              </a:buClr>
              <a:buSzPts val="2400"/>
              <a:buFont typeface="Arial" panose="020B0604020202020204" pitchFamily="34" charset="0"/>
              <a:buChar char="•"/>
            </a:pPr>
            <a:r>
              <a:rPr lang="vi-VN" sz="2200" dirty="0"/>
              <a:t>Phân tích một số đặc điểm cơ bản, nổi bật</a:t>
            </a:r>
          </a:p>
          <a:p>
            <a:pPr marL="800100" lvl="1" indent="-342900">
              <a:buClr>
                <a:schemeClr val="tx1"/>
              </a:buClr>
              <a:buSzPts val="2400"/>
              <a:buFont typeface="Arial" panose="020B0604020202020204" pitchFamily="34" charset="0"/>
              <a:buChar char="•"/>
            </a:pPr>
            <a:r>
              <a:rPr lang="vi-VN" sz="2200" dirty="0"/>
              <a:t>Đánh giá thuận lợi, khó khăn đối với phát triển kinh tế – xã </a:t>
            </a:r>
            <a:r>
              <a:rPr lang="vi-VN" sz="2200" dirty="0" smtClean="0"/>
              <a:t>hội</a:t>
            </a:r>
            <a:endParaRPr lang="en-US" sz="2200" dirty="0" smtClean="0"/>
          </a:p>
          <a:p>
            <a:pPr marL="0" lvl="1">
              <a:buClr>
                <a:schemeClr val="tx1"/>
              </a:buClr>
              <a:buSzPts val="2400"/>
            </a:pPr>
            <a:r>
              <a:rPr lang="en-US" sz="2200" dirty="0"/>
              <a:t>+</a:t>
            </a:r>
            <a:r>
              <a:rPr lang="vi-VN" sz="2200" dirty="0" smtClean="0"/>
              <a:t> </a:t>
            </a:r>
            <a:r>
              <a:rPr lang="en-US" sz="2200" dirty="0" err="1" smtClean="0"/>
              <a:t>Phần</a:t>
            </a:r>
            <a:r>
              <a:rPr lang="en-US" sz="2200" dirty="0" smtClean="0"/>
              <a:t> đ</a:t>
            </a:r>
            <a:r>
              <a:rPr lang="vi-VN" sz="2200" dirty="0" smtClean="0"/>
              <a:t>iều </a:t>
            </a:r>
            <a:r>
              <a:rPr lang="vi-VN" sz="2200" dirty="0"/>
              <a:t>kiện tự nhiên và tài nguyên thiên </a:t>
            </a:r>
            <a:r>
              <a:rPr lang="vi-VN" sz="2200" dirty="0" smtClean="0"/>
              <a:t>nhiên</a:t>
            </a:r>
            <a:r>
              <a:rPr lang="en-US" sz="2200" dirty="0" smtClean="0"/>
              <a:t>:</a:t>
            </a:r>
            <a:r>
              <a:rPr lang="vi-VN" sz="2200" dirty="0" smtClean="0"/>
              <a:t> </a:t>
            </a:r>
            <a:r>
              <a:rPr lang="en-US" sz="2200" dirty="0" err="1" smtClean="0"/>
              <a:t>trình</a:t>
            </a:r>
            <a:r>
              <a:rPr lang="en-US" sz="2200" dirty="0" smtClean="0"/>
              <a:t> </a:t>
            </a:r>
            <a:r>
              <a:rPr lang="en-US" sz="2200" dirty="0" err="1" smtClean="0"/>
              <a:t>bày</a:t>
            </a:r>
            <a:r>
              <a:rPr lang="en-US" sz="2200" dirty="0" smtClean="0"/>
              <a:t> </a:t>
            </a:r>
            <a:r>
              <a:rPr lang="en-US" sz="2200" dirty="0" err="1" smtClean="0"/>
              <a:t>đầy</a:t>
            </a:r>
            <a:r>
              <a:rPr lang="en-US" sz="2200" dirty="0" smtClean="0"/>
              <a:t> </a:t>
            </a:r>
            <a:r>
              <a:rPr lang="en-US" sz="2200" dirty="0" err="1" smtClean="0"/>
              <a:t>đủ</a:t>
            </a:r>
            <a:r>
              <a:rPr lang="en-US" sz="2200" dirty="0" smtClean="0"/>
              <a:t> </a:t>
            </a:r>
            <a:r>
              <a:rPr lang="en-US" sz="2200" dirty="0" err="1" smtClean="0"/>
              <a:t>các</a:t>
            </a:r>
            <a:r>
              <a:rPr lang="en-US" sz="2200" dirty="0" smtClean="0"/>
              <a:t> </a:t>
            </a:r>
            <a:r>
              <a:rPr lang="en-US" sz="2200" dirty="0" err="1" smtClean="0"/>
              <a:t>thành</a:t>
            </a:r>
            <a:r>
              <a:rPr lang="en-US" sz="2200" dirty="0" smtClean="0"/>
              <a:t> </a:t>
            </a:r>
            <a:r>
              <a:rPr lang="en-US" sz="2200" dirty="0" err="1" smtClean="0"/>
              <a:t>phần</a:t>
            </a:r>
            <a:r>
              <a:rPr lang="en-US" sz="2200" dirty="0" smtClean="0"/>
              <a:t> </a:t>
            </a:r>
            <a:r>
              <a:rPr lang="en-US" sz="2200" dirty="0" err="1" smtClean="0"/>
              <a:t>và</a:t>
            </a:r>
            <a:r>
              <a:rPr lang="en-US" sz="2200" dirty="0" smtClean="0"/>
              <a:t> </a:t>
            </a:r>
            <a:r>
              <a:rPr lang="en-US" sz="2200" dirty="0" err="1" smtClean="0"/>
              <a:t>đánh</a:t>
            </a:r>
            <a:r>
              <a:rPr lang="en-US" sz="2200" dirty="0" smtClean="0"/>
              <a:t> </a:t>
            </a:r>
            <a:r>
              <a:rPr lang="en-US" sz="2200" dirty="0" err="1" smtClean="0"/>
              <a:t>giá</a:t>
            </a:r>
            <a:r>
              <a:rPr lang="en-US" sz="2200" dirty="0" smtClean="0"/>
              <a:t> </a:t>
            </a:r>
            <a:r>
              <a:rPr lang="en-US" sz="2200" dirty="0" err="1" smtClean="0"/>
              <a:t>ảnh</a:t>
            </a:r>
            <a:r>
              <a:rPr lang="en-US" sz="2200" dirty="0" smtClean="0"/>
              <a:t> </a:t>
            </a:r>
            <a:r>
              <a:rPr lang="en-US" sz="2200" dirty="0" err="1" smtClean="0"/>
              <a:t>hưởng</a:t>
            </a:r>
            <a:endParaRPr lang="en-US" sz="2200" dirty="0" smtClean="0"/>
          </a:p>
          <a:p>
            <a:pPr marL="0" lvl="1">
              <a:buClr>
                <a:schemeClr val="tx1"/>
              </a:buClr>
              <a:buSzPts val="2400"/>
            </a:pPr>
            <a:r>
              <a:rPr lang="en-US" sz="2200" dirty="0"/>
              <a:t>+</a:t>
            </a:r>
            <a:r>
              <a:rPr lang="vi-VN" sz="2200" dirty="0"/>
              <a:t> </a:t>
            </a:r>
            <a:r>
              <a:rPr lang="en-US" sz="2200" dirty="0" err="1" smtClean="0"/>
              <a:t>Phần</a:t>
            </a:r>
            <a:r>
              <a:rPr lang="en-US" sz="2200" dirty="0" smtClean="0"/>
              <a:t> </a:t>
            </a:r>
            <a:r>
              <a:rPr lang="en-US" sz="2200" dirty="0" err="1" smtClean="0"/>
              <a:t>dân</a:t>
            </a:r>
            <a:r>
              <a:rPr lang="en-US" sz="2200" dirty="0" smtClean="0"/>
              <a:t> </a:t>
            </a:r>
            <a:r>
              <a:rPr lang="en-US" sz="2200" dirty="0" err="1" smtClean="0"/>
              <a:t>cư</a:t>
            </a:r>
            <a:r>
              <a:rPr lang="en-US" sz="2200" dirty="0" smtClean="0"/>
              <a:t>, </a:t>
            </a:r>
            <a:r>
              <a:rPr lang="en-US" sz="2200" dirty="0" err="1" smtClean="0"/>
              <a:t>xã</a:t>
            </a:r>
            <a:r>
              <a:rPr lang="en-US" sz="2200" dirty="0" smtClean="0"/>
              <a:t> </a:t>
            </a:r>
            <a:r>
              <a:rPr lang="en-US" sz="2200" dirty="0" err="1" smtClean="0"/>
              <a:t>hội</a:t>
            </a:r>
            <a:r>
              <a:rPr lang="en-US" sz="2200" dirty="0" smtClean="0"/>
              <a:t>: </a:t>
            </a:r>
            <a:r>
              <a:rPr lang="en-US" sz="2200" dirty="0" err="1" smtClean="0"/>
              <a:t>cập</a:t>
            </a:r>
            <a:r>
              <a:rPr lang="en-US" sz="2200" dirty="0" smtClean="0"/>
              <a:t> </a:t>
            </a:r>
            <a:r>
              <a:rPr lang="en-US" sz="2200" dirty="0" err="1" smtClean="0"/>
              <a:t>nhật</a:t>
            </a:r>
            <a:r>
              <a:rPr lang="en-US" sz="2200" dirty="0" smtClean="0"/>
              <a:t> </a:t>
            </a:r>
            <a:r>
              <a:rPr lang="en-US" sz="2200" dirty="0" err="1" smtClean="0"/>
              <a:t>đánh</a:t>
            </a:r>
            <a:r>
              <a:rPr lang="en-US" sz="2200" dirty="0" smtClean="0"/>
              <a:t> </a:t>
            </a:r>
            <a:r>
              <a:rPr lang="en-US" sz="2200" dirty="0" err="1" smtClean="0"/>
              <a:t>giá</a:t>
            </a:r>
            <a:r>
              <a:rPr lang="en-US" sz="2200" dirty="0" smtClean="0"/>
              <a:t> </a:t>
            </a:r>
            <a:r>
              <a:rPr lang="en-US" sz="2200" dirty="0" err="1" smtClean="0"/>
              <a:t>và</a:t>
            </a:r>
            <a:r>
              <a:rPr lang="en-US" sz="2200" dirty="0" smtClean="0"/>
              <a:t> </a:t>
            </a:r>
            <a:r>
              <a:rPr lang="en-US" sz="2200" dirty="0" err="1" smtClean="0"/>
              <a:t>bổ</a:t>
            </a:r>
            <a:r>
              <a:rPr lang="en-US" sz="2200" dirty="0" smtClean="0"/>
              <a:t> </a:t>
            </a:r>
            <a:r>
              <a:rPr lang="en-US" sz="2200" dirty="0"/>
              <a:t>sung </a:t>
            </a:r>
            <a:r>
              <a:rPr lang="en-US" sz="2200" dirty="0" err="1"/>
              <a:t>thêm</a:t>
            </a:r>
            <a:r>
              <a:rPr lang="en-US" sz="2200" dirty="0"/>
              <a:t> </a:t>
            </a:r>
            <a:r>
              <a:rPr lang="en-US" sz="2200" dirty="0" err="1"/>
              <a:t>bản</a:t>
            </a:r>
            <a:r>
              <a:rPr lang="en-US" sz="2200" dirty="0"/>
              <a:t> </a:t>
            </a:r>
            <a:r>
              <a:rPr lang="en-US" sz="2200" dirty="0" err="1"/>
              <a:t>đồ</a:t>
            </a:r>
            <a:r>
              <a:rPr lang="en-US" sz="2200" dirty="0"/>
              <a:t> </a:t>
            </a:r>
            <a:r>
              <a:rPr lang="en-US" sz="2200" dirty="0" err="1"/>
              <a:t>phân</a:t>
            </a:r>
            <a:r>
              <a:rPr lang="en-US" sz="2200" dirty="0"/>
              <a:t> </a:t>
            </a:r>
            <a:r>
              <a:rPr lang="en-US" sz="2200" dirty="0" err="1"/>
              <a:t>bố</a:t>
            </a:r>
            <a:r>
              <a:rPr lang="en-US" sz="2200" dirty="0"/>
              <a:t> </a:t>
            </a:r>
            <a:r>
              <a:rPr lang="en-US" sz="2200" dirty="0" err="1"/>
              <a:t>dân</a:t>
            </a:r>
            <a:r>
              <a:rPr lang="en-US" sz="2200" dirty="0"/>
              <a:t> </a:t>
            </a:r>
            <a:r>
              <a:rPr lang="en-US" sz="2200" dirty="0" err="1"/>
              <a:t>cư</a:t>
            </a:r>
            <a:r>
              <a:rPr lang="en-US" sz="2200" dirty="0"/>
              <a:t> </a:t>
            </a:r>
            <a:r>
              <a:rPr lang="en-US" sz="2200" dirty="0" err="1"/>
              <a:t>năm</a:t>
            </a:r>
            <a:r>
              <a:rPr lang="en-US" sz="2200" dirty="0"/>
              <a:t> </a:t>
            </a:r>
            <a:r>
              <a:rPr lang="en-US" sz="2200" dirty="0" smtClean="0"/>
              <a:t>2020</a:t>
            </a:r>
            <a:endParaRPr lang="en-US" sz="2200" dirty="0"/>
          </a:p>
        </p:txBody>
      </p:sp>
    </p:spTree>
    <p:extLst>
      <p:ext uri="{BB962C8B-B14F-4D97-AF65-F5344CB8AC3E}">
        <p14:creationId xmlns:p14="http://schemas.microsoft.com/office/powerpoint/2010/main" val="3411504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830260" y="368781"/>
            <a:ext cx="410687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3400" b="1" dirty="0">
                <a:solidFill>
                  <a:srgbClr val="FF0000"/>
                </a:solidFill>
                <a:latin typeface="Arial" panose="020B0604020202020204" pitchFamily="34" charset="0"/>
              </a:rPr>
              <a:t>LIÊN BANG NGA</a:t>
            </a:r>
            <a:endParaRPr kumimoji="0" lang="en-US" altLang="en-US" sz="3400" b="1" i="0" u="none" strike="noStrike" cap="none" normalizeH="0" baseline="0" dirty="0">
              <a:ln>
                <a:noFill/>
              </a:ln>
              <a:solidFill>
                <a:srgbClr val="FF0000"/>
              </a:solidFill>
              <a:effectLst/>
              <a:latin typeface="Arial" panose="020B0604020202020204" pitchFamily="34" charset="0"/>
            </a:endParaRPr>
          </a:p>
        </p:txBody>
      </p:sp>
      <p:sp>
        <p:nvSpPr>
          <p:cNvPr id="6" name="TextBox 2"/>
          <p:cNvSpPr txBox="1"/>
          <p:nvPr/>
        </p:nvSpPr>
        <p:spPr>
          <a:xfrm>
            <a:off x="574626" y="1144588"/>
            <a:ext cx="10515599" cy="4493538"/>
          </a:xfrm>
          <a:prstGeom prst="rect">
            <a:avLst/>
          </a:prstGeom>
          <a:noFill/>
        </p:spPr>
        <p:txBody>
          <a:bodyPr vert="horz" wrap="square" lIns="91440" tIns="45720" rIns="91440" bIns="45720" numCol="1" anchor="t" anchorCtr="0" compatLnSpc="1">
            <a:prstTxWarp prst="textNoShape">
              <a:avLst/>
            </a:prstTxWarp>
            <a:spAutoFit/>
          </a:bodyPr>
          <a:lstStyle/>
          <a:p>
            <a:r>
              <a:rPr lang="en-US" sz="2200" dirty="0" smtClean="0"/>
              <a:t>- </a:t>
            </a:r>
            <a:r>
              <a:rPr lang="vi-VN" sz="2200" dirty="0" smtClean="0"/>
              <a:t>Bài </a:t>
            </a:r>
            <a:r>
              <a:rPr lang="vi-VN" sz="2200" dirty="0"/>
              <a:t>21: </a:t>
            </a:r>
            <a:endParaRPr lang="en-US" sz="2200" dirty="0" smtClean="0"/>
          </a:p>
          <a:p>
            <a:r>
              <a:rPr lang="en-US" altLang="en-US" sz="2200" dirty="0" smtClean="0"/>
              <a:t>+ SGK </a:t>
            </a:r>
            <a:r>
              <a:rPr lang="en-US" altLang="en-US" sz="2200" dirty="0" err="1"/>
              <a:t>mới</a:t>
            </a:r>
            <a:r>
              <a:rPr lang="en-US" altLang="en-US" sz="2200" dirty="0"/>
              <a:t> </a:t>
            </a:r>
            <a:r>
              <a:rPr lang="en-US" altLang="en-US" sz="2200" dirty="0" err="1"/>
              <a:t>bỏ</a:t>
            </a:r>
            <a:r>
              <a:rPr lang="en-US" altLang="en-US" sz="2200" dirty="0"/>
              <a:t> </a:t>
            </a:r>
            <a:r>
              <a:rPr lang="en-US" altLang="en-US" sz="2200" dirty="0" err="1"/>
              <a:t>phần</a:t>
            </a:r>
            <a:r>
              <a:rPr lang="en-US" altLang="en-US" sz="2200" dirty="0"/>
              <a:t> </a:t>
            </a:r>
            <a:r>
              <a:rPr lang="en-US" altLang="en-US" sz="2200" dirty="0" err="1"/>
              <a:t>khái</a:t>
            </a:r>
            <a:r>
              <a:rPr lang="en-US" altLang="en-US" sz="2200" dirty="0"/>
              <a:t> </a:t>
            </a:r>
            <a:r>
              <a:rPr lang="en-US" altLang="en-US" sz="2200" dirty="0" err="1"/>
              <a:t>quát</a:t>
            </a:r>
            <a:r>
              <a:rPr lang="en-US" altLang="en-US" sz="2200" dirty="0"/>
              <a:t> </a:t>
            </a:r>
            <a:r>
              <a:rPr lang="en-US" altLang="en-US" sz="2200" dirty="0" err="1"/>
              <a:t>kinh</a:t>
            </a:r>
            <a:r>
              <a:rPr lang="en-US" altLang="en-US" sz="2200" dirty="0"/>
              <a:t> </a:t>
            </a:r>
            <a:r>
              <a:rPr lang="en-US" altLang="en-US" sz="2200" dirty="0" err="1"/>
              <a:t>tế</a:t>
            </a:r>
            <a:r>
              <a:rPr lang="en-US" altLang="en-US" sz="2200" dirty="0"/>
              <a:t> </a:t>
            </a:r>
            <a:r>
              <a:rPr lang="en-US" altLang="en-US" sz="2200" dirty="0" err="1"/>
              <a:t>Liên</a:t>
            </a:r>
            <a:r>
              <a:rPr lang="en-US" altLang="en-US" sz="2200" dirty="0"/>
              <a:t> </a:t>
            </a:r>
            <a:r>
              <a:rPr lang="en-US" altLang="en-US" sz="2200" dirty="0" err="1"/>
              <a:t>Xô</a:t>
            </a:r>
            <a:r>
              <a:rPr lang="en-US" altLang="en-US" sz="2200" dirty="0"/>
              <a:t> </a:t>
            </a:r>
            <a:r>
              <a:rPr lang="en-US" altLang="en-US" sz="2200" dirty="0" err="1"/>
              <a:t>cũ</a:t>
            </a:r>
            <a:r>
              <a:rPr lang="en-US" altLang="en-US" sz="2200" dirty="0"/>
              <a:t> </a:t>
            </a:r>
            <a:r>
              <a:rPr lang="en-US" altLang="en-US" sz="2200" dirty="0" err="1"/>
              <a:t>và</a:t>
            </a:r>
            <a:r>
              <a:rPr lang="en-US" altLang="en-US" sz="2200" dirty="0"/>
              <a:t> </a:t>
            </a:r>
            <a:r>
              <a:rPr lang="en-US" altLang="en-US" sz="2200" dirty="0" err="1"/>
              <a:t>giai</a:t>
            </a:r>
            <a:r>
              <a:rPr lang="en-US" altLang="en-US" sz="2200" dirty="0"/>
              <a:t> </a:t>
            </a:r>
            <a:r>
              <a:rPr lang="en-US" altLang="en-US" sz="2200" dirty="0" err="1"/>
              <a:t>đoạn</a:t>
            </a:r>
            <a:r>
              <a:rPr lang="en-US" altLang="en-US" sz="2200" dirty="0"/>
              <a:t> </a:t>
            </a:r>
            <a:r>
              <a:rPr lang="en-US" altLang="en-US" sz="2200" dirty="0" err="1"/>
              <a:t>khủng</a:t>
            </a:r>
            <a:r>
              <a:rPr lang="en-US" altLang="en-US" sz="2200" dirty="0"/>
              <a:t> </a:t>
            </a:r>
            <a:r>
              <a:rPr lang="en-US" altLang="en-US" sz="2200" dirty="0" err="1"/>
              <a:t>hoảng</a:t>
            </a:r>
            <a:r>
              <a:rPr lang="en-US" altLang="en-US" sz="2200" dirty="0"/>
              <a:t> </a:t>
            </a:r>
            <a:r>
              <a:rPr lang="en-US" altLang="en-US" sz="2200" dirty="0" err="1"/>
              <a:t>suy</a:t>
            </a:r>
            <a:r>
              <a:rPr lang="en-US" altLang="en-US" sz="2200" dirty="0"/>
              <a:t> </a:t>
            </a:r>
            <a:r>
              <a:rPr lang="en-US" altLang="en-US" sz="2200" dirty="0" err="1"/>
              <a:t>thoái</a:t>
            </a:r>
            <a:r>
              <a:rPr lang="en-US" altLang="en-US" sz="2200" dirty="0"/>
              <a:t> </a:t>
            </a:r>
            <a:r>
              <a:rPr lang="en-US" altLang="en-US" sz="2200" dirty="0" err="1"/>
              <a:t>kinh</a:t>
            </a:r>
            <a:r>
              <a:rPr lang="en-US" altLang="en-US" sz="2200" dirty="0"/>
              <a:t> </a:t>
            </a:r>
            <a:r>
              <a:rPr lang="en-US" altLang="en-US" sz="2200" dirty="0" err="1"/>
              <a:t>tế</a:t>
            </a:r>
            <a:r>
              <a:rPr lang="en-US" altLang="en-US" sz="2200" dirty="0"/>
              <a:t>, </a:t>
            </a:r>
            <a:r>
              <a:rPr lang="en-US" altLang="en-US" sz="2200" dirty="0" err="1"/>
              <a:t>tập</a:t>
            </a:r>
            <a:r>
              <a:rPr lang="en-US" altLang="en-US" sz="2200" dirty="0"/>
              <a:t> </a:t>
            </a:r>
            <a:r>
              <a:rPr lang="en-US" altLang="en-US" sz="2200" dirty="0" err="1"/>
              <a:t>trung</a:t>
            </a:r>
            <a:r>
              <a:rPr lang="en-US" altLang="en-US" sz="2200" dirty="0"/>
              <a:t> </a:t>
            </a:r>
            <a:r>
              <a:rPr lang="en-US" altLang="en-US" sz="2200" dirty="0" err="1"/>
              <a:t>vào</a:t>
            </a:r>
            <a:r>
              <a:rPr lang="en-US" altLang="en-US" sz="2200" dirty="0"/>
              <a:t> </a:t>
            </a:r>
            <a:r>
              <a:rPr lang="en-US" altLang="en-US" sz="2200" dirty="0" err="1"/>
              <a:t>khái</a:t>
            </a:r>
            <a:r>
              <a:rPr lang="en-US" altLang="en-US" sz="2200" dirty="0"/>
              <a:t> </a:t>
            </a:r>
            <a:r>
              <a:rPr lang="en-US" altLang="en-US" sz="2200" dirty="0" err="1"/>
              <a:t>quát</a:t>
            </a:r>
            <a:r>
              <a:rPr lang="en-US" altLang="en-US" sz="2200" dirty="0"/>
              <a:t> </a:t>
            </a:r>
            <a:r>
              <a:rPr lang="en-US" altLang="en-US" sz="2200" dirty="0" err="1"/>
              <a:t>chung</a:t>
            </a:r>
            <a:r>
              <a:rPr lang="en-US" altLang="en-US" sz="2200" dirty="0"/>
              <a:t> </a:t>
            </a:r>
            <a:r>
              <a:rPr lang="en-US" altLang="en-US" sz="2200" dirty="0" err="1"/>
              <a:t>về</a:t>
            </a:r>
            <a:r>
              <a:rPr lang="en-US" altLang="en-US" sz="2200" dirty="0"/>
              <a:t> </a:t>
            </a:r>
            <a:r>
              <a:rPr lang="en-US" altLang="en-US" sz="2200" dirty="0" err="1"/>
              <a:t>kinh</a:t>
            </a:r>
            <a:r>
              <a:rPr lang="en-US" altLang="en-US" sz="2200" dirty="0"/>
              <a:t> </a:t>
            </a:r>
            <a:r>
              <a:rPr lang="en-US" altLang="en-US" sz="2200" dirty="0" err="1"/>
              <a:t>tế</a:t>
            </a:r>
            <a:r>
              <a:rPr lang="en-US" altLang="en-US" sz="2200" dirty="0"/>
              <a:t> </a:t>
            </a:r>
            <a:r>
              <a:rPr lang="en-US" altLang="en-US" sz="2200" dirty="0" err="1"/>
              <a:t>Liên</a:t>
            </a:r>
            <a:r>
              <a:rPr lang="en-US" altLang="en-US" sz="2200" dirty="0"/>
              <a:t> </a:t>
            </a:r>
            <a:r>
              <a:rPr lang="en-US" altLang="en-US" sz="2200" dirty="0" smtClean="0"/>
              <a:t>bang </a:t>
            </a:r>
            <a:r>
              <a:rPr lang="en-US" altLang="en-US" sz="2200" dirty="0" err="1"/>
              <a:t>Nga</a:t>
            </a:r>
            <a:r>
              <a:rPr lang="en-US" altLang="en-US" sz="2200" dirty="0"/>
              <a:t> </a:t>
            </a:r>
            <a:r>
              <a:rPr lang="en-US" altLang="en-US" sz="2200" dirty="0" err="1" smtClean="0"/>
              <a:t>từ</a:t>
            </a:r>
            <a:r>
              <a:rPr lang="en-US" altLang="en-US" sz="2200" dirty="0" smtClean="0"/>
              <a:t> </a:t>
            </a:r>
            <a:r>
              <a:rPr lang="en-US" altLang="en-US" sz="2200" dirty="0" err="1" smtClean="0"/>
              <a:t>năm</a:t>
            </a:r>
            <a:r>
              <a:rPr lang="en-US" altLang="en-US" sz="2200" dirty="0" smtClean="0"/>
              <a:t> 2000 ở </a:t>
            </a:r>
            <a:r>
              <a:rPr lang="en-US" altLang="en-US" sz="2200" dirty="0" err="1"/>
              <a:t>một</a:t>
            </a:r>
            <a:r>
              <a:rPr lang="en-US" altLang="en-US" sz="2200" dirty="0"/>
              <a:t> </a:t>
            </a:r>
            <a:r>
              <a:rPr lang="en-US" altLang="en-US" sz="2200" dirty="0" err="1"/>
              <a:t>số</a:t>
            </a:r>
            <a:r>
              <a:rPr lang="en-US" altLang="en-US" sz="2200" dirty="0"/>
              <a:t> </a:t>
            </a:r>
            <a:r>
              <a:rPr lang="en-US" altLang="en-US" sz="2200" dirty="0" err="1"/>
              <a:t>tiêu</a:t>
            </a:r>
            <a:r>
              <a:rPr lang="en-US" altLang="en-US" sz="2200" dirty="0"/>
              <a:t> </a:t>
            </a:r>
            <a:r>
              <a:rPr lang="en-US" altLang="en-US" sz="2200" dirty="0" err="1"/>
              <a:t>chí</a:t>
            </a:r>
            <a:r>
              <a:rPr lang="en-US" altLang="en-US" sz="2200" dirty="0"/>
              <a:t>: </a:t>
            </a:r>
            <a:r>
              <a:rPr lang="en-US" altLang="en-US" sz="2200" dirty="0" err="1" smtClean="0"/>
              <a:t>quy</a:t>
            </a:r>
            <a:r>
              <a:rPr lang="en-US" altLang="en-US" sz="2200" dirty="0" smtClean="0"/>
              <a:t> </a:t>
            </a:r>
            <a:r>
              <a:rPr lang="en-US" altLang="en-US" sz="2200" dirty="0" err="1"/>
              <a:t>mô</a:t>
            </a:r>
            <a:r>
              <a:rPr lang="en-US" altLang="en-US" sz="2200" dirty="0"/>
              <a:t> GDP, </a:t>
            </a:r>
            <a:r>
              <a:rPr lang="en-US" altLang="en-US" sz="2200" dirty="0" err="1"/>
              <a:t>tốc</a:t>
            </a:r>
            <a:r>
              <a:rPr lang="en-US" altLang="en-US" sz="2200" dirty="0"/>
              <a:t> </a:t>
            </a:r>
            <a:r>
              <a:rPr lang="en-US" altLang="en-US" sz="2200" dirty="0" err="1"/>
              <a:t>độ</a:t>
            </a:r>
            <a:r>
              <a:rPr lang="en-US" altLang="en-US" sz="2200" dirty="0"/>
              <a:t> </a:t>
            </a:r>
            <a:r>
              <a:rPr lang="en-US" altLang="en-US" sz="2200" dirty="0" err="1"/>
              <a:t>tăng</a:t>
            </a:r>
            <a:r>
              <a:rPr lang="en-US" altLang="en-US" sz="2200" dirty="0"/>
              <a:t> </a:t>
            </a:r>
            <a:r>
              <a:rPr lang="en-US" altLang="en-US" sz="2200" dirty="0" err="1"/>
              <a:t>trưởng</a:t>
            </a:r>
            <a:r>
              <a:rPr lang="en-US" altLang="en-US" sz="2200" dirty="0"/>
              <a:t> </a:t>
            </a:r>
            <a:r>
              <a:rPr lang="en-US" altLang="en-US" sz="2200" dirty="0" smtClean="0"/>
              <a:t>GDP </a:t>
            </a:r>
            <a:r>
              <a:rPr lang="en-US" altLang="en-US" sz="2200" dirty="0" err="1" smtClean="0"/>
              <a:t>và</a:t>
            </a:r>
            <a:r>
              <a:rPr lang="en-US" altLang="en-US" sz="2200" dirty="0" smtClean="0"/>
              <a:t> </a:t>
            </a:r>
            <a:r>
              <a:rPr lang="en-US" altLang="en-US" sz="2200" dirty="0" err="1"/>
              <a:t>cơ</a:t>
            </a:r>
            <a:r>
              <a:rPr lang="en-US" altLang="en-US" sz="2200" dirty="0"/>
              <a:t> </a:t>
            </a:r>
            <a:r>
              <a:rPr lang="en-US" altLang="en-US" sz="2200" dirty="0" err="1"/>
              <a:t>cấu</a:t>
            </a:r>
            <a:r>
              <a:rPr lang="en-US" altLang="en-US" sz="2200" dirty="0"/>
              <a:t> </a:t>
            </a:r>
            <a:r>
              <a:rPr lang="en-US" altLang="en-US" sz="2200" dirty="0" smtClean="0"/>
              <a:t>GDP</a:t>
            </a:r>
            <a:endParaRPr lang="en-US" altLang="en-US" sz="2200" dirty="0"/>
          </a:p>
          <a:p>
            <a:pPr lvl="0" algn="just">
              <a:buClr>
                <a:schemeClr val="tx1"/>
              </a:buClr>
              <a:buSzPts val="2400"/>
            </a:pPr>
            <a:r>
              <a:rPr lang="en-US" altLang="en-US" sz="2200" i="1" dirty="0" smtClean="0"/>
              <a:t>+ </a:t>
            </a:r>
            <a:r>
              <a:rPr lang="en-US" altLang="en-US" sz="2200" dirty="0" err="1" smtClean="0"/>
              <a:t>Phần</a:t>
            </a:r>
            <a:r>
              <a:rPr lang="en-US" altLang="en-US" sz="2200" dirty="0" smtClean="0"/>
              <a:t> </a:t>
            </a:r>
            <a:r>
              <a:rPr lang="en-US" altLang="en-US" sz="2200" dirty="0" err="1" smtClean="0"/>
              <a:t>các</a:t>
            </a:r>
            <a:r>
              <a:rPr lang="en-US" altLang="en-US" sz="2200" dirty="0" smtClean="0"/>
              <a:t> </a:t>
            </a:r>
            <a:r>
              <a:rPr lang="en-US" altLang="en-US" sz="2200" dirty="0" err="1" smtClean="0"/>
              <a:t>ngành</a:t>
            </a:r>
            <a:r>
              <a:rPr lang="en-US" altLang="en-US" sz="2200" dirty="0" smtClean="0"/>
              <a:t> </a:t>
            </a:r>
            <a:r>
              <a:rPr lang="en-US" altLang="en-US" sz="2200" dirty="0" err="1" smtClean="0"/>
              <a:t>kinh</a:t>
            </a:r>
            <a:r>
              <a:rPr lang="en-US" altLang="en-US" sz="2200" dirty="0" smtClean="0"/>
              <a:t> </a:t>
            </a:r>
            <a:r>
              <a:rPr lang="en-US" altLang="en-US" sz="2200" dirty="0" err="1" smtClean="0"/>
              <a:t>tế</a:t>
            </a:r>
            <a:r>
              <a:rPr lang="en-US" altLang="en-US" sz="2200" dirty="0" smtClean="0"/>
              <a:t>: </a:t>
            </a:r>
            <a:r>
              <a:rPr lang="en-US" altLang="en-US" sz="2200" dirty="0" err="1" smtClean="0"/>
              <a:t>Trình</a:t>
            </a:r>
            <a:r>
              <a:rPr lang="en-US" altLang="en-US" sz="2200" dirty="0" smtClean="0"/>
              <a:t> </a:t>
            </a:r>
            <a:r>
              <a:rPr lang="en-US" altLang="en-US" sz="2200" dirty="0" err="1" smtClean="0"/>
              <a:t>bày</a:t>
            </a:r>
            <a:r>
              <a:rPr lang="en-US" altLang="en-US" sz="2200" dirty="0" smtClean="0"/>
              <a:t> </a:t>
            </a:r>
            <a:r>
              <a:rPr lang="en-US" altLang="en-US" sz="2200" dirty="0" err="1" smtClean="0"/>
              <a:t>các</a:t>
            </a:r>
            <a:r>
              <a:rPr lang="en-US" altLang="en-US" sz="2200" dirty="0" smtClean="0"/>
              <a:t> </a:t>
            </a:r>
            <a:r>
              <a:rPr lang="en-US" altLang="en-US" sz="2200" dirty="0" err="1" smtClean="0"/>
              <a:t>đặc</a:t>
            </a:r>
            <a:r>
              <a:rPr lang="en-US" altLang="en-US" sz="2200" dirty="0" smtClean="0"/>
              <a:t> </a:t>
            </a:r>
            <a:r>
              <a:rPr lang="en-US" altLang="en-US" sz="2200" dirty="0" err="1" smtClean="0"/>
              <a:t>điểm</a:t>
            </a:r>
            <a:r>
              <a:rPr lang="en-US" altLang="en-US" sz="2200" dirty="0" smtClean="0"/>
              <a:t> </a:t>
            </a:r>
            <a:r>
              <a:rPr lang="en-US" altLang="en-US" sz="2200" dirty="0" err="1" smtClean="0"/>
              <a:t>nổi</a:t>
            </a:r>
            <a:r>
              <a:rPr lang="en-US" altLang="en-US" sz="2200" dirty="0" smtClean="0"/>
              <a:t> </a:t>
            </a:r>
            <a:r>
              <a:rPr lang="en-US" altLang="en-US" sz="2200" dirty="0" err="1" smtClean="0"/>
              <a:t>bật</a:t>
            </a:r>
            <a:r>
              <a:rPr lang="en-US" altLang="en-US" sz="2200" dirty="0" smtClean="0"/>
              <a:t> </a:t>
            </a:r>
            <a:r>
              <a:rPr lang="en-US" altLang="en-US" sz="2200" dirty="0" err="1" smtClean="0"/>
              <a:t>trong</a:t>
            </a:r>
            <a:r>
              <a:rPr lang="en-US" altLang="en-US" sz="2200" dirty="0" smtClean="0"/>
              <a:t> </a:t>
            </a:r>
            <a:r>
              <a:rPr lang="en-US" altLang="en-US" sz="2200" dirty="0" err="1" smtClean="0"/>
              <a:t>phát</a:t>
            </a:r>
            <a:r>
              <a:rPr lang="en-US" altLang="en-US" sz="2200" dirty="0" smtClean="0"/>
              <a:t> </a:t>
            </a:r>
            <a:r>
              <a:rPr lang="en-US" altLang="en-US" sz="2200" dirty="0" err="1" smtClean="0"/>
              <a:t>triển</a:t>
            </a:r>
            <a:r>
              <a:rPr lang="en-US" altLang="en-US" sz="2200" dirty="0" smtClean="0"/>
              <a:t> </a:t>
            </a:r>
            <a:r>
              <a:rPr lang="en-US" altLang="en-US" sz="2200" dirty="0" err="1" smtClean="0"/>
              <a:t>các</a:t>
            </a:r>
            <a:r>
              <a:rPr lang="en-US" altLang="en-US" sz="2200" dirty="0" smtClean="0"/>
              <a:t> </a:t>
            </a:r>
            <a:r>
              <a:rPr lang="en-US" altLang="en-US" sz="2200" dirty="0" err="1" smtClean="0"/>
              <a:t>ngành</a:t>
            </a:r>
            <a:r>
              <a:rPr lang="en-US" altLang="en-US" sz="2200" dirty="0" smtClean="0"/>
              <a:t> </a:t>
            </a:r>
            <a:r>
              <a:rPr lang="en-US" altLang="en-US" sz="2200" dirty="0" err="1" smtClean="0"/>
              <a:t>kinh</a:t>
            </a:r>
            <a:r>
              <a:rPr lang="en-US" altLang="en-US" sz="2200" dirty="0" smtClean="0"/>
              <a:t> </a:t>
            </a:r>
            <a:r>
              <a:rPr lang="en-US" altLang="en-US" sz="2200" dirty="0" err="1" smtClean="0"/>
              <a:t>tế</a:t>
            </a:r>
            <a:r>
              <a:rPr lang="en-US" altLang="en-US" sz="2200" dirty="0" smtClean="0"/>
              <a:t>: </a:t>
            </a:r>
            <a:r>
              <a:rPr lang="en-US" altLang="en-US" sz="2200" dirty="0" err="1" smtClean="0"/>
              <a:t>nông</a:t>
            </a:r>
            <a:r>
              <a:rPr lang="en-US" altLang="en-US" sz="2200" dirty="0" smtClean="0"/>
              <a:t> </a:t>
            </a:r>
            <a:r>
              <a:rPr lang="en-US" altLang="en-US" sz="2200" dirty="0" err="1" smtClean="0"/>
              <a:t>nghiệp</a:t>
            </a:r>
            <a:r>
              <a:rPr lang="en-US" altLang="en-US" sz="2200" dirty="0" smtClean="0"/>
              <a:t>, </a:t>
            </a:r>
            <a:r>
              <a:rPr lang="en-US" altLang="en-US" sz="2200" dirty="0" err="1" smtClean="0"/>
              <a:t>lâm</a:t>
            </a:r>
            <a:r>
              <a:rPr lang="en-US" altLang="en-US" sz="2200" dirty="0" smtClean="0"/>
              <a:t> </a:t>
            </a:r>
            <a:r>
              <a:rPr lang="en-US" altLang="en-US" sz="2200" dirty="0" err="1" smtClean="0"/>
              <a:t>nghiệp</a:t>
            </a:r>
            <a:r>
              <a:rPr lang="en-US" altLang="en-US" sz="2200" dirty="0" smtClean="0"/>
              <a:t> </a:t>
            </a:r>
            <a:r>
              <a:rPr lang="en-US" altLang="en-US" sz="2200" dirty="0" err="1" smtClean="0"/>
              <a:t>và</a:t>
            </a:r>
            <a:r>
              <a:rPr lang="en-US" altLang="en-US" sz="2200" dirty="0" smtClean="0"/>
              <a:t> </a:t>
            </a:r>
            <a:r>
              <a:rPr lang="en-US" altLang="en-US" sz="2200" dirty="0" err="1" smtClean="0"/>
              <a:t>thuỷ</a:t>
            </a:r>
            <a:r>
              <a:rPr lang="en-US" altLang="en-US" sz="2200" dirty="0" smtClean="0"/>
              <a:t> </a:t>
            </a:r>
            <a:r>
              <a:rPr lang="en-US" altLang="en-US" sz="2200" dirty="0" err="1" smtClean="0"/>
              <a:t>sản</a:t>
            </a:r>
            <a:r>
              <a:rPr lang="en-US" altLang="en-US" sz="2200" dirty="0" smtClean="0"/>
              <a:t>; </a:t>
            </a:r>
            <a:r>
              <a:rPr lang="en-US" altLang="en-US" sz="2200" dirty="0" err="1" smtClean="0"/>
              <a:t>công</a:t>
            </a:r>
            <a:r>
              <a:rPr lang="en-US" altLang="en-US" sz="2200" dirty="0" smtClean="0"/>
              <a:t> </a:t>
            </a:r>
            <a:r>
              <a:rPr lang="en-US" altLang="en-US" sz="2200" dirty="0" err="1" smtClean="0"/>
              <a:t>nghiệp</a:t>
            </a:r>
            <a:r>
              <a:rPr lang="en-US" altLang="en-US" sz="2200" dirty="0" smtClean="0"/>
              <a:t>; </a:t>
            </a:r>
            <a:r>
              <a:rPr lang="en-US" altLang="en-US" sz="2200" dirty="0" err="1" smtClean="0"/>
              <a:t>dịch</a:t>
            </a:r>
            <a:r>
              <a:rPr lang="en-US" altLang="en-US" sz="2200" dirty="0" smtClean="0"/>
              <a:t> </a:t>
            </a:r>
            <a:r>
              <a:rPr lang="en-US" altLang="en-US" sz="2200" dirty="0" err="1" smtClean="0"/>
              <a:t>vụ</a:t>
            </a:r>
            <a:r>
              <a:rPr lang="en-US" altLang="en-US" sz="2200" dirty="0" smtClean="0"/>
              <a:t>; </a:t>
            </a:r>
            <a:r>
              <a:rPr lang="en-US" altLang="en-US" sz="2200" dirty="0" err="1" smtClean="0"/>
              <a:t>bổ</a:t>
            </a:r>
            <a:r>
              <a:rPr lang="en-US" altLang="en-US" sz="2200" dirty="0" smtClean="0"/>
              <a:t> </a:t>
            </a:r>
            <a:r>
              <a:rPr lang="en-US" altLang="en-US" sz="2200" dirty="0"/>
              <a:t>sung </a:t>
            </a:r>
            <a:r>
              <a:rPr lang="en-US" altLang="en-US" sz="2200" dirty="0" err="1" smtClean="0"/>
              <a:t>bảng</a:t>
            </a:r>
            <a:r>
              <a:rPr lang="en-US" altLang="en-US" sz="2200" dirty="0" smtClean="0"/>
              <a:t> </a:t>
            </a:r>
            <a:r>
              <a:rPr lang="en-US" altLang="en-US" sz="2200" dirty="0" err="1" smtClean="0"/>
              <a:t>số</a:t>
            </a:r>
            <a:r>
              <a:rPr lang="en-US" altLang="en-US" sz="2200" dirty="0" smtClean="0"/>
              <a:t> </a:t>
            </a:r>
            <a:r>
              <a:rPr lang="en-US" altLang="en-US" sz="2200" dirty="0" err="1" smtClean="0"/>
              <a:t>liệu</a:t>
            </a:r>
            <a:r>
              <a:rPr lang="en-US" altLang="en-US" sz="2200" dirty="0" smtClean="0"/>
              <a:t>, </a:t>
            </a:r>
            <a:r>
              <a:rPr lang="en-US" altLang="en-US" sz="2200" dirty="0" err="1" smtClean="0"/>
              <a:t>biểu</a:t>
            </a:r>
            <a:r>
              <a:rPr lang="en-US" altLang="en-US" sz="2200" dirty="0" smtClean="0"/>
              <a:t> </a:t>
            </a:r>
            <a:r>
              <a:rPr lang="en-US" altLang="en-US" sz="2200" dirty="0" err="1" smtClean="0"/>
              <a:t>đồ</a:t>
            </a:r>
            <a:r>
              <a:rPr lang="en-US" altLang="en-US" sz="2200" dirty="0" smtClean="0"/>
              <a:t>, </a:t>
            </a:r>
            <a:r>
              <a:rPr lang="en-US" altLang="en-US" sz="2200" dirty="0" err="1" smtClean="0"/>
              <a:t>bản</a:t>
            </a:r>
            <a:r>
              <a:rPr lang="en-US" altLang="en-US" sz="2200" dirty="0" smtClean="0"/>
              <a:t> </a:t>
            </a:r>
            <a:r>
              <a:rPr lang="en-US" altLang="en-US" sz="2200" dirty="0" err="1"/>
              <a:t>đồ</a:t>
            </a:r>
            <a:r>
              <a:rPr lang="en-US" altLang="en-US" sz="2200" dirty="0"/>
              <a:t> </a:t>
            </a:r>
            <a:r>
              <a:rPr lang="en-US" altLang="en-US" sz="2200" dirty="0" err="1" smtClean="0"/>
              <a:t>liên</a:t>
            </a:r>
            <a:r>
              <a:rPr lang="en-US" altLang="en-US" sz="2200" dirty="0" smtClean="0"/>
              <a:t> </a:t>
            </a:r>
            <a:r>
              <a:rPr lang="en-US" altLang="en-US" sz="2200" dirty="0" err="1" smtClean="0"/>
              <a:t>quan</a:t>
            </a:r>
            <a:r>
              <a:rPr lang="en-US" altLang="en-US" sz="2200" dirty="0" smtClean="0"/>
              <a:t> </a:t>
            </a:r>
            <a:r>
              <a:rPr lang="en-US" altLang="en-US" sz="2200" dirty="0" err="1" smtClean="0"/>
              <a:t>đến</a:t>
            </a:r>
            <a:r>
              <a:rPr lang="en-US" altLang="en-US" sz="2200" dirty="0" smtClean="0"/>
              <a:t> </a:t>
            </a:r>
            <a:r>
              <a:rPr lang="en-US" altLang="en-US" sz="2200" dirty="0" err="1" smtClean="0"/>
              <a:t>nội</a:t>
            </a:r>
            <a:r>
              <a:rPr lang="en-US" altLang="en-US" sz="2200" dirty="0" smtClean="0"/>
              <a:t> dung</a:t>
            </a:r>
          </a:p>
          <a:p>
            <a:pPr algn="just">
              <a:buClr>
                <a:schemeClr val="tx1"/>
              </a:buClr>
              <a:buSzPts val="2400"/>
            </a:pPr>
            <a:r>
              <a:rPr lang="en-US" altLang="en-US" sz="2200" dirty="0" smtClean="0"/>
              <a:t>+ </a:t>
            </a:r>
            <a:r>
              <a:rPr lang="en-US" altLang="en-US" sz="2200" dirty="0" err="1"/>
              <a:t>Phần</a:t>
            </a:r>
            <a:r>
              <a:rPr lang="en-US" altLang="en-US" sz="2200" dirty="0"/>
              <a:t> </a:t>
            </a:r>
            <a:r>
              <a:rPr lang="en-US" altLang="en-US" sz="2200" dirty="0" err="1"/>
              <a:t>một</a:t>
            </a:r>
            <a:r>
              <a:rPr lang="en-US" altLang="en-US" sz="2200" dirty="0"/>
              <a:t> </a:t>
            </a:r>
            <a:r>
              <a:rPr lang="en-US" altLang="en-US" sz="2200" dirty="0" err="1"/>
              <a:t>số</a:t>
            </a:r>
            <a:r>
              <a:rPr lang="en-US" altLang="en-US" sz="2200" dirty="0"/>
              <a:t> </a:t>
            </a:r>
            <a:r>
              <a:rPr lang="en-US" altLang="en-US" sz="2200" dirty="0" err="1"/>
              <a:t>vùng</a:t>
            </a:r>
            <a:r>
              <a:rPr lang="en-US" altLang="en-US" sz="2200" dirty="0"/>
              <a:t> </a:t>
            </a:r>
            <a:r>
              <a:rPr lang="en-US" altLang="en-US" sz="2200" dirty="0" err="1"/>
              <a:t>kinh</a:t>
            </a:r>
            <a:r>
              <a:rPr lang="en-US" altLang="en-US" sz="2200" dirty="0"/>
              <a:t> </a:t>
            </a:r>
            <a:r>
              <a:rPr lang="en-US" altLang="en-US" sz="2200" dirty="0" err="1"/>
              <a:t>tế</a:t>
            </a:r>
            <a:r>
              <a:rPr lang="en-US" altLang="en-US" sz="2200" dirty="0"/>
              <a:t> </a:t>
            </a:r>
            <a:r>
              <a:rPr lang="en-US" altLang="en-US" sz="2200" dirty="0" err="1"/>
              <a:t>làm</a:t>
            </a:r>
            <a:r>
              <a:rPr lang="en-US" altLang="en-US" sz="2200" dirty="0"/>
              <a:t> </a:t>
            </a:r>
            <a:r>
              <a:rPr lang="en-US" altLang="en-US" sz="2200" dirty="0" err="1"/>
              <a:t>nổi</a:t>
            </a:r>
            <a:r>
              <a:rPr lang="en-US" altLang="en-US" sz="2200" dirty="0"/>
              <a:t> </a:t>
            </a:r>
            <a:r>
              <a:rPr lang="en-US" altLang="en-US" sz="2200" dirty="0" err="1"/>
              <a:t>bật</a:t>
            </a:r>
            <a:r>
              <a:rPr lang="en-US" altLang="en-US" sz="2200" dirty="0"/>
              <a:t> </a:t>
            </a:r>
            <a:r>
              <a:rPr lang="en-US" altLang="en-US" sz="2200" dirty="0" smtClean="0"/>
              <a:t>3 </a:t>
            </a:r>
            <a:r>
              <a:rPr lang="en-US" altLang="en-US" sz="2200" dirty="0" err="1"/>
              <a:t>nội</a:t>
            </a:r>
            <a:r>
              <a:rPr lang="en-US" altLang="en-US" sz="2200" dirty="0"/>
              <a:t> </a:t>
            </a:r>
            <a:r>
              <a:rPr lang="en-US" altLang="en-US" sz="2200" dirty="0" smtClean="0"/>
              <a:t>dung </a:t>
            </a:r>
            <a:r>
              <a:rPr lang="en-US" altLang="en-US" sz="2200" dirty="0" err="1" smtClean="0"/>
              <a:t>của</a:t>
            </a:r>
            <a:r>
              <a:rPr lang="en-US" altLang="en-US" sz="2200" dirty="0" smtClean="0"/>
              <a:t> </a:t>
            </a:r>
            <a:r>
              <a:rPr lang="en-US" altLang="en-US" sz="2200" dirty="0" err="1" smtClean="0"/>
              <a:t>một</a:t>
            </a:r>
            <a:r>
              <a:rPr lang="en-US" altLang="en-US" sz="2200" dirty="0" smtClean="0"/>
              <a:t> </a:t>
            </a:r>
            <a:r>
              <a:rPr lang="en-US" altLang="en-US" sz="2200" dirty="0" err="1" smtClean="0"/>
              <a:t>số</a:t>
            </a:r>
            <a:r>
              <a:rPr lang="en-US" altLang="en-US" sz="2200" dirty="0" smtClean="0"/>
              <a:t> </a:t>
            </a:r>
            <a:r>
              <a:rPr lang="en-US" altLang="en-US" sz="2200" dirty="0" err="1" smtClean="0"/>
              <a:t>vùng</a:t>
            </a:r>
            <a:r>
              <a:rPr lang="en-US" altLang="en-US" sz="2200" dirty="0" smtClean="0"/>
              <a:t> </a:t>
            </a:r>
            <a:r>
              <a:rPr lang="en-US" altLang="en-US" sz="2200" dirty="0" err="1" smtClean="0"/>
              <a:t>nghiên</a:t>
            </a:r>
            <a:r>
              <a:rPr lang="en-US" altLang="en-US" sz="2200" dirty="0" smtClean="0"/>
              <a:t> </a:t>
            </a:r>
            <a:r>
              <a:rPr lang="en-US" altLang="en-US" sz="2200" dirty="0" err="1" smtClean="0"/>
              <a:t>cứu</a:t>
            </a:r>
            <a:r>
              <a:rPr lang="en-US" altLang="en-US" sz="2200" dirty="0" smtClean="0"/>
              <a:t> </a:t>
            </a:r>
            <a:r>
              <a:rPr lang="en-US" altLang="en-US" sz="2200" dirty="0" err="1" smtClean="0"/>
              <a:t>đó</a:t>
            </a:r>
            <a:r>
              <a:rPr lang="en-US" altLang="en-US" sz="2200" dirty="0" smtClean="0"/>
              <a:t> </a:t>
            </a:r>
            <a:r>
              <a:rPr lang="en-US" altLang="en-US" sz="2200" dirty="0" err="1" smtClean="0"/>
              <a:t>là</a:t>
            </a:r>
            <a:r>
              <a:rPr lang="en-US" altLang="en-US" sz="2200" dirty="0" smtClean="0"/>
              <a:t> </a:t>
            </a:r>
            <a:r>
              <a:rPr lang="en-US" altLang="en-US" sz="2200" dirty="0" err="1" smtClean="0"/>
              <a:t>diện</a:t>
            </a:r>
            <a:r>
              <a:rPr lang="en-US" altLang="en-US" sz="2200" dirty="0" smtClean="0"/>
              <a:t> </a:t>
            </a:r>
            <a:r>
              <a:rPr lang="en-US" altLang="en-US" sz="2200" dirty="0" err="1" smtClean="0"/>
              <a:t>tích</a:t>
            </a:r>
            <a:r>
              <a:rPr lang="en-US" altLang="en-US" sz="2200" dirty="0" smtClean="0"/>
              <a:t>, </a:t>
            </a:r>
            <a:r>
              <a:rPr lang="en-US" altLang="en-US" sz="2200" dirty="0" err="1"/>
              <a:t>các</a:t>
            </a:r>
            <a:r>
              <a:rPr lang="en-US" altLang="en-US" sz="2200" dirty="0"/>
              <a:t> </a:t>
            </a:r>
            <a:r>
              <a:rPr lang="en-US" altLang="en-US" sz="2200" dirty="0" err="1"/>
              <a:t>thế</a:t>
            </a:r>
            <a:r>
              <a:rPr lang="en-US" altLang="en-US" sz="2200" dirty="0"/>
              <a:t> </a:t>
            </a:r>
            <a:r>
              <a:rPr lang="en-US" altLang="en-US" sz="2200" dirty="0" err="1"/>
              <a:t>mạnh</a:t>
            </a:r>
            <a:r>
              <a:rPr lang="en-US" altLang="en-US" sz="2200" dirty="0"/>
              <a:t> </a:t>
            </a:r>
            <a:r>
              <a:rPr lang="en-US" altLang="en-US" sz="2200" dirty="0" err="1"/>
              <a:t>của</a:t>
            </a:r>
            <a:r>
              <a:rPr lang="en-US" altLang="en-US" sz="2200" dirty="0"/>
              <a:t> </a:t>
            </a:r>
            <a:r>
              <a:rPr lang="en-US" altLang="en-US" sz="2200" dirty="0" err="1" smtClean="0"/>
              <a:t>vùng</a:t>
            </a:r>
            <a:r>
              <a:rPr lang="en-US" altLang="en-US" sz="2200" dirty="0" smtClean="0"/>
              <a:t> </a:t>
            </a:r>
            <a:r>
              <a:rPr lang="en-US" altLang="en-US" sz="2200" dirty="0" err="1" smtClean="0"/>
              <a:t>và</a:t>
            </a:r>
            <a:r>
              <a:rPr lang="en-US" altLang="en-US" sz="2200" dirty="0" smtClean="0"/>
              <a:t> </a:t>
            </a:r>
            <a:r>
              <a:rPr lang="en-US" altLang="en-US" sz="2200" dirty="0" err="1"/>
              <a:t>các</a:t>
            </a:r>
            <a:r>
              <a:rPr lang="en-US" altLang="en-US" sz="2200" dirty="0"/>
              <a:t> </a:t>
            </a:r>
            <a:r>
              <a:rPr lang="en-US" altLang="en-US" sz="2200" dirty="0" err="1"/>
              <a:t>thành</a:t>
            </a:r>
            <a:r>
              <a:rPr lang="en-US" altLang="en-US" sz="2200" dirty="0"/>
              <a:t> </a:t>
            </a:r>
            <a:r>
              <a:rPr lang="en-US" altLang="en-US" sz="2200" dirty="0" err="1"/>
              <a:t>phố</a:t>
            </a:r>
            <a:r>
              <a:rPr lang="en-US" altLang="en-US" sz="2200" dirty="0"/>
              <a:t> </a:t>
            </a:r>
            <a:r>
              <a:rPr lang="en-US" altLang="en-US" sz="2200" dirty="0" err="1" smtClean="0"/>
              <a:t>lớn</a:t>
            </a:r>
            <a:r>
              <a:rPr lang="en-US" altLang="en-US" sz="2200" dirty="0" smtClean="0"/>
              <a:t>; </a:t>
            </a:r>
            <a:r>
              <a:rPr lang="en-US" altLang="en-US" sz="2200" dirty="0" err="1" smtClean="0"/>
              <a:t>bổ</a:t>
            </a:r>
            <a:r>
              <a:rPr lang="en-US" altLang="en-US" sz="2200" dirty="0" smtClean="0"/>
              <a:t> </a:t>
            </a:r>
            <a:r>
              <a:rPr lang="en-US" altLang="en-US" sz="2200" dirty="0"/>
              <a:t>sung </a:t>
            </a:r>
            <a:r>
              <a:rPr lang="en-US" altLang="en-US" sz="2200" dirty="0" err="1" smtClean="0"/>
              <a:t>lược</a:t>
            </a:r>
            <a:r>
              <a:rPr lang="en-US" altLang="en-US" sz="2200" dirty="0" smtClean="0"/>
              <a:t> </a:t>
            </a:r>
            <a:r>
              <a:rPr lang="en-US" altLang="en-US" sz="2200" dirty="0" err="1"/>
              <a:t>đồ</a:t>
            </a:r>
            <a:r>
              <a:rPr lang="en-US" altLang="en-US" sz="2200" dirty="0"/>
              <a:t> </a:t>
            </a:r>
            <a:r>
              <a:rPr lang="en-US" altLang="en-US" sz="2200" dirty="0" err="1"/>
              <a:t>kinh</a:t>
            </a:r>
            <a:r>
              <a:rPr lang="en-US" altLang="en-US" sz="2200" dirty="0"/>
              <a:t> </a:t>
            </a:r>
            <a:r>
              <a:rPr lang="en-US" altLang="en-US" sz="2200" dirty="0" err="1"/>
              <a:t>tế</a:t>
            </a:r>
            <a:r>
              <a:rPr lang="en-US" altLang="en-US" sz="2200" dirty="0"/>
              <a:t> </a:t>
            </a:r>
            <a:r>
              <a:rPr lang="en-US" altLang="en-US" sz="2200" dirty="0" err="1"/>
              <a:t>Liên</a:t>
            </a:r>
            <a:r>
              <a:rPr lang="en-US" altLang="en-US" sz="2200" dirty="0"/>
              <a:t> bang </a:t>
            </a:r>
            <a:r>
              <a:rPr lang="en-US" altLang="en-US" sz="2200" dirty="0" err="1"/>
              <a:t>Nga</a:t>
            </a:r>
            <a:r>
              <a:rPr lang="en-US" altLang="en-US" sz="2200" dirty="0"/>
              <a:t> </a:t>
            </a:r>
            <a:r>
              <a:rPr lang="en-US" altLang="en-US" sz="2200" dirty="0" err="1"/>
              <a:t>năm</a:t>
            </a:r>
            <a:r>
              <a:rPr lang="en-US" altLang="en-US" sz="2200" dirty="0"/>
              <a:t> 2020 </a:t>
            </a:r>
            <a:endParaRPr lang="en-US" altLang="en-US" sz="2200" dirty="0" smtClean="0"/>
          </a:p>
          <a:p>
            <a:pPr algn="just">
              <a:buClr>
                <a:schemeClr val="tx1"/>
              </a:buClr>
              <a:buSzPts val="2400"/>
            </a:pPr>
            <a:r>
              <a:rPr lang="en-US" altLang="en-US" sz="2200" dirty="0" smtClean="0"/>
              <a:t>- </a:t>
            </a:r>
            <a:r>
              <a:rPr lang="en-US" altLang="en-US" sz="2200" dirty="0" err="1" smtClean="0"/>
              <a:t>Bài</a:t>
            </a:r>
            <a:r>
              <a:rPr lang="en-US" altLang="en-US" sz="2200" dirty="0" smtClean="0"/>
              <a:t> 22:</a:t>
            </a:r>
          </a:p>
          <a:p>
            <a:pPr algn="just">
              <a:buClr>
                <a:schemeClr val="tx1"/>
              </a:buClr>
              <a:buSzPts val="2400"/>
            </a:pPr>
            <a:r>
              <a:rPr lang="en-US" altLang="en-US" sz="2200" dirty="0" smtClean="0"/>
              <a:t>+ </a:t>
            </a:r>
            <a:r>
              <a:rPr lang="en-US" altLang="en-US" sz="2200" dirty="0" err="1" smtClean="0"/>
              <a:t>Rèn</a:t>
            </a:r>
            <a:r>
              <a:rPr lang="en-US" altLang="en-US" sz="2200" dirty="0" smtClean="0"/>
              <a:t> </a:t>
            </a:r>
            <a:r>
              <a:rPr lang="en-US" altLang="en-US" sz="2200" dirty="0" err="1" smtClean="0"/>
              <a:t>luyện</a:t>
            </a:r>
            <a:r>
              <a:rPr lang="en-US" altLang="en-US" sz="2200" dirty="0" smtClean="0"/>
              <a:t> </a:t>
            </a:r>
            <a:r>
              <a:rPr lang="en-US" altLang="en-US" sz="2200" dirty="0" err="1" smtClean="0"/>
              <a:t>kĩ</a:t>
            </a:r>
            <a:r>
              <a:rPr lang="en-US" altLang="en-US" sz="2200" dirty="0" smtClean="0"/>
              <a:t> </a:t>
            </a:r>
            <a:r>
              <a:rPr lang="en-US" altLang="en-US" sz="2200" dirty="0" err="1" smtClean="0"/>
              <a:t>năng</a:t>
            </a:r>
            <a:r>
              <a:rPr lang="en-US" altLang="en-US" sz="2200" dirty="0" smtClean="0"/>
              <a:t> </a:t>
            </a:r>
            <a:r>
              <a:rPr lang="en-US" altLang="en-US" sz="2200" dirty="0" err="1" smtClean="0"/>
              <a:t>vẽ</a:t>
            </a:r>
            <a:r>
              <a:rPr lang="en-US" altLang="en-US" sz="2200" dirty="0" smtClean="0"/>
              <a:t> </a:t>
            </a:r>
            <a:r>
              <a:rPr lang="en-US" altLang="en-US" sz="2200" dirty="0" err="1" smtClean="0"/>
              <a:t>biểu</a:t>
            </a:r>
            <a:r>
              <a:rPr lang="en-US" altLang="en-US" sz="2200" dirty="0" smtClean="0"/>
              <a:t> </a:t>
            </a:r>
            <a:r>
              <a:rPr lang="en-US" altLang="en-US" sz="2200" dirty="0" err="1" smtClean="0"/>
              <a:t>đồ</a:t>
            </a:r>
            <a:r>
              <a:rPr lang="en-US" altLang="en-US" sz="2200" dirty="0" smtClean="0"/>
              <a:t> </a:t>
            </a:r>
            <a:r>
              <a:rPr lang="en-US" altLang="en-US" sz="2200" dirty="0" err="1" smtClean="0"/>
              <a:t>theo</a:t>
            </a:r>
            <a:r>
              <a:rPr lang="en-US" altLang="en-US" sz="2200" dirty="0" smtClean="0"/>
              <a:t> </a:t>
            </a:r>
            <a:r>
              <a:rPr lang="en-US" altLang="en-US" sz="2200" dirty="0" err="1" smtClean="0"/>
              <a:t>yêu</a:t>
            </a:r>
            <a:r>
              <a:rPr lang="en-US" altLang="en-US" sz="2200" dirty="0" smtClean="0"/>
              <a:t> </a:t>
            </a:r>
            <a:r>
              <a:rPr lang="en-US" altLang="en-US" sz="2200" dirty="0" err="1" smtClean="0"/>
              <a:t>cầu</a:t>
            </a:r>
            <a:r>
              <a:rPr lang="en-US" altLang="en-US" sz="2200" dirty="0" smtClean="0"/>
              <a:t> </a:t>
            </a:r>
            <a:r>
              <a:rPr lang="en-US" altLang="en-US" sz="2200" dirty="0" err="1" smtClean="0"/>
              <a:t>và</a:t>
            </a:r>
            <a:r>
              <a:rPr lang="en-US" altLang="en-US" sz="2200" dirty="0" smtClean="0"/>
              <a:t> </a:t>
            </a:r>
            <a:r>
              <a:rPr lang="en-US" altLang="en-US" sz="2200" dirty="0" err="1" smtClean="0"/>
              <a:t>bảng</a:t>
            </a:r>
            <a:r>
              <a:rPr lang="en-US" altLang="en-US" sz="2200" dirty="0" smtClean="0"/>
              <a:t> </a:t>
            </a:r>
            <a:r>
              <a:rPr lang="en-US" altLang="en-US" sz="2200" dirty="0" err="1" smtClean="0"/>
              <a:t>số</a:t>
            </a:r>
            <a:r>
              <a:rPr lang="en-US" altLang="en-US" sz="2200" dirty="0" smtClean="0"/>
              <a:t> </a:t>
            </a:r>
            <a:r>
              <a:rPr lang="en-US" altLang="en-US" sz="2200" dirty="0" err="1" smtClean="0"/>
              <a:t>liệu</a:t>
            </a:r>
            <a:r>
              <a:rPr lang="en-US" altLang="en-US" sz="2200" dirty="0" smtClean="0"/>
              <a:t> </a:t>
            </a:r>
            <a:r>
              <a:rPr lang="en-US" altLang="en-US" sz="2200" dirty="0" err="1" smtClean="0"/>
              <a:t>cho</a:t>
            </a:r>
            <a:r>
              <a:rPr lang="en-US" altLang="en-US" sz="2200" dirty="0" smtClean="0"/>
              <a:t> </a:t>
            </a:r>
            <a:r>
              <a:rPr lang="en-US" altLang="en-US" sz="2200" dirty="0" err="1" smtClean="0"/>
              <a:t>trước</a:t>
            </a:r>
            <a:endParaRPr lang="en-US" altLang="en-US" sz="2200" dirty="0" smtClean="0"/>
          </a:p>
          <a:p>
            <a:pPr algn="just">
              <a:buClr>
                <a:schemeClr val="tx1"/>
              </a:buClr>
              <a:buSzPts val="2400"/>
            </a:pPr>
            <a:r>
              <a:rPr lang="en-US" altLang="en-US" sz="2200" dirty="0" smtClean="0"/>
              <a:t>+ </a:t>
            </a:r>
            <a:r>
              <a:rPr lang="en-US" altLang="en-US" sz="2200" dirty="0" err="1" smtClean="0"/>
              <a:t>Tìm</a:t>
            </a:r>
            <a:r>
              <a:rPr lang="en-US" altLang="en-US" sz="2200" dirty="0" smtClean="0"/>
              <a:t> </a:t>
            </a:r>
            <a:r>
              <a:rPr lang="en-US" altLang="en-US" sz="2200" dirty="0" err="1" smtClean="0"/>
              <a:t>hiểu</a:t>
            </a:r>
            <a:r>
              <a:rPr lang="en-US" altLang="en-US" sz="2200" dirty="0" smtClean="0"/>
              <a:t> </a:t>
            </a:r>
            <a:r>
              <a:rPr lang="en-US" altLang="en-US" sz="2200" dirty="0" err="1" smtClean="0"/>
              <a:t>về</a:t>
            </a:r>
            <a:r>
              <a:rPr lang="en-US" altLang="en-US" sz="2200" dirty="0" smtClean="0"/>
              <a:t> </a:t>
            </a:r>
            <a:r>
              <a:rPr lang="en-US" altLang="en-US" sz="2200" dirty="0" err="1" smtClean="0"/>
              <a:t>ngành</a:t>
            </a:r>
            <a:r>
              <a:rPr lang="en-US" altLang="en-US" sz="2200" dirty="0" smtClean="0"/>
              <a:t> </a:t>
            </a:r>
            <a:r>
              <a:rPr lang="en-US" altLang="en-US" sz="2200" dirty="0" err="1" smtClean="0"/>
              <a:t>công</a:t>
            </a:r>
            <a:r>
              <a:rPr lang="en-US" altLang="en-US" sz="2200" dirty="0" smtClean="0"/>
              <a:t> </a:t>
            </a:r>
            <a:r>
              <a:rPr lang="en-US" altLang="en-US" sz="2200" dirty="0" err="1" smtClean="0"/>
              <a:t>nghiệp</a:t>
            </a:r>
            <a:r>
              <a:rPr lang="en-US" altLang="en-US" sz="2200" dirty="0" smtClean="0"/>
              <a:t> </a:t>
            </a:r>
            <a:r>
              <a:rPr lang="en-US" altLang="en-US" sz="2200" dirty="0" err="1" smtClean="0"/>
              <a:t>khai</a:t>
            </a:r>
            <a:r>
              <a:rPr lang="en-US" altLang="en-US" sz="2200" dirty="0" smtClean="0"/>
              <a:t> </a:t>
            </a:r>
            <a:r>
              <a:rPr lang="en-US" altLang="en-US" sz="2200" dirty="0" err="1" smtClean="0"/>
              <a:t>thác</a:t>
            </a:r>
            <a:r>
              <a:rPr lang="en-US" altLang="en-US" sz="2200" dirty="0" smtClean="0"/>
              <a:t> </a:t>
            </a:r>
            <a:r>
              <a:rPr lang="en-US" altLang="en-US" sz="2200" dirty="0" err="1" smtClean="0"/>
              <a:t>dầu</a:t>
            </a:r>
            <a:r>
              <a:rPr lang="en-US" altLang="en-US" sz="2200" dirty="0" smtClean="0"/>
              <a:t> </a:t>
            </a:r>
            <a:r>
              <a:rPr lang="en-US" altLang="en-US" sz="2200" dirty="0" err="1" smtClean="0"/>
              <a:t>khí</a:t>
            </a:r>
            <a:r>
              <a:rPr lang="en-US" altLang="en-US" sz="2200" dirty="0" smtClean="0"/>
              <a:t> </a:t>
            </a:r>
            <a:endParaRPr lang="en-US" altLang="en-US" sz="2200" dirty="0"/>
          </a:p>
        </p:txBody>
      </p:sp>
    </p:spTree>
    <p:extLst>
      <p:ext uri="{BB962C8B-B14F-4D97-AF65-F5344CB8AC3E}">
        <p14:creationId xmlns:p14="http://schemas.microsoft.com/office/powerpoint/2010/main" val="189884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791169" y="481245"/>
            <a:ext cx="5987821"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eaLnBrk="1" hangingPunct="1"/>
            <a:r>
              <a:rPr lang="en-US" altLang="en-US" sz="3800" b="1" dirty="0">
                <a:solidFill>
                  <a:srgbClr val="453DED"/>
                </a:solidFill>
                <a:effectLst>
                  <a:outerShdw blurRad="38100" dist="38100" dir="2700000" algn="tl">
                    <a:srgbClr val="C0C0C0"/>
                  </a:outerShdw>
                </a:effectLst>
                <a:latin typeface="Myriad Pro" panose="020B0503030403020204" pitchFamily="34" charset="0"/>
                <a:cs typeface="Myriad Arabic" panose="01010101010101010101" pitchFamily="50" charset="-78"/>
              </a:rPr>
              <a:t>NỘI DUNG BÁO CÁO</a:t>
            </a:r>
            <a:endParaRPr lang="en-US" altLang="en-US" sz="3800" dirty="0"/>
          </a:p>
        </p:txBody>
      </p:sp>
      <p:graphicFrame>
        <p:nvGraphicFramePr>
          <p:cNvPr id="6" name="Diagram 5"/>
          <p:cNvGraphicFramePr/>
          <p:nvPr>
            <p:extLst>
              <p:ext uri="{D42A27DB-BD31-4B8C-83A1-F6EECF244321}">
                <p14:modId xmlns:p14="http://schemas.microsoft.com/office/powerpoint/2010/main" val="2562842873"/>
              </p:ext>
            </p:extLst>
          </p:nvPr>
        </p:nvGraphicFramePr>
        <p:xfrm>
          <a:off x="2489108" y="1230356"/>
          <a:ext cx="910957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007985" y="1616371"/>
            <a:ext cx="496476" cy="584775"/>
          </a:xfrm>
          <a:prstGeom prst="rect">
            <a:avLst/>
          </a:prstGeom>
          <a:noFill/>
        </p:spPr>
        <p:txBody>
          <a:bodyPr wrap="square" rtlCol="0">
            <a:spAutoFit/>
          </a:bodyPr>
          <a:lstStyle/>
          <a:p>
            <a:pPr algn="ctr"/>
            <a:r>
              <a:rPr lang="en-US" sz="3200" b="1" dirty="0">
                <a:solidFill>
                  <a:srgbClr val="FF0000"/>
                </a:solidFill>
              </a:rPr>
              <a:t>1</a:t>
            </a:r>
          </a:p>
        </p:txBody>
      </p:sp>
      <p:sp>
        <p:nvSpPr>
          <p:cNvPr id="9" name="TextBox 8"/>
          <p:cNvSpPr txBox="1"/>
          <p:nvPr/>
        </p:nvSpPr>
        <p:spPr>
          <a:xfrm>
            <a:off x="3462283" y="2540934"/>
            <a:ext cx="496476" cy="584775"/>
          </a:xfrm>
          <a:prstGeom prst="rect">
            <a:avLst/>
          </a:prstGeom>
          <a:noFill/>
        </p:spPr>
        <p:txBody>
          <a:bodyPr wrap="square" rtlCol="0">
            <a:spAutoFit/>
          </a:bodyPr>
          <a:lstStyle/>
          <a:p>
            <a:pPr algn="ctr"/>
            <a:r>
              <a:rPr lang="en-US" sz="3200" b="1" dirty="0">
                <a:solidFill>
                  <a:srgbClr val="FF0000"/>
                </a:solidFill>
              </a:rPr>
              <a:t>2</a:t>
            </a:r>
          </a:p>
        </p:txBody>
      </p:sp>
      <p:sp>
        <p:nvSpPr>
          <p:cNvPr id="10" name="TextBox 9"/>
          <p:cNvSpPr txBox="1"/>
          <p:nvPr/>
        </p:nvSpPr>
        <p:spPr>
          <a:xfrm>
            <a:off x="3632057" y="3530338"/>
            <a:ext cx="496476" cy="584775"/>
          </a:xfrm>
          <a:prstGeom prst="rect">
            <a:avLst/>
          </a:prstGeom>
          <a:noFill/>
        </p:spPr>
        <p:txBody>
          <a:bodyPr wrap="square" rtlCol="0">
            <a:spAutoFit/>
          </a:bodyPr>
          <a:lstStyle/>
          <a:p>
            <a:pPr algn="ctr"/>
            <a:r>
              <a:rPr lang="en-US" sz="3200" b="1" dirty="0">
                <a:solidFill>
                  <a:srgbClr val="FF0000"/>
                </a:solidFill>
              </a:rPr>
              <a:t>3</a:t>
            </a:r>
          </a:p>
        </p:txBody>
      </p:sp>
      <p:sp>
        <p:nvSpPr>
          <p:cNvPr id="11" name="TextBox 10"/>
          <p:cNvSpPr txBox="1"/>
          <p:nvPr/>
        </p:nvSpPr>
        <p:spPr>
          <a:xfrm>
            <a:off x="3028089" y="5570916"/>
            <a:ext cx="496476" cy="584775"/>
          </a:xfrm>
          <a:prstGeom prst="rect">
            <a:avLst/>
          </a:prstGeom>
          <a:noFill/>
        </p:spPr>
        <p:txBody>
          <a:bodyPr wrap="square" rtlCol="0">
            <a:spAutoFit/>
          </a:bodyPr>
          <a:lstStyle/>
          <a:p>
            <a:pPr algn="ctr"/>
            <a:r>
              <a:rPr lang="en-US" sz="3200" b="1" dirty="0">
                <a:solidFill>
                  <a:srgbClr val="FF0000"/>
                </a:solidFill>
              </a:rPr>
              <a:t>5</a:t>
            </a:r>
          </a:p>
        </p:txBody>
      </p:sp>
      <p:sp>
        <p:nvSpPr>
          <p:cNvPr id="12" name="TextBox 11"/>
          <p:cNvSpPr txBox="1"/>
          <p:nvPr/>
        </p:nvSpPr>
        <p:spPr>
          <a:xfrm>
            <a:off x="3557626" y="4466577"/>
            <a:ext cx="496476" cy="584775"/>
          </a:xfrm>
          <a:prstGeom prst="rect">
            <a:avLst/>
          </a:prstGeom>
          <a:noFill/>
        </p:spPr>
        <p:txBody>
          <a:bodyPr wrap="square" rtlCol="0">
            <a:spAutoFit/>
          </a:bodyPr>
          <a:lstStyle/>
          <a:p>
            <a:pPr algn="ctr"/>
            <a:r>
              <a:rPr lang="en-US" sz="3200" b="1" dirty="0">
                <a:solidFill>
                  <a:srgbClr val="FF0000"/>
                </a:solidFill>
              </a:rPr>
              <a:t>4</a:t>
            </a:r>
          </a:p>
        </p:txBody>
      </p:sp>
      <p:pic>
        <p:nvPicPr>
          <p:cNvPr id="13" name="Picture 12">
            <a:extLst>
              <a:ext uri="{FF2B5EF4-FFF2-40B4-BE49-F238E27FC236}">
                <a16:creationId xmlns:a16="http://schemas.microsoft.com/office/drawing/2014/main" id="{649DACD4-2A8C-4ED3-AA1C-F8FAB9EB12D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52" t="1658" r="25915" b="3708"/>
          <a:stretch/>
        </p:blipFill>
        <p:spPr>
          <a:xfrm>
            <a:off x="276324" y="2184206"/>
            <a:ext cx="2716292" cy="3046204"/>
          </a:xfrm>
          <a:prstGeom prst="rect">
            <a:avLst/>
          </a:prstGeom>
        </p:spPr>
      </p:pic>
    </p:spTree>
    <p:extLst>
      <p:ext uri="{BB962C8B-B14F-4D97-AF65-F5344CB8AC3E}">
        <p14:creationId xmlns:p14="http://schemas.microsoft.com/office/powerpoint/2010/main" val="4261697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1005030" y="1352325"/>
            <a:ext cx="10174002" cy="3453253"/>
          </a:xfrm>
          <a:prstGeom prst="rect">
            <a:avLst/>
          </a:prstGeom>
          <a:noFill/>
        </p:spPr>
        <p:txBody>
          <a:bodyPr vert="horz" wrap="square" lIns="91440" tIns="45720" rIns="91440" bIns="45720" numCol="1" anchor="t" anchorCtr="0" compatLnSpc="1">
            <a:prstTxWarp prst="textNoShape">
              <a:avLst/>
            </a:prstTxWarp>
            <a:spAutoFit/>
          </a:bodyPr>
          <a:lstStyle/>
          <a:p>
            <a:pPr lvl="0">
              <a:lnSpc>
                <a:spcPct val="130000"/>
              </a:lnSpc>
            </a:pPr>
            <a:r>
              <a:rPr kumimoji="0" lang="en-US" altLang="en-US" sz="2400" b="1" i="0" u="none" strike="noStrike" cap="none" normalizeH="0" baseline="0" dirty="0" smtClean="0">
                <a:ln>
                  <a:noFill/>
                </a:ln>
                <a:solidFill>
                  <a:schemeClr val="tx1"/>
                </a:solidFill>
                <a:effectLst/>
              </a:rPr>
              <a:t>1. Nội</a:t>
            </a:r>
            <a:r>
              <a:rPr kumimoji="0" lang="en-US" altLang="en-US" sz="2400" b="1" i="0" u="none" strike="noStrike" cap="none" normalizeH="0" dirty="0" smtClean="0">
                <a:ln>
                  <a:noFill/>
                </a:ln>
                <a:solidFill>
                  <a:schemeClr val="tx1"/>
                </a:solidFill>
                <a:effectLst/>
              </a:rPr>
              <a:t> dung </a:t>
            </a:r>
            <a:r>
              <a:rPr kumimoji="0" lang="en-US" altLang="en-US" sz="2400" b="1" i="0" u="none" strike="noStrike" cap="none" normalizeH="0" dirty="0" err="1" smtClean="0">
                <a:ln>
                  <a:noFill/>
                </a:ln>
                <a:solidFill>
                  <a:schemeClr val="tx1"/>
                </a:solidFill>
                <a:effectLst/>
              </a:rPr>
              <a:t>chính</a:t>
            </a:r>
            <a:r>
              <a:rPr kumimoji="0" lang="en-US" altLang="en-US" sz="2400" b="1" i="0" u="none" strike="noStrike" cap="none" normalizeH="0" dirty="0" smtClean="0">
                <a:ln>
                  <a:noFill/>
                </a:ln>
                <a:solidFill>
                  <a:schemeClr val="tx1"/>
                </a:solidFill>
                <a:effectLst/>
              </a:rPr>
              <a:t>:</a:t>
            </a:r>
            <a:endParaRPr kumimoji="0" lang="en-US" altLang="en-US" sz="2400" b="1" i="0" u="none" strike="noStrike" cap="none" normalizeH="0" baseline="0" dirty="0" smtClean="0">
              <a:ln>
                <a:noFill/>
              </a:ln>
              <a:solidFill>
                <a:schemeClr val="tx1"/>
              </a:solidFill>
              <a:effectLst/>
            </a:endParaRPr>
          </a:p>
          <a:p>
            <a:pPr lvl="0">
              <a:lnSpc>
                <a:spcPct val="130000"/>
              </a:lnSpc>
            </a:pPr>
            <a:r>
              <a:rPr kumimoji="0" lang="en-US" altLang="en-US" sz="2400" b="0" i="0" u="none" strike="noStrike" cap="none" normalizeH="0" baseline="0" dirty="0" err="1" smtClean="0">
                <a:ln>
                  <a:noFill/>
                </a:ln>
                <a:solidFill>
                  <a:schemeClr val="tx1"/>
                </a:solidFill>
                <a:effectLst/>
              </a:rPr>
              <a:t>Bao</a:t>
            </a:r>
            <a:r>
              <a:rPr kumimoji="0" lang="en-US" altLang="en-US" sz="2400" b="0" i="0" u="none" strike="noStrike" cap="none" normalizeH="0" baseline="0" dirty="0" smtClean="0">
                <a:ln>
                  <a:noFill/>
                </a:ln>
                <a:solidFill>
                  <a:schemeClr val="tx1"/>
                </a:solidFill>
                <a:effectLst/>
              </a:rPr>
              <a:t> </a:t>
            </a:r>
            <a:r>
              <a:rPr kumimoji="0" lang="en-US" altLang="en-US" sz="2400" b="0" i="0" u="none" strike="noStrike" cap="none" normalizeH="0" baseline="0" dirty="0" err="1">
                <a:ln>
                  <a:noFill/>
                </a:ln>
                <a:solidFill>
                  <a:schemeClr val="tx1"/>
                </a:solidFill>
                <a:effectLst/>
              </a:rPr>
              <a:t>gồm</a:t>
            </a:r>
            <a:r>
              <a:rPr kumimoji="0" lang="en-US" altLang="en-US" sz="2400" b="0" i="0" u="none" strike="noStrike" cap="none" normalizeH="0" baseline="0" dirty="0">
                <a:ln>
                  <a:noFill/>
                </a:ln>
                <a:solidFill>
                  <a:schemeClr val="tx1"/>
                </a:solidFill>
                <a:effectLst/>
              </a:rPr>
              <a:t> 3 </a:t>
            </a:r>
            <a:r>
              <a:rPr kumimoji="0" lang="en-US" altLang="en-US" sz="2400" b="0" i="0" u="none" strike="noStrike" cap="none" normalizeH="0" baseline="0" dirty="0" err="1" smtClean="0">
                <a:ln>
                  <a:noFill/>
                </a:ln>
                <a:solidFill>
                  <a:schemeClr val="tx1"/>
                </a:solidFill>
                <a:effectLst/>
              </a:rPr>
              <a:t>bài</a:t>
            </a:r>
            <a:endParaRPr kumimoji="0" lang="en-US" altLang="en-US" sz="2400" b="0" i="0" u="none" strike="noStrike" cap="none" normalizeH="0" baseline="0" dirty="0">
              <a:ln>
                <a:noFill/>
              </a:ln>
              <a:solidFill>
                <a:schemeClr val="tx1"/>
              </a:solidFill>
              <a:effectLst/>
            </a:endParaRPr>
          </a:p>
          <a:p>
            <a:pPr lvl="0">
              <a:lnSpc>
                <a:spcPct val="130000"/>
              </a:lnSpc>
            </a:pPr>
            <a:r>
              <a:rPr lang="en-US" altLang="en-US" sz="2400" dirty="0"/>
              <a:t>-</a:t>
            </a:r>
            <a:r>
              <a:rPr kumimoji="0" lang="en-US" altLang="en-US" sz="2400" b="0" i="0" u="none" strike="noStrike" cap="none" normalizeH="0" baseline="0" dirty="0" smtClean="0">
                <a:ln>
                  <a:noFill/>
                </a:ln>
                <a:solidFill>
                  <a:schemeClr val="tx1"/>
                </a:solidFill>
                <a:effectLst/>
              </a:rPr>
              <a:t> </a:t>
            </a:r>
            <a:r>
              <a:rPr kumimoji="0" lang="en-US" altLang="en-US" sz="2400" b="0" i="0" u="none" strike="noStrike" cap="none" normalizeH="0" baseline="0" dirty="0" err="1">
                <a:ln>
                  <a:noFill/>
                </a:ln>
                <a:solidFill>
                  <a:schemeClr val="tx1"/>
                </a:solidFill>
                <a:effectLst/>
              </a:rPr>
              <a:t>Bài</a:t>
            </a:r>
            <a:r>
              <a:rPr kumimoji="0" lang="en-US" altLang="en-US" sz="2400" b="0" i="0" u="none" strike="noStrike" cap="none" normalizeH="0" baseline="0" dirty="0">
                <a:ln>
                  <a:noFill/>
                </a:ln>
                <a:solidFill>
                  <a:schemeClr val="tx1"/>
                </a:solidFill>
                <a:effectLst/>
              </a:rPr>
              <a:t> 23: </a:t>
            </a:r>
            <a:r>
              <a:rPr kumimoji="0" lang="en-US" altLang="en-US" sz="2400" b="0" i="0" u="none" strike="noStrike" cap="none" normalizeH="0" baseline="0" dirty="0" err="1">
                <a:ln>
                  <a:noFill/>
                </a:ln>
                <a:solidFill>
                  <a:schemeClr val="tx1"/>
                </a:solidFill>
                <a:effectLst/>
              </a:rPr>
              <a:t>Vị</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trí</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địa</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lí</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điều</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kiện</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tự</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nhiên</a:t>
            </a:r>
            <a:r>
              <a:rPr lang="en-US" altLang="en-US" sz="2400" dirty="0"/>
              <a:t>, </a:t>
            </a:r>
            <a:r>
              <a:rPr lang="en-US" altLang="en-US" sz="2400" dirty="0" err="1"/>
              <a:t>dân</a:t>
            </a:r>
            <a:r>
              <a:rPr lang="en-US" altLang="en-US" sz="2400" dirty="0"/>
              <a:t> </a:t>
            </a:r>
            <a:r>
              <a:rPr lang="en-US" altLang="en-US" sz="2400" dirty="0" err="1"/>
              <a:t>cư</a:t>
            </a:r>
            <a:r>
              <a:rPr lang="en-US" altLang="en-US" sz="2400" dirty="0"/>
              <a:t> </a:t>
            </a:r>
            <a:r>
              <a:rPr lang="en-US" altLang="en-US" sz="2400" dirty="0" err="1"/>
              <a:t>và</a:t>
            </a:r>
            <a:r>
              <a:rPr lang="en-US" altLang="en-US" sz="2400" dirty="0"/>
              <a:t> </a:t>
            </a:r>
            <a:r>
              <a:rPr lang="en-US" altLang="en-US" sz="2400" dirty="0" err="1"/>
              <a:t>xã</a:t>
            </a:r>
            <a:r>
              <a:rPr lang="en-US" altLang="en-US" sz="2400" dirty="0"/>
              <a:t> </a:t>
            </a:r>
            <a:r>
              <a:rPr lang="en-US" altLang="en-US" sz="2400" dirty="0" err="1"/>
              <a:t>hội</a:t>
            </a:r>
            <a:r>
              <a:rPr lang="en-US" altLang="en-US" sz="2400" dirty="0"/>
              <a:t> </a:t>
            </a:r>
            <a:r>
              <a:rPr lang="en-US" altLang="en-US" sz="2400" dirty="0" err="1"/>
              <a:t>Nhật</a:t>
            </a:r>
            <a:r>
              <a:rPr lang="en-US" altLang="en-US" sz="2400" dirty="0"/>
              <a:t> </a:t>
            </a:r>
            <a:r>
              <a:rPr lang="en-US" altLang="en-US" sz="2400" dirty="0" err="1"/>
              <a:t>Bản</a:t>
            </a:r>
            <a:r>
              <a:rPr lang="en-US" altLang="en-US" sz="2400" dirty="0"/>
              <a:t> (</a:t>
            </a:r>
            <a:r>
              <a:rPr lang="en-US" altLang="en-US" sz="2400" dirty="0" err="1"/>
              <a:t>gợi</a:t>
            </a:r>
            <a:r>
              <a:rPr lang="en-US" altLang="en-US" sz="2400" dirty="0"/>
              <a:t> ý: 2 </a:t>
            </a:r>
            <a:r>
              <a:rPr lang="en-US" altLang="en-US" sz="2400" dirty="0" err="1"/>
              <a:t>tiết</a:t>
            </a:r>
            <a:r>
              <a:rPr lang="en-US" altLang="en-US" sz="2400" dirty="0"/>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30000"/>
              </a:lnSpc>
              <a:spcBef>
                <a:spcPct val="0"/>
              </a:spcBef>
              <a:spcAft>
                <a:spcPct val="0"/>
              </a:spcAft>
              <a:buClr>
                <a:schemeClr val="tx1"/>
              </a:buClr>
              <a:buSzPts val="2400"/>
              <a:tabLst/>
            </a:pPr>
            <a:r>
              <a:rPr kumimoji="0" lang="en-US" altLang="en-US" sz="2400" b="0" i="0" u="none" strike="noStrike" cap="none" normalizeH="0" baseline="0" dirty="0" smtClean="0">
                <a:ln>
                  <a:noFill/>
                </a:ln>
                <a:solidFill>
                  <a:schemeClr val="tx1"/>
                </a:solidFill>
                <a:effectLst/>
              </a:rPr>
              <a:t>- </a:t>
            </a:r>
            <a:r>
              <a:rPr kumimoji="0" lang="en-US" altLang="en-US" sz="2400" b="0" i="0" u="none" strike="noStrike" cap="none" normalizeH="0" baseline="0" dirty="0" err="1">
                <a:ln>
                  <a:noFill/>
                </a:ln>
                <a:solidFill>
                  <a:schemeClr val="tx1"/>
                </a:solidFill>
                <a:effectLst/>
              </a:rPr>
              <a:t>Bài</a:t>
            </a:r>
            <a:r>
              <a:rPr kumimoji="0" lang="en-US" altLang="en-US" sz="2400" b="0" i="0" u="none" strike="noStrike" cap="none" normalizeH="0" baseline="0" dirty="0">
                <a:ln>
                  <a:noFill/>
                </a:ln>
                <a:solidFill>
                  <a:schemeClr val="tx1"/>
                </a:solidFill>
                <a:effectLst/>
              </a:rPr>
              <a:t> 24: </a:t>
            </a:r>
            <a:r>
              <a:rPr kumimoji="0" lang="en-US" altLang="en-US" sz="2400" b="0" i="0" u="none" strike="noStrike" cap="none" normalizeH="0" baseline="0" dirty="0" err="1">
                <a:ln>
                  <a:noFill/>
                </a:ln>
                <a:solidFill>
                  <a:schemeClr val="tx1"/>
                </a:solidFill>
                <a:effectLst/>
              </a:rPr>
              <a:t>Kinh</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tế</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Nhật</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Bản</a:t>
            </a:r>
            <a:r>
              <a:rPr kumimoji="0" lang="en-US" altLang="en-US" sz="2400" b="0" i="0" u="none" strike="noStrike" cap="none" normalizeH="0" baseline="0" dirty="0">
                <a:ln>
                  <a:noFill/>
                </a:ln>
                <a:solidFill>
                  <a:schemeClr val="tx1"/>
                </a:solidFill>
                <a:effectLst/>
              </a:rPr>
              <a:t> (</a:t>
            </a:r>
            <a:r>
              <a:rPr lang="en-US" altLang="en-US" sz="2400" dirty="0" err="1"/>
              <a:t>gợi</a:t>
            </a:r>
            <a:r>
              <a:rPr lang="en-US" altLang="en-US" sz="2400" dirty="0"/>
              <a:t> ý: 2</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tiết</a:t>
            </a:r>
            <a:r>
              <a:rPr kumimoji="0" lang="en-US" altLang="en-US" sz="2400" b="0" i="0" u="none" strike="noStrike" cap="none" normalizeH="0" baseline="0" dirty="0">
                <a:ln>
                  <a:noFill/>
                </a:ln>
                <a:solidFill>
                  <a:schemeClr val="tx1"/>
                </a:solidFill>
                <a:effectLst/>
              </a:rPr>
              <a:t>)</a:t>
            </a:r>
          </a:p>
          <a:p>
            <a:pPr marL="0" marR="0" lvl="0" indent="0" algn="l" defTabSz="914400" rtl="0" eaLnBrk="0" fontAlgn="base" latinLnBrk="0" hangingPunct="0">
              <a:lnSpc>
                <a:spcPct val="130000"/>
              </a:lnSpc>
              <a:spcBef>
                <a:spcPct val="0"/>
              </a:spcBef>
              <a:spcAft>
                <a:spcPct val="0"/>
              </a:spcAft>
              <a:buClr>
                <a:schemeClr val="tx1"/>
              </a:buClr>
              <a:buSzPts val="2400"/>
              <a:tabLst/>
            </a:pPr>
            <a:r>
              <a:rPr lang="en-US" altLang="en-US" sz="2400" dirty="0"/>
              <a:t>-</a:t>
            </a:r>
            <a:r>
              <a:rPr lang="en-US" altLang="en-US" sz="2400" dirty="0" smtClean="0"/>
              <a:t> </a:t>
            </a:r>
            <a:r>
              <a:rPr lang="en-US" altLang="en-US" sz="2400" dirty="0" err="1"/>
              <a:t>Bài</a:t>
            </a:r>
            <a:r>
              <a:rPr lang="en-US" altLang="en-US" sz="2400" dirty="0"/>
              <a:t> 25: </a:t>
            </a:r>
            <a:r>
              <a:rPr kumimoji="0" lang="en-US" altLang="en-US" sz="2400" b="0" i="0" u="none" strike="noStrike" cap="none" normalizeH="0" baseline="0" dirty="0" err="1">
                <a:ln>
                  <a:noFill/>
                </a:ln>
                <a:solidFill>
                  <a:schemeClr val="tx1"/>
                </a:solidFill>
                <a:effectLst/>
              </a:rPr>
              <a:t>Thực</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hành</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Viết</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báo</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cáo</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về</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hoạt</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động</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kinh</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tế</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đối</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ngoại</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của</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Nhật</a:t>
            </a:r>
            <a:r>
              <a:rPr kumimoji="0" lang="en-US" altLang="en-US" sz="2400" b="0" i="0" u="none" strike="noStrike" cap="none" normalizeH="0" baseline="0" dirty="0">
                <a:ln>
                  <a:noFill/>
                </a:ln>
                <a:solidFill>
                  <a:schemeClr val="tx1"/>
                </a:solidFill>
                <a:effectLst/>
              </a:rPr>
              <a:t> </a:t>
            </a:r>
            <a:r>
              <a:rPr kumimoji="0" lang="en-US" altLang="en-US" sz="2400" b="0" i="0" u="none" strike="noStrike" cap="none" normalizeH="0" baseline="0" dirty="0" err="1">
                <a:ln>
                  <a:noFill/>
                </a:ln>
                <a:solidFill>
                  <a:schemeClr val="tx1"/>
                </a:solidFill>
                <a:effectLst/>
              </a:rPr>
              <a:t>Bản</a:t>
            </a:r>
            <a:r>
              <a:rPr kumimoji="0" lang="en-US" altLang="en-US" sz="2400" b="0" i="0" u="none" strike="noStrike" cap="none" normalizeH="0" baseline="0" dirty="0">
                <a:ln>
                  <a:noFill/>
                </a:ln>
                <a:solidFill>
                  <a:schemeClr val="tx1"/>
                </a:solidFill>
                <a:effectLst/>
              </a:rPr>
              <a:t> (</a:t>
            </a:r>
            <a:r>
              <a:rPr lang="en-US" altLang="en-US" sz="2400" dirty="0" err="1"/>
              <a:t>gợi</a:t>
            </a:r>
            <a:r>
              <a:rPr lang="en-US" altLang="en-US" sz="2400" dirty="0"/>
              <a:t> ý: </a:t>
            </a:r>
            <a:r>
              <a:rPr kumimoji="0" lang="en-US" altLang="en-US" sz="2400" b="0" i="0" u="none" strike="noStrike" cap="none" normalizeH="0" baseline="0" dirty="0">
                <a:ln>
                  <a:noFill/>
                </a:ln>
                <a:solidFill>
                  <a:schemeClr val="tx1"/>
                </a:solidFill>
                <a:effectLst/>
              </a:rPr>
              <a:t>1 </a:t>
            </a:r>
            <a:r>
              <a:rPr kumimoji="0" lang="en-US" altLang="en-US" sz="2400" b="0" i="0" u="none" strike="noStrike" cap="none" normalizeH="0" baseline="0" dirty="0" err="1">
                <a:ln>
                  <a:noFill/>
                </a:ln>
                <a:solidFill>
                  <a:schemeClr val="tx1"/>
                </a:solidFill>
                <a:effectLst/>
              </a:rPr>
              <a:t>tiết</a:t>
            </a:r>
            <a:r>
              <a:rPr kumimoji="0" lang="en-US" altLang="en-US" sz="2400" b="0" i="0" u="none" strike="noStrike" cap="none" normalizeH="0" baseline="0" dirty="0">
                <a:ln>
                  <a:noFill/>
                </a:ln>
                <a:solidFill>
                  <a:schemeClr val="tx1"/>
                </a:solidFill>
                <a:effectLst/>
              </a:rPr>
              <a:t>)</a:t>
            </a:r>
          </a:p>
        </p:txBody>
      </p:sp>
      <p:sp>
        <p:nvSpPr>
          <p:cNvPr id="7" name="Title 1"/>
          <p:cNvSpPr txBox="1">
            <a:spLocks/>
          </p:cNvSpPr>
          <p:nvPr/>
        </p:nvSpPr>
        <p:spPr bwMode="auto">
          <a:xfrm>
            <a:off x="2759638" y="441581"/>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a:solidFill>
                  <a:srgbClr val="FF0000"/>
                </a:solidFill>
                <a:latin typeface="Arial" panose="020B0604020202020204" pitchFamily="34" charset="0"/>
              </a:rPr>
              <a:t>NHẬT BẢN</a:t>
            </a:r>
          </a:p>
        </p:txBody>
      </p:sp>
    </p:spTree>
    <p:extLst>
      <p:ext uri="{BB962C8B-B14F-4D97-AF65-F5344CB8AC3E}">
        <p14:creationId xmlns:p14="http://schemas.microsoft.com/office/powerpoint/2010/main" val="1413306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838200" y="1217388"/>
            <a:ext cx="10348771" cy="4635115"/>
          </a:xfrm>
          <a:prstGeom prst="rect">
            <a:avLst/>
          </a:prstGeom>
          <a:noFill/>
        </p:spPr>
        <p:txBody>
          <a:bodyPr vert="horz" wrap="square" lIns="91440" tIns="45720" rIns="91440" bIns="45720" numCol="1" anchor="t" anchorCtr="0" compatLnSpc="1">
            <a:prstTxWarp prst="textNoShape">
              <a:avLst/>
            </a:prstTxWarp>
            <a:spAutoFit/>
          </a:bodyPr>
          <a:lstStyle/>
          <a:p>
            <a:pPr lvl="0">
              <a:lnSpc>
                <a:spcPct val="130000"/>
              </a:lnSpc>
            </a:pPr>
            <a:r>
              <a:rPr kumimoji="0" lang="en-US" altLang="en-US" sz="2400" b="1" i="0" u="none" strike="noStrike" cap="none" normalizeH="0" baseline="0" dirty="0" smtClean="0">
                <a:ln>
                  <a:noFill/>
                </a:ln>
                <a:solidFill>
                  <a:schemeClr val="tx1"/>
                </a:solidFill>
                <a:effectLst/>
              </a:rPr>
              <a:t>2. </a:t>
            </a:r>
            <a:r>
              <a:rPr kumimoji="0" lang="en-US" altLang="en-US" sz="2400" b="1" i="0" u="none" strike="noStrike" cap="none" normalizeH="0" baseline="0" dirty="0" err="1" smtClean="0">
                <a:ln>
                  <a:noFill/>
                </a:ln>
                <a:solidFill>
                  <a:schemeClr val="tx1"/>
                </a:solidFill>
                <a:effectLst/>
              </a:rPr>
              <a:t>Điểm</a:t>
            </a:r>
            <a:r>
              <a:rPr kumimoji="0" lang="en-US" altLang="en-US" sz="2400" b="1" i="0" u="none" strike="noStrike" cap="none" normalizeH="0" dirty="0" smtClean="0">
                <a:ln>
                  <a:noFill/>
                </a:ln>
                <a:solidFill>
                  <a:schemeClr val="tx1"/>
                </a:solidFill>
                <a:effectLst/>
              </a:rPr>
              <a:t> </a:t>
            </a:r>
            <a:r>
              <a:rPr kumimoji="0" lang="en-US" altLang="en-US" sz="2400" b="1" i="0" u="none" strike="noStrike" cap="none" normalizeH="0" dirty="0" err="1" smtClean="0">
                <a:ln>
                  <a:noFill/>
                </a:ln>
                <a:solidFill>
                  <a:schemeClr val="tx1"/>
                </a:solidFill>
                <a:effectLst/>
              </a:rPr>
              <a:t>mới</a:t>
            </a:r>
            <a:r>
              <a:rPr kumimoji="0" lang="en-US" altLang="en-US" sz="2400" b="1" i="0" u="none" strike="noStrike" cap="none" normalizeH="0" dirty="0" smtClean="0">
                <a:ln>
                  <a:noFill/>
                </a:ln>
                <a:solidFill>
                  <a:schemeClr val="tx1"/>
                </a:solidFill>
                <a:effectLst/>
              </a:rPr>
              <a:t>:</a:t>
            </a:r>
            <a:endParaRPr kumimoji="0" lang="en-US" altLang="en-US" sz="2400" b="1" i="0" u="none" strike="noStrike" cap="none" normalizeH="0" baseline="0" dirty="0" smtClean="0">
              <a:ln>
                <a:noFill/>
              </a:ln>
              <a:solidFill>
                <a:schemeClr val="tx1"/>
              </a:solidFill>
              <a:effectLst/>
            </a:endParaRPr>
          </a:p>
          <a:p>
            <a:r>
              <a:rPr lang="en-US" sz="2400" dirty="0" smtClean="0"/>
              <a:t>- </a:t>
            </a:r>
            <a:r>
              <a:rPr lang="en-US" sz="2400" dirty="0" err="1" smtClean="0"/>
              <a:t>Có</a:t>
            </a:r>
            <a:r>
              <a:rPr lang="en-US" sz="2400" dirty="0" smtClean="0"/>
              <a:t> </a:t>
            </a:r>
            <a:r>
              <a:rPr lang="en-US" sz="2400" dirty="0" err="1"/>
              <a:t>dẫn</a:t>
            </a:r>
            <a:r>
              <a:rPr lang="en-US" sz="2400" dirty="0"/>
              <a:t> </a:t>
            </a:r>
            <a:r>
              <a:rPr lang="en-US" sz="2400" dirty="0" err="1"/>
              <a:t>nhập</a:t>
            </a:r>
            <a:endParaRPr lang="en-US" sz="2400" dirty="0"/>
          </a:p>
          <a:p>
            <a:r>
              <a:rPr lang="en-US" sz="2400" dirty="0" smtClean="0"/>
              <a:t>- </a:t>
            </a:r>
            <a:r>
              <a:rPr lang="en-US" sz="2400" dirty="0" err="1" smtClean="0"/>
              <a:t>Không</a:t>
            </a:r>
            <a:r>
              <a:rPr lang="en-US" sz="2400" dirty="0" smtClean="0"/>
              <a:t> </a:t>
            </a:r>
            <a:r>
              <a:rPr lang="en-US" sz="2400" dirty="0" err="1"/>
              <a:t>cố</a:t>
            </a:r>
            <a:r>
              <a:rPr lang="en-US" sz="2400" dirty="0"/>
              <a:t> </a:t>
            </a:r>
            <a:r>
              <a:rPr lang="en-US" sz="2400" dirty="0" err="1"/>
              <a:t>định</a:t>
            </a:r>
            <a:r>
              <a:rPr lang="en-US" sz="2400" dirty="0"/>
              <a:t> </a:t>
            </a:r>
            <a:r>
              <a:rPr lang="en-US" sz="2400" dirty="0" err="1"/>
              <a:t>số</a:t>
            </a:r>
            <a:r>
              <a:rPr lang="en-US" sz="2400" dirty="0"/>
              <a:t> </a:t>
            </a:r>
            <a:r>
              <a:rPr lang="en-US" sz="2400" dirty="0" err="1"/>
              <a:t>tiết</a:t>
            </a:r>
            <a:endParaRPr lang="en-US" sz="2400" dirty="0"/>
          </a:p>
          <a:p>
            <a:pPr algn="just"/>
            <a:r>
              <a:rPr lang="en-US" sz="2400" dirty="0" smtClean="0"/>
              <a:t>- </a:t>
            </a:r>
            <a:r>
              <a:rPr lang="en-US" sz="2400" dirty="0" err="1" smtClean="0"/>
              <a:t>Tên</a:t>
            </a:r>
            <a:r>
              <a:rPr lang="en-US" sz="2400" dirty="0" smtClean="0"/>
              <a:t> </a:t>
            </a:r>
            <a:r>
              <a:rPr lang="en-US" sz="2400" dirty="0" err="1"/>
              <a:t>các</a:t>
            </a:r>
            <a:r>
              <a:rPr lang="en-US" sz="2400" dirty="0"/>
              <a:t> </a:t>
            </a:r>
            <a:r>
              <a:rPr lang="en-US" sz="2400" dirty="0" err="1"/>
              <a:t>đề</a:t>
            </a:r>
            <a:r>
              <a:rPr lang="en-US" sz="2400" dirty="0"/>
              <a:t> </a:t>
            </a:r>
            <a:r>
              <a:rPr lang="en-US" sz="2400" dirty="0" err="1"/>
              <a:t>mục</a:t>
            </a:r>
            <a:r>
              <a:rPr lang="en-US" sz="2400" dirty="0"/>
              <a:t> </a:t>
            </a:r>
            <a:r>
              <a:rPr lang="en-US" sz="2400" dirty="0" err="1"/>
              <a:t>có</a:t>
            </a:r>
            <a:r>
              <a:rPr lang="en-US" sz="2400" dirty="0"/>
              <a:t> </a:t>
            </a:r>
            <a:r>
              <a:rPr lang="en-US" sz="2400" dirty="0" err="1"/>
              <a:t>sự</a:t>
            </a:r>
            <a:r>
              <a:rPr lang="en-US" sz="2400" dirty="0"/>
              <a:t> </a:t>
            </a:r>
            <a:r>
              <a:rPr lang="en-US" sz="2400" dirty="0" err="1"/>
              <a:t>thống</a:t>
            </a:r>
            <a:r>
              <a:rPr lang="en-US" sz="2400" dirty="0"/>
              <a:t> </a:t>
            </a:r>
            <a:r>
              <a:rPr lang="en-US" sz="2400" dirty="0" err="1"/>
              <a:t>nhất</a:t>
            </a:r>
            <a:r>
              <a:rPr lang="en-US" sz="2400" dirty="0"/>
              <a:t> </a:t>
            </a:r>
            <a:r>
              <a:rPr lang="en-US" sz="2400" dirty="0" err="1"/>
              <a:t>giữa</a:t>
            </a:r>
            <a:r>
              <a:rPr lang="en-US" sz="2400" dirty="0"/>
              <a:t> </a:t>
            </a:r>
            <a:r>
              <a:rPr lang="en-US" sz="2400" dirty="0" err="1"/>
              <a:t>các</a:t>
            </a:r>
            <a:r>
              <a:rPr lang="en-US" sz="2400" dirty="0"/>
              <a:t> </a:t>
            </a:r>
            <a:r>
              <a:rPr lang="en-US" sz="2400" dirty="0" err="1"/>
              <a:t>bài</a:t>
            </a:r>
            <a:r>
              <a:rPr lang="en-US" sz="2400" dirty="0"/>
              <a:t> </a:t>
            </a:r>
            <a:r>
              <a:rPr lang="en-US" sz="2400" dirty="0" err="1"/>
              <a:t>học</a:t>
            </a:r>
            <a:r>
              <a:rPr lang="en-US" sz="2400" dirty="0"/>
              <a:t>, </a:t>
            </a:r>
            <a:r>
              <a:rPr lang="en-US" sz="2400" dirty="0" err="1"/>
              <a:t>bổ</a:t>
            </a:r>
            <a:r>
              <a:rPr lang="en-US" sz="2400" dirty="0"/>
              <a:t> sung </a:t>
            </a:r>
            <a:r>
              <a:rPr lang="en-US" sz="2400" dirty="0" err="1"/>
              <a:t>phần</a:t>
            </a:r>
            <a:r>
              <a:rPr lang="en-US" sz="2400" dirty="0"/>
              <a:t> </a:t>
            </a:r>
            <a:r>
              <a:rPr lang="en-US" sz="2400" dirty="0" err="1"/>
              <a:t>Vị</a:t>
            </a:r>
            <a:r>
              <a:rPr lang="en-US" sz="2400" dirty="0"/>
              <a:t> </a:t>
            </a:r>
            <a:r>
              <a:rPr lang="en-US" sz="2400" dirty="0" err="1"/>
              <a:t>trí</a:t>
            </a:r>
            <a:r>
              <a:rPr lang="en-US" sz="2400" dirty="0"/>
              <a:t> </a:t>
            </a:r>
            <a:r>
              <a:rPr lang="en-US" sz="2400" dirty="0" err="1"/>
              <a:t>địa</a:t>
            </a:r>
            <a:r>
              <a:rPr lang="en-US" sz="2400" dirty="0"/>
              <a:t> </a:t>
            </a:r>
            <a:r>
              <a:rPr lang="en-US" sz="2400" dirty="0" err="1"/>
              <a:t>lí</a:t>
            </a:r>
            <a:r>
              <a:rPr lang="en-US" sz="2400" dirty="0"/>
              <a:t>. </a:t>
            </a:r>
            <a:r>
              <a:rPr lang="en-US" sz="2400" dirty="0" err="1"/>
              <a:t>Tách</a:t>
            </a:r>
            <a:r>
              <a:rPr lang="en-US" sz="2400" dirty="0"/>
              <a:t> </a:t>
            </a:r>
            <a:r>
              <a:rPr lang="en-US" sz="2400" dirty="0" err="1"/>
              <a:t>các</a:t>
            </a:r>
            <a:r>
              <a:rPr lang="en-US" sz="2400" dirty="0"/>
              <a:t> </a:t>
            </a:r>
            <a:r>
              <a:rPr lang="en-US" sz="2400" dirty="0" err="1"/>
              <a:t>bài</a:t>
            </a:r>
            <a:r>
              <a:rPr lang="en-US" sz="2400" dirty="0"/>
              <a:t> 23 </a:t>
            </a:r>
            <a:r>
              <a:rPr lang="en-US" sz="2400" dirty="0" err="1"/>
              <a:t>và</a:t>
            </a:r>
            <a:r>
              <a:rPr lang="en-US" sz="2400" dirty="0"/>
              <a:t> 24 </a:t>
            </a:r>
            <a:r>
              <a:rPr lang="en-US" sz="2400" dirty="0" err="1"/>
              <a:t>thay</a:t>
            </a:r>
            <a:r>
              <a:rPr lang="en-US" sz="2400" dirty="0"/>
              <a:t> </a:t>
            </a:r>
            <a:r>
              <a:rPr lang="en-US" sz="2400" dirty="0" err="1"/>
              <a:t>vì</a:t>
            </a:r>
            <a:r>
              <a:rPr lang="en-US" sz="2400" dirty="0"/>
              <a:t> </a:t>
            </a:r>
            <a:r>
              <a:rPr lang="en-US" sz="2400" dirty="0" err="1"/>
              <a:t>gộp</a:t>
            </a:r>
            <a:r>
              <a:rPr lang="en-US" sz="2400" dirty="0"/>
              <a:t> </a:t>
            </a:r>
            <a:r>
              <a:rPr lang="en-US" sz="2400" dirty="0" err="1"/>
              <a:t>bài</a:t>
            </a:r>
            <a:r>
              <a:rPr lang="en-US" sz="2400" dirty="0"/>
              <a:t> </a:t>
            </a:r>
            <a:r>
              <a:rPr lang="en-US" sz="2400" dirty="0" err="1"/>
              <a:t>như</a:t>
            </a:r>
            <a:r>
              <a:rPr lang="en-US" sz="2400" dirty="0"/>
              <a:t> SGK </a:t>
            </a:r>
            <a:r>
              <a:rPr lang="en-US" sz="2400" dirty="0" err="1" smtClean="0"/>
              <a:t>hiện</a:t>
            </a:r>
            <a:r>
              <a:rPr lang="en-US" sz="2400" dirty="0" smtClean="0"/>
              <a:t> </a:t>
            </a:r>
            <a:r>
              <a:rPr lang="en-US" sz="2400" dirty="0" err="1" smtClean="0"/>
              <a:t>hành</a:t>
            </a:r>
            <a:r>
              <a:rPr lang="en-US" sz="2400" dirty="0" smtClean="0"/>
              <a:t>. </a:t>
            </a:r>
            <a:r>
              <a:rPr lang="en-US" sz="2400" dirty="0" err="1"/>
              <a:t>Kế</a:t>
            </a:r>
            <a:r>
              <a:rPr lang="en-US" sz="2400" dirty="0"/>
              <a:t> </a:t>
            </a:r>
            <a:r>
              <a:rPr lang="en-US" sz="2400" dirty="0" err="1"/>
              <a:t>thừa</a:t>
            </a:r>
            <a:r>
              <a:rPr lang="en-US" sz="2400" dirty="0"/>
              <a:t> </a:t>
            </a:r>
            <a:r>
              <a:rPr lang="en-US" sz="2400" dirty="0" err="1"/>
              <a:t>một</a:t>
            </a:r>
            <a:r>
              <a:rPr lang="en-US" sz="2400" dirty="0"/>
              <a:t> </a:t>
            </a:r>
            <a:r>
              <a:rPr lang="en-US" sz="2400" dirty="0" err="1"/>
              <a:t>số</a:t>
            </a:r>
            <a:r>
              <a:rPr lang="en-US" sz="2400" dirty="0"/>
              <a:t> </a:t>
            </a:r>
            <a:r>
              <a:rPr lang="en-US" sz="2400" dirty="0" err="1"/>
              <a:t>nội</a:t>
            </a:r>
            <a:r>
              <a:rPr lang="en-US" sz="2400" dirty="0"/>
              <a:t> dung </a:t>
            </a:r>
            <a:r>
              <a:rPr lang="en-US" sz="2400" dirty="0" err="1"/>
              <a:t>của</a:t>
            </a:r>
            <a:r>
              <a:rPr lang="en-US" sz="2400" dirty="0"/>
              <a:t> SGK </a:t>
            </a:r>
            <a:r>
              <a:rPr lang="en-US" sz="2400" dirty="0" err="1" smtClean="0"/>
              <a:t>hiện</a:t>
            </a:r>
            <a:r>
              <a:rPr lang="en-US" sz="2400" dirty="0" smtClean="0"/>
              <a:t> </a:t>
            </a:r>
            <a:r>
              <a:rPr lang="en-US" sz="2400" dirty="0" err="1" smtClean="0"/>
              <a:t>hành</a:t>
            </a:r>
            <a:r>
              <a:rPr lang="en-US" sz="2400" dirty="0" smtClean="0"/>
              <a:t> </a:t>
            </a:r>
            <a:r>
              <a:rPr lang="en-US" sz="2400" dirty="0" err="1"/>
              <a:t>khi</a:t>
            </a:r>
            <a:r>
              <a:rPr lang="en-US" sz="2400" dirty="0"/>
              <a:t> </a:t>
            </a:r>
            <a:r>
              <a:rPr lang="en-US" sz="2400" dirty="0" err="1"/>
              <a:t>trình</a:t>
            </a:r>
            <a:r>
              <a:rPr lang="en-US" sz="2400" dirty="0"/>
              <a:t> </a:t>
            </a:r>
            <a:r>
              <a:rPr lang="en-US" sz="2400" dirty="0" err="1"/>
              <a:t>bày</a:t>
            </a:r>
            <a:r>
              <a:rPr lang="en-US" sz="2400" dirty="0"/>
              <a:t> </a:t>
            </a:r>
            <a:r>
              <a:rPr lang="en-US" sz="2400" dirty="0" err="1"/>
              <a:t>về</a:t>
            </a:r>
            <a:r>
              <a:rPr lang="en-US" sz="2400" dirty="0"/>
              <a:t> </a:t>
            </a:r>
            <a:r>
              <a:rPr lang="en-US" sz="2400" dirty="0" err="1"/>
              <a:t>tình</a:t>
            </a:r>
            <a:r>
              <a:rPr lang="en-US" sz="2400" dirty="0"/>
              <a:t> </a:t>
            </a:r>
            <a:r>
              <a:rPr lang="en-US" sz="2400" dirty="0" err="1"/>
              <a:t>hình</a:t>
            </a:r>
            <a:r>
              <a:rPr lang="en-US" sz="2400" dirty="0"/>
              <a:t> </a:t>
            </a:r>
            <a:r>
              <a:rPr lang="en-US" sz="2400" dirty="0" err="1"/>
              <a:t>phát</a:t>
            </a:r>
            <a:r>
              <a:rPr lang="en-US" sz="2400" dirty="0"/>
              <a:t> </a:t>
            </a:r>
            <a:r>
              <a:rPr lang="en-US" sz="2400" dirty="0" err="1"/>
              <a:t>triển</a:t>
            </a:r>
            <a:r>
              <a:rPr lang="en-US" sz="2400" dirty="0"/>
              <a:t> </a:t>
            </a:r>
            <a:r>
              <a:rPr lang="en-US" sz="2400" dirty="0" err="1"/>
              <a:t>kinh</a:t>
            </a:r>
            <a:r>
              <a:rPr lang="en-US" sz="2400" dirty="0"/>
              <a:t> </a:t>
            </a:r>
            <a:r>
              <a:rPr lang="en-US" sz="2400" dirty="0" err="1"/>
              <a:t>tế</a:t>
            </a:r>
            <a:r>
              <a:rPr lang="en-US" sz="2400" dirty="0"/>
              <a:t> </a:t>
            </a:r>
            <a:r>
              <a:rPr lang="en-US" sz="2400" dirty="0" err="1"/>
              <a:t>của</a:t>
            </a:r>
            <a:r>
              <a:rPr lang="en-US" sz="2400" dirty="0"/>
              <a:t> </a:t>
            </a:r>
            <a:r>
              <a:rPr lang="en-US" sz="2400" dirty="0" err="1"/>
              <a:t>Nhật</a:t>
            </a:r>
            <a:r>
              <a:rPr lang="en-US" sz="2400" dirty="0"/>
              <a:t> </a:t>
            </a:r>
            <a:r>
              <a:rPr lang="en-US" sz="2400" dirty="0" err="1"/>
              <a:t>Bản</a:t>
            </a:r>
            <a:r>
              <a:rPr lang="en-US" sz="2400" dirty="0"/>
              <a:t> </a:t>
            </a:r>
            <a:r>
              <a:rPr lang="en-US" sz="2400" dirty="0" err="1"/>
              <a:t>và</a:t>
            </a:r>
            <a:r>
              <a:rPr lang="en-US" sz="2400" dirty="0"/>
              <a:t> </a:t>
            </a:r>
            <a:r>
              <a:rPr lang="en-US" sz="2400" dirty="0" err="1"/>
              <a:t>cập</a:t>
            </a:r>
            <a:r>
              <a:rPr lang="en-US" sz="2400" dirty="0"/>
              <a:t> </a:t>
            </a:r>
            <a:r>
              <a:rPr lang="en-US" sz="2400" dirty="0" err="1"/>
              <a:t>nhật</a:t>
            </a:r>
            <a:r>
              <a:rPr lang="en-US" sz="2400" dirty="0"/>
              <a:t> </a:t>
            </a:r>
            <a:r>
              <a:rPr lang="en-US" sz="2400" dirty="0" err="1"/>
              <a:t>những</a:t>
            </a:r>
            <a:r>
              <a:rPr lang="en-US" sz="2400" dirty="0"/>
              <a:t> </a:t>
            </a:r>
            <a:r>
              <a:rPr lang="en-US" sz="2400" dirty="0" err="1"/>
              <a:t>thế</a:t>
            </a:r>
            <a:r>
              <a:rPr lang="en-US" sz="2400" dirty="0"/>
              <a:t> </a:t>
            </a:r>
            <a:r>
              <a:rPr lang="en-US" sz="2400" dirty="0" err="1"/>
              <a:t>mạnh</a:t>
            </a:r>
            <a:r>
              <a:rPr lang="en-US" sz="2400" dirty="0"/>
              <a:t>, </a:t>
            </a:r>
            <a:r>
              <a:rPr lang="en-US" sz="2400" dirty="0" err="1"/>
              <a:t>những</a:t>
            </a:r>
            <a:r>
              <a:rPr lang="en-US" sz="2400" dirty="0"/>
              <a:t> </a:t>
            </a:r>
            <a:r>
              <a:rPr lang="en-US" sz="2400" dirty="0" err="1"/>
              <a:t>vấn</a:t>
            </a:r>
            <a:r>
              <a:rPr lang="en-US" sz="2400" dirty="0"/>
              <a:t> </a:t>
            </a:r>
            <a:r>
              <a:rPr lang="en-US" sz="2400" dirty="0" err="1"/>
              <a:t>đề</a:t>
            </a:r>
            <a:r>
              <a:rPr lang="en-US" sz="2400" dirty="0"/>
              <a:t> </a:t>
            </a:r>
            <a:r>
              <a:rPr lang="en-US" sz="2400" dirty="0" err="1"/>
              <a:t>mà</a:t>
            </a:r>
            <a:r>
              <a:rPr lang="en-US" sz="2400" dirty="0"/>
              <a:t> </a:t>
            </a:r>
            <a:r>
              <a:rPr lang="en-US" sz="2400" dirty="0" err="1"/>
              <a:t>Nhật</a:t>
            </a:r>
            <a:r>
              <a:rPr lang="en-US" sz="2400" dirty="0"/>
              <a:t> </a:t>
            </a:r>
            <a:r>
              <a:rPr lang="en-US" sz="2400" dirty="0" err="1"/>
              <a:t>Bản</a:t>
            </a:r>
            <a:r>
              <a:rPr lang="en-US" sz="2400" dirty="0"/>
              <a:t> </a:t>
            </a:r>
            <a:r>
              <a:rPr lang="en-US" sz="2400" dirty="0" err="1"/>
              <a:t>đang</a:t>
            </a:r>
            <a:r>
              <a:rPr lang="en-US" sz="2400" dirty="0"/>
              <a:t> </a:t>
            </a:r>
            <a:r>
              <a:rPr lang="en-US" sz="2400" dirty="0" err="1"/>
              <a:t>phải</a:t>
            </a:r>
            <a:r>
              <a:rPr lang="en-US" sz="2400" dirty="0"/>
              <a:t> </a:t>
            </a:r>
            <a:r>
              <a:rPr lang="en-US" sz="2400" dirty="0" err="1"/>
              <a:t>đối</a:t>
            </a:r>
            <a:r>
              <a:rPr lang="en-US" sz="2400" dirty="0"/>
              <a:t> </a:t>
            </a:r>
            <a:r>
              <a:rPr lang="en-US" sz="2400" dirty="0" err="1"/>
              <a:t>mặt</a:t>
            </a:r>
            <a:r>
              <a:rPr lang="en-US" sz="2400" dirty="0"/>
              <a:t> </a:t>
            </a:r>
            <a:r>
              <a:rPr lang="en-US" sz="2400" dirty="0" err="1"/>
              <a:t>trong</a:t>
            </a:r>
            <a:r>
              <a:rPr lang="en-US" sz="2400" dirty="0"/>
              <a:t> </a:t>
            </a:r>
            <a:r>
              <a:rPr lang="en-US" sz="2400" dirty="0" err="1"/>
              <a:t>quá</a:t>
            </a:r>
            <a:r>
              <a:rPr lang="en-US" sz="2400" dirty="0"/>
              <a:t> </a:t>
            </a:r>
            <a:r>
              <a:rPr lang="en-US" sz="2400" dirty="0" err="1"/>
              <a:t>trình</a:t>
            </a:r>
            <a:r>
              <a:rPr lang="en-US" sz="2400" dirty="0"/>
              <a:t> </a:t>
            </a:r>
            <a:r>
              <a:rPr lang="en-US" sz="2400" dirty="0" err="1"/>
              <a:t>phát</a:t>
            </a:r>
            <a:r>
              <a:rPr lang="en-US" sz="2400" dirty="0"/>
              <a:t> </a:t>
            </a:r>
            <a:r>
              <a:rPr lang="en-US" sz="2400" dirty="0" err="1"/>
              <a:t>triển</a:t>
            </a:r>
            <a:r>
              <a:rPr lang="en-US" sz="2400" dirty="0"/>
              <a:t> </a:t>
            </a:r>
            <a:r>
              <a:rPr lang="en-US" sz="2400" dirty="0" err="1"/>
              <a:t>kinh</a:t>
            </a:r>
            <a:r>
              <a:rPr lang="en-US" sz="2400" dirty="0"/>
              <a:t> </a:t>
            </a:r>
            <a:r>
              <a:rPr lang="en-US" sz="2400" dirty="0" err="1"/>
              <a:t>tế</a:t>
            </a:r>
            <a:r>
              <a:rPr lang="en-US" sz="2400" dirty="0"/>
              <a:t> </a:t>
            </a:r>
            <a:r>
              <a:rPr lang="en-US" sz="2400" dirty="0" err="1"/>
              <a:t>của</a:t>
            </a:r>
            <a:r>
              <a:rPr lang="en-US" sz="2400" dirty="0"/>
              <a:t> </a:t>
            </a:r>
            <a:r>
              <a:rPr lang="en-US" sz="2400" dirty="0" err="1"/>
              <a:t>quốc</a:t>
            </a:r>
            <a:r>
              <a:rPr lang="en-US" sz="2400" dirty="0"/>
              <a:t> </a:t>
            </a:r>
            <a:r>
              <a:rPr lang="en-US" sz="2400" dirty="0" err="1"/>
              <a:t>gia</a:t>
            </a:r>
            <a:r>
              <a:rPr lang="en-US" sz="2400" dirty="0"/>
              <a:t> </a:t>
            </a:r>
            <a:r>
              <a:rPr lang="en-US" sz="2400" dirty="0" err="1"/>
              <a:t>này</a:t>
            </a:r>
            <a:r>
              <a:rPr lang="en-US" sz="2400" dirty="0"/>
              <a:t>. </a:t>
            </a:r>
          </a:p>
          <a:p>
            <a:pPr algn="just"/>
            <a:r>
              <a:rPr lang="en-US" sz="2400" dirty="0" smtClean="0"/>
              <a:t>- </a:t>
            </a:r>
            <a:r>
              <a:rPr lang="en-US" sz="2400" dirty="0" err="1" smtClean="0"/>
              <a:t>Các</a:t>
            </a:r>
            <a:r>
              <a:rPr lang="en-US" sz="2400" dirty="0" smtClean="0"/>
              <a:t> </a:t>
            </a:r>
            <a:r>
              <a:rPr lang="en-US" sz="2400" dirty="0" err="1"/>
              <a:t>vùng</a:t>
            </a:r>
            <a:r>
              <a:rPr lang="en-US" sz="2400" dirty="0"/>
              <a:t> </a:t>
            </a:r>
            <a:r>
              <a:rPr lang="en-US" sz="2400" dirty="0" err="1"/>
              <a:t>kinh</a:t>
            </a:r>
            <a:r>
              <a:rPr lang="en-US" sz="2400" dirty="0"/>
              <a:t> </a:t>
            </a:r>
            <a:r>
              <a:rPr lang="en-US" sz="2400" dirty="0" err="1"/>
              <a:t>tế</a:t>
            </a:r>
            <a:r>
              <a:rPr lang="en-US" sz="2400" dirty="0"/>
              <a:t>: </a:t>
            </a:r>
            <a:r>
              <a:rPr lang="en-US" sz="2400" dirty="0" err="1"/>
              <a:t>mỗi</a:t>
            </a:r>
            <a:r>
              <a:rPr lang="en-US" sz="2400" dirty="0"/>
              <a:t> </a:t>
            </a:r>
            <a:r>
              <a:rPr lang="en-US" sz="2400" dirty="0" err="1"/>
              <a:t>vùng</a:t>
            </a:r>
            <a:r>
              <a:rPr lang="en-US" sz="2400" dirty="0"/>
              <a:t> </a:t>
            </a:r>
            <a:r>
              <a:rPr lang="en-US" sz="2400" dirty="0" err="1"/>
              <a:t>được</a:t>
            </a:r>
            <a:r>
              <a:rPr lang="en-US" sz="2400" dirty="0"/>
              <a:t> </a:t>
            </a:r>
            <a:r>
              <a:rPr lang="en-US" sz="2400" dirty="0" err="1"/>
              <a:t>thiết</a:t>
            </a:r>
            <a:r>
              <a:rPr lang="en-US" sz="2400" dirty="0"/>
              <a:t> </a:t>
            </a:r>
            <a:r>
              <a:rPr lang="en-US" sz="2400" dirty="0" err="1"/>
              <a:t>kế</a:t>
            </a:r>
            <a:r>
              <a:rPr lang="en-US" sz="2400" dirty="0"/>
              <a:t> </a:t>
            </a:r>
            <a:r>
              <a:rPr lang="en-US" sz="2400" dirty="0" err="1"/>
              <a:t>với</a:t>
            </a:r>
            <a:r>
              <a:rPr lang="en-US" sz="2400" dirty="0"/>
              <a:t> </a:t>
            </a:r>
            <a:r>
              <a:rPr lang="en-US" sz="2400" dirty="0" err="1"/>
              <a:t>các</a:t>
            </a:r>
            <a:r>
              <a:rPr lang="en-US" sz="2400" dirty="0"/>
              <a:t> </a:t>
            </a:r>
            <a:r>
              <a:rPr lang="en-US" sz="2400" dirty="0" err="1"/>
              <a:t>đầu</a:t>
            </a:r>
            <a:r>
              <a:rPr lang="en-US" sz="2400" dirty="0"/>
              <a:t> </a:t>
            </a:r>
            <a:r>
              <a:rPr lang="en-US" sz="2400" dirty="0" err="1"/>
              <a:t>mục</a:t>
            </a:r>
            <a:r>
              <a:rPr lang="en-US" sz="2400" dirty="0"/>
              <a:t> </a:t>
            </a:r>
            <a:r>
              <a:rPr lang="en-US" sz="2400" dirty="0" err="1"/>
              <a:t>tương</a:t>
            </a:r>
            <a:r>
              <a:rPr lang="en-US" sz="2400" dirty="0"/>
              <a:t> </a:t>
            </a:r>
            <a:r>
              <a:rPr lang="en-US" sz="2400" dirty="0" err="1"/>
              <a:t>tự</a:t>
            </a:r>
            <a:r>
              <a:rPr lang="en-US" sz="2400" dirty="0"/>
              <a:t> </a:t>
            </a:r>
            <a:r>
              <a:rPr lang="en-US" sz="2400" dirty="0" err="1"/>
              <a:t>như</a:t>
            </a:r>
            <a:r>
              <a:rPr lang="en-US" sz="2400" dirty="0"/>
              <a:t> </a:t>
            </a:r>
            <a:r>
              <a:rPr lang="en-US" sz="2400" dirty="0" err="1"/>
              <a:t>một</a:t>
            </a:r>
            <a:r>
              <a:rPr lang="en-US" sz="2400" dirty="0"/>
              <a:t> </a:t>
            </a:r>
            <a:r>
              <a:rPr lang="en-US" sz="2400" dirty="0" err="1"/>
              <a:t>bài</a:t>
            </a:r>
            <a:r>
              <a:rPr lang="en-US" sz="2400" dirty="0"/>
              <a:t> </a:t>
            </a:r>
            <a:r>
              <a:rPr lang="en-US" sz="2400" dirty="0" err="1"/>
              <a:t>học</a:t>
            </a:r>
            <a:r>
              <a:rPr lang="en-US" sz="2400" dirty="0"/>
              <a:t> </a:t>
            </a:r>
            <a:r>
              <a:rPr lang="en-US" sz="2400" dirty="0" err="1"/>
              <a:t>địa</a:t>
            </a:r>
            <a:r>
              <a:rPr lang="en-US" sz="2400" dirty="0"/>
              <a:t> </a:t>
            </a:r>
            <a:r>
              <a:rPr lang="en-US" sz="2400" dirty="0" err="1"/>
              <a:t>lí</a:t>
            </a:r>
            <a:r>
              <a:rPr lang="en-US" sz="2400" dirty="0"/>
              <a:t> </a:t>
            </a:r>
            <a:r>
              <a:rPr lang="en-US" sz="2400" dirty="0" err="1"/>
              <a:t>để</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thể</a:t>
            </a:r>
            <a:r>
              <a:rPr lang="en-US" sz="2400" dirty="0"/>
              <a:t> </a:t>
            </a:r>
            <a:r>
              <a:rPr lang="en-US" sz="2400" dirty="0" err="1"/>
              <a:t>vận</a:t>
            </a:r>
            <a:r>
              <a:rPr lang="en-US" sz="2400" dirty="0"/>
              <a:t> </a:t>
            </a:r>
            <a:r>
              <a:rPr lang="en-US" sz="2400" dirty="0" err="1"/>
              <a:t>dụng</a:t>
            </a:r>
            <a:r>
              <a:rPr lang="en-US" sz="2400" dirty="0"/>
              <a:t> </a:t>
            </a:r>
            <a:r>
              <a:rPr lang="en-US" sz="2400" dirty="0" err="1"/>
              <a:t>và</a:t>
            </a:r>
            <a:r>
              <a:rPr lang="en-US" sz="2400" dirty="0"/>
              <a:t> </a:t>
            </a:r>
            <a:r>
              <a:rPr lang="en-US" sz="2400" dirty="0" err="1"/>
              <a:t>ghi</a:t>
            </a:r>
            <a:r>
              <a:rPr lang="en-US" sz="2400" dirty="0"/>
              <a:t> </a:t>
            </a:r>
            <a:r>
              <a:rPr lang="en-US" sz="2400" dirty="0" err="1"/>
              <a:t>nhớ</a:t>
            </a:r>
            <a:r>
              <a:rPr lang="en-US" sz="2400" dirty="0"/>
              <a:t> </a:t>
            </a:r>
            <a:r>
              <a:rPr lang="en-US" sz="2400" dirty="0" err="1"/>
              <a:t>kiến</a:t>
            </a:r>
            <a:r>
              <a:rPr lang="en-US" sz="2400" dirty="0"/>
              <a:t> </a:t>
            </a:r>
            <a:r>
              <a:rPr lang="en-US" sz="2400" dirty="0" err="1"/>
              <a:t>thức</a:t>
            </a:r>
            <a:r>
              <a:rPr lang="en-US" sz="2400" dirty="0"/>
              <a:t> </a:t>
            </a:r>
            <a:r>
              <a:rPr lang="en-US" sz="2400" dirty="0" err="1"/>
              <a:t>dễ</a:t>
            </a:r>
            <a:r>
              <a:rPr lang="en-US" sz="2400" dirty="0"/>
              <a:t> </a:t>
            </a:r>
            <a:r>
              <a:rPr lang="en-US" sz="2400" dirty="0" err="1"/>
              <a:t>dàng</a:t>
            </a:r>
            <a:r>
              <a:rPr lang="en-US" sz="2400" dirty="0"/>
              <a:t> </a:t>
            </a:r>
            <a:r>
              <a:rPr lang="en-US" sz="2400" dirty="0" err="1"/>
              <a:t>hơn</a:t>
            </a:r>
            <a:r>
              <a:rPr lang="en-US" sz="2400" dirty="0"/>
              <a:t>.</a:t>
            </a:r>
          </a:p>
          <a:p>
            <a:r>
              <a:rPr lang="en-US" sz="2400" dirty="0" smtClean="0"/>
              <a:t>- </a:t>
            </a:r>
            <a:r>
              <a:rPr lang="en-US" sz="2400" dirty="0" err="1" smtClean="0"/>
              <a:t>Thực</a:t>
            </a:r>
            <a:r>
              <a:rPr lang="en-US" sz="2400" dirty="0" smtClean="0"/>
              <a:t> </a:t>
            </a:r>
            <a:r>
              <a:rPr lang="en-US" sz="2400" dirty="0" err="1"/>
              <a:t>hành</a:t>
            </a:r>
            <a:r>
              <a:rPr lang="en-US" sz="2400" dirty="0"/>
              <a:t>: </a:t>
            </a:r>
            <a:r>
              <a:rPr lang="en-US" sz="2400" dirty="0" err="1"/>
              <a:t>tăng</a:t>
            </a:r>
            <a:r>
              <a:rPr lang="en-US" sz="2400" dirty="0"/>
              <a:t> </a:t>
            </a:r>
            <a:r>
              <a:rPr lang="en-US" sz="2400" dirty="0" err="1"/>
              <a:t>tính</a:t>
            </a:r>
            <a:r>
              <a:rPr lang="en-US" sz="2400" dirty="0"/>
              <a:t> </a:t>
            </a:r>
            <a:r>
              <a:rPr lang="en-US" sz="2400" dirty="0" err="1"/>
              <a:t>tích</a:t>
            </a:r>
            <a:r>
              <a:rPr lang="en-US" sz="2400" dirty="0"/>
              <a:t> </a:t>
            </a:r>
            <a:r>
              <a:rPr lang="en-US" sz="2400" dirty="0" err="1"/>
              <a:t>cực</a:t>
            </a:r>
            <a:r>
              <a:rPr lang="en-US" sz="2400" dirty="0"/>
              <a:t> </a:t>
            </a:r>
            <a:r>
              <a:rPr lang="en-US" sz="2400" dirty="0" err="1"/>
              <a:t>chủ</a:t>
            </a:r>
            <a:r>
              <a:rPr lang="en-US" sz="2400" dirty="0"/>
              <a:t> </a:t>
            </a:r>
            <a:r>
              <a:rPr lang="en-US" sz="2400" dirty="0" err="1"/>
              <a:t>động</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hơn</a:t>
            </a:r>
            <a:r>
              <a:rPr lang="en-US" sz="2400" dirty="0"/>
              <a:t>. </a:t>
            </a:r>
            <a:endParaRPr lang="en-US" sz="2400" dirty="0"/>
          </a:p>
        </p:txBody>
      </p:sp>
      <p:sp>
        <p:nvSpPr>
          <p:cNvPr id="7" name="Title 1"/>
          <p:cNvSpPr txBox="1">
            <a:spLocks/>
          </p:cNvSpPr>
          <p:nvPr/>
        </p:nvSpPr>
        <p:spPr bwMode="auto">
          <a:xfrm>
            <a:off x="2759638" y="441581"/>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a:solidFill>
                  <a:srgbClr val="FF0000"/>
                </a:solidFill>
                <a:latin typeface="Arial" panose="020B0604020202020204" pitchFamily="34" charset="0"/>
              </a:rPr>
              <a:t>NHẬT BẢN</a:t>
            </a:r>
          </a:p>
        </p:txBody>
      </p:sp>
    </p:spTree>
    <p:extLst>
      <p:ext uri="{BB962C8B-B14F-4D97-AF65-F5344CB8AC3E}">
        <p14:creationId xmlns:p14="http://schemas.microsoft.com/office/powerpoint/2010/main" val="849496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838200" y="1217388"/>
            <a:ext cx="10348771" cy="5004447"/>
          </a:xfrm>
          <a:prstGeom prst="rect">
            <a:avLst/>
          </a:prstGeom>
          <a:noFill/>
        </p:spPr>
        <p:txBody>
          <a:bodyPr vert="horz" wrap="square" lIns="91440" tIns="45720" rIns="91440" bIns="45720" numCol="1" anchor="t" anchorCtr="0" compatLnSpc="1">
            <a:prstTxWarp prst="textNoShape">
              <a:avLst/>
            </a:prstTxWarp>
            <a:spAutoFit/>
          </a:bodyPr>
          <a:lstStyle/>
          <a:p>
            <a:pPr lvl="0">
              <a:lnSpc>
                <a:spcPct val="130000"/>
              </a:lnSpc>
            </a:pPr>
            <a:r>
              <a:rPr kumimoji="0" lang="en-US" altLang="en-US" sz="2400" b="1" i="0" u="none" strike="noStrike" cap="none" normalizeH="0" baseline="0" dirty="0" smtClean="0">
                <a:ln>
                  <a:noFill/>
                </a:ln>
                <a:solidFill>
                  <a:schemeClr val="tx1"/>
                </a:solidFill>
                <a:effectLst/>
              </a:rPr>
              <a:t>1. Nội</a:t>
            </a:r>
            <a:r>
              <a:rPr kumimoji="0" lang="en-US" altLang="en-US" sz="2400" b="1" i="0" u="none" strike="noStrike" cap="none" normalizeH="0" dirty="0" smtClean="0">
                <a:ln>
                  <a:noFill/>
                </a:ln>
                <a:solidFill>
                  <a:schemeClr val="tx1"/>
                </a:solidFill>
                <a:effectLst/>
              </a:rPr>
              <a:t> dung </a:t>
            </a:r>
            <a:r>
              <a:rPr kumimoji="0" lang="en-US" altLang="en-US" sz="2400" b="1" i="0" u="none" strike="noStrike" cap="none" normalizeH="0" dirty="0" err="1" smtClean="0">
                <a:ln>
                  <a:noFill/>
                </a:ln>
                <a:solidFill>
                  <a:schemeClr val="tx1"/>
                </a:solidFill>
                <a:effectLst/>
              </a:rPr>
              <a:t>chính</a:t>
            </a:r>
            <a:r>
              <a:rPr kumimoji="0" lang="en-US" altLang="en-US" sz="2400" b="1" i="0" u="none" strike="noStrike" cap="none" normalizeH="0" dirty="0" smtClean="0">
                <a:ln>
                  <a:noFill/>
                </a:ln>
                <a:solidFill>
                  <a:schemeClr val="tx1"/>
                </a:solidFill>
                <a:effectLst/>
              </a:rPr>
              <a:t>:</a:t>
            </a:r>
            <a:endParaRPr kumimoji="0" lang="en-US" altLang="en-US" sz="2400" b="1" i="0" u="none" strike="noStrike" cap="none" normalizeH="0" baseline="0" dirty="0" smtClean="0">
              <a:ln>
                <a:noFill/>
              </a:ln>
              <a:solidFill>
                <a:schemeClr val="tx1"/>
              </a:solidFill>
              <a:effectLst/>
            </a:endParaRPr>
          </a:p>
          <a:p>
            <a:r>
              <a:rPr lang="en-US" sz="2400" dirty="0" smtClean="0"/>
              <a:t>- </a:t>
            </a:r>
            <a:r>
              <a:rPr lang="en-US" sz="2400" dirty="0" err="1" smtClean="0"/>
              <a:t>Vị</a:t>
            </a:r>
            <a:r>
              <a:rPr lang="en-US" sz="2400" dirty="0" smtClean="0"/>
              <a:t> </a:t>
            </a:r>
            <a:r>
              <a:rPr lang="en-US" sz="2400" dirty="0" err="1" smtClean="0"/>
              <a:t>trí</a:t>
            </a:r>
            <a:r>
              <a:rPr lang="en-US" sz="2400" dirty="0" smtClean="0"/>
              <a:t> </a:t>
            </a:r>
            <a:r>
              <a:rPr lang="en-US" sz="2400" dirty="0" err="1" smtClean="0"/>
              <a:t>địa</a:t>
            </a:r>
            <a:r>
              <a:rPr lang="en-US" sz="2400" dirty="0" smtClean="0"/>
              <a:t> </a:t>
            </a:r>
            <a:r>
              <a:rPr lang="en-US" sz="2400" dirty="0" err="1" smtClean="0"/>
              <a:t>lí</a:t>
            </a:r>
            <a:r>
              <a:rPr lang="en-US" sz="2400" dirty="0" smtClean="0"/>
              <a:t>, </a:t>
            </a:r>
            <a:r>
              <a:rPr lang="en-US" sz="2400" dirty="0" err="1" smtClean="0"/>
              <a:t>điều</a:t>
            </a:r>
            <a:r>
              <a:rPr lang="en-US" sz="2400" dirty="0" smtClean="0"/>
              <a:t> </a:t>
            </a:r>
            <a:r>
              <a:rPr lang="en-US" sz="2400" dirty="0" err="1" smtClean="0"/>
              <a:t>kiện</a:t>
            </a:r>
            <a:r>
              <a:rPr lang="en-US" sz="2400" dirty="0" smtClean="0"/>
              <a:t> </a:t>
            </a:r>
            <a:r>
              <a:rPr lang="en-US" sz="2400" dirty="0" err="1" smtClean="0"/>
              <a:t>tự</a:t>
            </a:r>
            <a:r>
              <a:rPr lang="en-US" sz="2400" dirty="0" smtClean="0"/>
              <a:t> </a:t>
            </a:r>
            <a:r>
              <a:rPr lang="en-US" sz="2400" dirty="0" err="1" smtClean="0"/>
              <a:t>nhiên</a:t>
            </a:r>
            <a:r>
              <a:rPr lang="en-US" sz="2400" dirty="0" smtClean="0"/>
              <a:t>, </a:t>
            </a:r>
            <a:r>
              <a:rPr lang="en-US" sz="2400" dirty="0" err="1" smtClean="0"/>
              <a:t>dân</a:t>
            </a:r>
            <a:r>
              <a:rPr lang="en-US" sz="2400" dirty="0" smtClean="0"/>
              <a:t> </a:t>
            </a:r>
            <a:r>
              <a:rPr lang="en-US" sz="2400" dirty="0" err="1" smtClean="0"/>
              <a:t>cư</a:t>
            </a:r>
            <a:r>
              <a:rPr lang="en-US" sz="2400" dirty="0" smtClean="0"/>
              <a:t> </a:t>
            </a:r>
            <a:r>
              <a:rPr lang="en-US" sz="2400" dirty="0" err="1" smtClean="0"/>
              <a:t>và</a:t>
            </a:r>
            <a:r>
              <a:rPr lang="en-US" sz="2400" dirty="0" smtClean="0"/>
              <a:t> </a:t>
            </a:r>
            <a:r>
              <a:rPr lang="en-US" sz="2400" dirty="0" err="1" smtClean="0"/>
              <a:t>xã</a:t>
            </a:r>
            <a:r>
              <a:rPr lang="en-US" sz="2400" dirty="0" smtClean="0"/>
              <a:t> </a:t>
            </a:r>
            <a:r>
              <a:rPr lang="en-US" sz="2400" dirty="0" err="1" smtClean="0"/>
              <a:t>hội</a:t>
            </a:r>
            <a:endParaRPr lang="en-US" sz="2400" dirty="0"/>
          </a:p>
          <a:p>
            <a:r>
              <a:rPr lang="en-US" sz="2400" dirty="0" smtClean="0"/>
              <a:t>- </a:t>
            </a:r>
            <a:r>
              <a:rPr lang="en-US" sz="2400" dirty="0" err="1" smtClean="0"/>
              <a:t>Kinh</a:t>
            </a:r>
            <a:r>
              <a:rPr lang="en-US" sz="2400" dirty="0" smtClean="0"/>
              <a:t> </a:t>
            </a:r>
            <a:r>
              <a:rPr lang="en-US" sz="2400" dirty="0" err="1" smtClean="0"/>
              <a:t>tế</a:t>
            </a:r>
            <a:endParaRPr lang="en-US" sz="2400" dirty="0"/>
          </a:p>
          <a:p>
            <a:pPr algn="just"/>
            <a:r>
              <a:rPr lang="en-US" sz="2400" dirty="0" smtClean="0"/>
              <a:t>- </a:t>
            </a:r>
            <a:r>
              <a:rPr lang="en-US" sz="2400" dirty="0" err="1" smtClean="0"/>
              <a:t>Thực</a:t>
            </a:r>
            <a:r>
              <a:rPr lang="en-US" sz="2400" dirty="0" smtClean="0"/>
              <a:t> </a:t>
            </a:r>
            <a:r>
              <a:rPr lang="en-US" sz="2400" dirty="0" err="1" smtClean="0"/>
              <a:t>hành</a:t>
            </a:r>
            <a:r>
              <a:rPr lang="en-US" sz="2400" dirty="0" smtClean="0"/>
              <a:t>: </a:t>
            </a:r>
            <a:r>
              <a:rPr lang="en-US" sz="2400" dirty="0" err="1" smtClean="0"/>
              <a:t>Viết</a:t>
            </a:r>
            <a:r>
              <a:rPr lang="en-US" sz="2400" dirty="0" smtClean="0"/>
              <a:t> </a:t>
            </a:r>
            <a:r>
              <a:rPr lang="en-US" sz="2400" dirty="0" err="1" smtClean="0"/>
              <a:t>báo</a:t>
            </a:r>
            <a:r>
              <a:rPr lang="en-US" sz="2400" dirty="0" smtClean="0"/>
              <a:t> </a:t>
            </a:r>
            <a:r>
              <a:rPr lang="en-US" sz="2400" dirty="0" err="1" smtClean="0"/>
              <a:t>về</a:t>
            </a:r>
            <a:r>
              <a:rPr lang="en-US" sz="2400" dirty="0" smtClean="0"/>
              <a:t> </a:t>
            </a:r>
            <a:r>
              <a:rPr lang="en-US" sz="2400" dirty="0" err="1" smtClean="0"/>
              <a:t>sự</a:t>
            </a:r>
            <a:r>
              <a:rPr lang="en-US" sz="2400" dirty="0" smtClean="0"/>
              <a:t> </a:t>
            </a:r>
            <a:r>
              <a:rPr lang="en-US" sz="2400" dirty="0" err="1" smtClean="0"/>
              <a:t>thay</a:t>
            </a:r>
            <a:r>
              <a:rPr lang="en-US" sz="2400" dirty="0" smtClean="0"/>
              <a:t> </a:t>
            </a:r>
            <a:r>
              <a:rPr lang="en-US" sz="2400" dirty="0" err="1" smtClean="0"/>
              <a:t>đổi</a:t>
            </a:r>
            <a:r>
              <a:rPr lang="en-US" sz="2400" dirty="0" smtClean="0"/>
              <a:t> </a:t>
            </a:r>
            <a:r>
              <a:rPr lang="en-US" sz="2400" dirty="0" err="1" smtClean="0"/>
              <a:t>của</a:t>
            </a:r>
            <a:r>
              <a:rPr lang="en-US" sz="2400" dirty="0" smtClean="0"/>
              <a:t> </a:t>
            </a:r>
            <a:r>
              <a:rPr lang="en-US" sz="2400" dirty="0" err="1" smtClean="0"/>
              <a:t>kinh</a:t>
            </a:r>
            <a:r>
              <a:rPr lang="en-US" sz="2400" dirty="0" smtClean="0"/>
              <a:t> </a:t>
            </a:r>
            <a:r>
              <a:rPr lang="en-US" sz="2400" dirty="0" err="1" smtClean="0"/>
              <a:t>tế</a:t>
            </a:r>
            <a:r>
              <a:rPr lang="en-US" sz="2400" dirty="0" smtClean="0"/>
              <a:t> </a:t>
            </a:r>
            <a:r>
              <a:rPr lang="en-US" sz="2400" dirty="0" err="1" smtClean="0"/>
              <a:t>vùng</a:t>
            </a:r>
            <a:r>
              <a:rPr lang="en-US" sz="2400" dirty="0" smtClean="0"/>
              <a:t> </a:t>
            </a:r>
            <a:r>
              <a:rPr lang="en-US" sz="2400" dirty="0" err="1" smtClean="0"/>
              <a:t>duyên</a:t>
            </a:r>
            <a:r>
              <a:rPr lang="en-US" sz="2400" dirty="0" smtClean="0"/>
              <a:t> </a:t>
            </a:r>
            <a:r>
              <a:rPr lang="en-US" sz="2400" dirty="0" err="1" smtClean="0"/>
              <a:t>hải</a:t>
            </a:r>
            <a:endParaRPr lang="en-US" sz="2400" dirty="0"/>
          </a:p>
          <a:p>
            <a:pPr lvl="0" algn="just"/>
            <a:r>
              <a:rPr lang="en-US" altLang="en-US" sz="2400" b="1" dirty="0" smtClean="0"/>
              <a:t>2. </a:t>
            </a:r>
            <a:r>
              <a:rPr lang="en-US" altLang="en-US" sz="2400" b="1" dirty="0" err="1" smtClean="0"/>
              <a:t>Điểm</a:t>
            </a:r>
            <a:r>
              <a:rPr lang="en-US" altLang="en-US" sz="2400" b="1" dirty="0" smtClean="0"/>
              <a:t> </a:t>
            </a:r>
            <a:r>
              <a:rPr lang="en-US" altLang="en-US" sz="2400" b="1" dirty="0" err="1" smtClean="0"/>
              <a:t>mới</a:t>
            </a:r>
            <a:r>
              <a:rPr lang="en-US" altLang="en-US" sz="2400" b="1" dirty="0" smtClean="0"/>
              <a:t>:</a:t>
            </a:r>
          </a:p>
          <a:p>
            <a:pPr lvl="0" algn="just"/>
            <a:r>
              <a:rPr lang="en-US" altLang="en-US" sz="2400" dirty="0" smtClean="0"/>
              <a:t>- </a:t>
            </a:r>
            <a:r>
              <a:rPr lang="en-US" altLang="en-US" sz="2400" dirty="0" err="1" smtClean="0"/>
              <a:t>Phần</a:t>
            </a:r>
            <a:r>
              <a:rPr lang="en-US" altLang="en-US" sz="2400" dirty="0" smtClean="0"/>
              <a:t> </a:t>
            </a:r>
            <a:r>
              <a:rPr lang="en-US" altLang="en-US" sz="2400" dirty="0" err="1" smtClean="0"/>
              <a:t>vị</a:t>
            </a:r>
            <a:r>
              <a:rPr lang="en-US" altLang="en-US" sz="2400" dirty="0" smtClean="0"/>
              <a:t> </a:t>
            </a:r>
            <a:r>
              <a:rPr lang="en-US" altLang="en-US" sz="2400" dirty="0" err="1" smtClean="0"/>
              <a:t>trí</a:t>
            </a:r>
            <a:r>
              <a:rPr lang="en-US" altLang="en-US" sz="2400" dirty="0" smtClean="0"/>
              <a:t> </a:t>
            </a:r>
            <a:r>
              <a:rPr lang="en-US" altLang="en-US" sz="2400" dirty="0" err="1" smtClean="0"/>
              <a:t>địa</a:t>
            </a:r>
            <a:r>
              <a:rPr lang="en-US" altLang="en-US" sz="2400" dirty="0" smtClean="0"/>
              <a:t> </a:t>
            </a:r>
            <a:r>
              <a:rPr lang="en-US" altLang="en-US" sz="2400" dirty="0" err="1" smtClean="0"/>
              <a:t>lí</a:t>
            </a:r>
            <a:r>
              <a:rPr lang="en-US" altLang="en-US" sz="2400" dirty="0" smtClean="0"/>
              <a:t>, </a:t>
            </a:r>
            <a:r>
              <a:rPr lang="en-US" altLang="en-US" sz="2400" dirty="0" err="1" smtClean="0"/>
              <a:t>đặc</a:t>
            </a:r>
            <a:r>
              <a:rPr lang="en-US" altLang="en-US" sz="2400" dirty="0" smtClean="0"/>
              <a:t> </a:t>
            </a:r>
            <a:r>
              <a:rPr lang="en-US" altLang="en-US" sz="2400" dirty="0" err="1" smtClean="0"/>
              <a:t>điểm</a:t>
            </a:r>
            <a:r>
              <a:rPr lang="en-US" altLang="en-US" sz="2400" dirty="0" smtClean="0"/>
              <a:t> </a:t>
            </a:r>
            <a:r>
              <a:rPr lang="en-US" altLang="en-US" sz="2400" dirty="0" err="1" smtClean="0"/>
              <a:t>tự</a:t>
            </a:r>
            <a:r>
              <a:rPr lang="en-US" altLang="en-US" sz="2400" dirty="0" smtClean="0"/>
              <a:t> </a:t>
            </a:r>
            <a:r>
              <a:rPr lang="en-US" altLang="en-US" sz="2400" dirty="0" err="1" smtClean="0"/>
              <a:t>nhiên</a:t>
            </a:r>
            <a:r>
              <a:rPr lang="en-US" altLang="en-US" sz="2400" dirty="0" smtClean="0"/>
              <a:t> </a:t>
            </a:r>
            <a:r>
              <a:rPr lang="en-US" altLang="en-US" sz="2400" dirty="0" err="1" smtClean="0"/>
              <a:t>và</a:t>
            </a:r>
            <a:r>
              <a:rPr lang="en-US" altLang="en-US" sz="2400" dirty="0" smtClean="0"/>
              <a:t> </a:t>
            </a:r>
            <a:r>
              <a:rPr lang="en-US" altLang="en-US" sz="2400" dirty="0" err="1" smtClean="0"/>
              <a:t>dân</a:t>
            </a:r>
            <a:r>
              <a:rPr lang="en-US" altLang="en-US" sz="2400" dirty="0" smtClean="0"/>
              <a:t> </a:t>
            </a:r>
            <a:r>
              <a:rPr lang="en-US" altLang="en-US" sz="2400" dirty="0" err="1" smtClean="0"/>
              <a:t>cư</a:t>
            </a:r>
            <a:r>
              <a:rPr lang="en-US" altLang="en-US" sz="2400" dirty="0" smtClean="0"/>
              <a:t>, </a:t>
            </a:r>
            <a:r>
              <a:rPr lang="en-US" altLang="en-US" sz="2400" dirty="0" err="1" smtClean="0"/>
              <a:t>xã</a:t>
            </a:r>
            <a:r>
              <a:rPr lang="en-US" altLang="en-US" sz="2400" dirty="0" smtClean="0"/>
              <a:t> </a:t>
            </a:r>
            <a:r>
              <a:rPr lang="en-US" altLang="en-US" sz="2400" dirty="0" err="1" smtClean="0"/>
              <a:t>hội</a:t>
            </a:r>
            <a:r>
              <a:rPr lang="en-US" altLang="en-US" sz="2400" dirty="0" smtClean="0"/>
              <a:t>: </a:t>
            </a:r>
            <a:r>
              <a:rPr lang="en-US" altLang="en-US" sz="2400" dirty="0" err="1" smtClean="0"/>
              <a:t>trình</a:t>
            </a:r>
            <a:r>
              <a:rPr lang="en-US" altLang="en-US" sz="2400" dirty="0" smtClean="0"/>
              <a:t> </a:t>
            </a:r>
            <a:r>
              <a:rPr lang="en-US" altLang="en-US" sz="2400" dirty="0" err="1" smtClean="0"/>
              <a:t>bày</a:t>
            </a:r>
            <a:r>
              <a:rPr lang="en-US" altLang="en-US" sz="2400" dirty="0" smtClean="0"/>
              <a:t> </a:t>
            </a:r>
            <a:r>
              <a:rPr lang="en-US" altLang="en-US" sz="2400" dirty="0" err="1" smtClean="0"/>
              <a:t>toàn</a:t>
            </a:r>
            <a:r>
              <a:rPr lang="en-US" altLang="en-US" sz="2400" dirty="0" smtClean="0"/>
              <a:t> </a:t>
            </a:r>
            <a:r>
              <a:rPr lang="en-US" altLang="en-US" sz="2400" dirty="0" err="1" smtClean="0"/>
              <a:t>diện</a:t>
            </a:r>
            <a:r>
              <a:rPr lang="en-US" altLang="en-US" sz="2400" dirty="0" smtClean="0"/>
              <a:t> </a:t>
            </a:r>
            <a:r>
              <a:rPr lang="en-US" altLang="en-US" sz="2400" dirty="0" err="1" smtClean="0"/>
              <a:t>đặc</a:t>
            </a:r>
            <a:r>
              <a:rPr lang="en-US" altLang="en-US" sz="2400" dirty="0" smtClean="0"/>
              <a:t> </a:t>
            </a:r>
            <a:r>
              <a:rPr lang="en-US" altLang="en-US" sz="2400" dirty="0" err="1" smtClean="0"/>
              <a:t>điểm</a:t>
            </a:r>
            <a:r>
              <a:rPr lang="en-US" altLang="en-US" sz="2400" dirty="0" smtClean="0"/>
              <a:t> </a:t>
            </a:r>
            <a:r>
              <a:rPr lang="en-US" altLang="en-US" sz="2400" dirty="0" err="1" smtClean="0"/>
              <a:t>các</a:t>
            </a:r>
            <a:r>
              <a:rPr lang="en-US" altLang="en-US" sz="2400" dirty="0" smtClean="0"/>
              <a:t> </a:t>
            </a:r>
            <a:r>
              <a:rPr lang="en-US" altLang="en-US" sz="2400" dirty="0" err="1" smtClean="0"/>
              <a:t>thành</a:t>
            </a:r>
            <a:r>
              <a:rPr lang="en-US" altLang="en-US" sz="2400" dirty="0" smtClean="0"/>
              <a:t> </a:t>
            </a:r>
            <a:r>
              <a:rPr lang="en-US" altLang="en-US" sz="2400" dirty="0" err="1" smtClean="0"/>
              <a:t>phần</a:t>
            </a:r>
            <a:r>
              <a:rPr lang="en-US" altLang="en-US" sz="2400" dirty="0" smtClean="0"/>
              <a:t> </a:t>
            </a:r>
            <a:r>
              <a:rPr lang="en-US" altLang="en-US" sz="2400" dirty="0" err="1" smtClean="0"/>
              <a:t>và</a:t>
            </a:r>
            <a:r>
              <a:rPr lang="en-US" altLang="en-US" sz="2400" dirty="0" smtClean="0"/>
              <a:t> </a:t>
            </a:r>
            <a:r>
              <a:rPr lang="en-US" altLang="en-US" sz="2400" dirty="0" err="1" smtClean="0"/>
              <a:t>đánh</a:t>
            </a:r>
            <a:r>
              <a:rPr lang="en-US" altLang="en-US" sz="2400" dirty="0" smtClean="0"/>
              <a:t> </a:t>
            </a:r>
            <a:r>
              <a:rPr lang="en-US" altLang="en-US" sz="2400" dirty="0" err="1" smtClean="0"/>
              <a:t>giá</a:t>
            </a:r>
            <a:r>
              <a:rPr lang="en-US" altLang="en-US" sz="2400" dirty="0" smtClean="0"/>
              <a:t> </a:t>
            </a:r>
            <a:r>
              <a:rPr lang="en-US" altLang="en-US" sz="2400" dirty="0" err="1" smtClean="0"/>
              <a:t>ảnh</a:t>
            </a:r>
            <a:r>
              <a:rPr lang="en-US" altLang="en-US" sz="2400" dirty="0" smtClean="0"/>
              <a:t> </a:t>
            </a:r>
            <a:r>
              <a:rPr lang="en-US" altLang="en-US" sz="2400" dirty="0" err="1" smtClean="0"/>
              <a:t>hưởng</a:t>
            </a:r>
            <a:r>
              <a:rPr lang="en-US" altLang="en-US" sz="2400" dirty="0" smtClean="0"/>
              <a:t>; </a:t>
            </a:r>
            <a:r>
              <a:rPr lang="en-US" altLang="en-US" sz="2400" dirty="0" err="1" smtClean="0"/>
              <a:t>bổ</a:t>
            </a:r>
            <a:r>
              <a:rPr lang="en-US" altLang="en-US" sz="2400" dirty="0" smtClean="0"/>
              <a:t> sung </a:t>
            </a:r>
            <a:r>
              <a:rPr lang="en-US" altLang="en-US" sz="2400" dirty="0" err="1" smtClean="0"/>
              <a:t>bản</a:t>
            </a:r>
            <a:r>
              <a:rPr lang="en-US" altLang="en-US" sz="2400" dirty="0" smtClean="0"/>
              <a:t> </a:t>
            </a:r>
            <a:r>
              <a:rPr lang="en-US" altLang="en-US" sz="2400" dirty="0" err="1" smtClean="0"/>
              <a:t>đồ</a:t>
            </a:r>
            <a:r>
              <a:rPr lang="en-US" altLang="en-US" sz="2400" dirty="0" smtClean="0"/>
              <a:t> </a:t>
            </a:r>
            <a:r>
              <a:rPr lang="en-US" altLang="en-US" sz="2400" dirty="0" err="1" smtClean="0"/>
              <a:t>phân</a:t>
            </a:r>
            <a:r>
              <a:rPr lang="en-US" altLang="en-US" sz="2400" dirty="0" smtClean="0"/>
              <a:t> </a:t>
            </a:r>
            <a:r>
              <a:rPr lang="en-US" altLang="en-US" sz="2400" dirty="0" err="1" smtClean="0"/>
              <a:t>bố</a:t>
            </a:r>
            <a:r>
              <a:rPr lang="en-US" altLang="en-US" sz="2400" dirty="0" smtClean="0"/>
              <a:t> </a:t>
            </a:r>
            <a:r>
              <a:rPr lang="en-US" altLang="en-US" sz="2400" dirty="0" err="1" smtClean="0"/>
              <a:t>dân</a:t>
            </a:r>
            <a:r>
              <a:rPr lang="en-US" altLang="en-US" sz="2400" dirty="0" smtClean="0"/>
              <a:t> </a:t>
            </a:r>
            <a:r>
              <a:rPr lang="en-US" altLang="en-US" sz="2400" dirty="0" err="1" smtClean="0"/>
              <a:t>cư</a:t>
            </a:r>
            <a:endParaRPr lang="en-US" altLang="en-US" sz="2400" dirty="0" smtClean="0"/>
          </a:p>
          <a:p>
            <a:pPr lvl="0" algn="just"/>
            <a:r>
              <a:rPr lang="en-US" sz="2400" dirty="0" smtClean="0"/>
              <a:t>- </a:t>
            </a:r>
            <a:r>
              <a:rPr lang="en-US" sz="2400" dirty="0" err="1" smtClean="0"/>
              <a:t>Phần</a:t>
            </a:r>
            <a:r>
              <a:rPr lang="en-US" sz="2400" dirty="0" smtClean="0"/>
              <a:t> </a:t>
            </a:r>
            <a:r>
              <a:rPr lang="en-US" sz="2400" dirty="0" err="1" smtClean="0"/>
              <a:t>kinh</a:t>
            </a:r>
            <a:r>
              <a:rPr lang="en-US" sz="2400" dirty="0" smtClean="0"/>
              <a:t> </a:t>
            </a:r>
            <a:r>
              <a:rPr lang="en-US" sz="2400" dirty="0" err="1" smtClean="0"/>
              <a:t>tế</a:t>
            </a:r>
            <a:r>
              <a:rPr lang="en-US" sz="2400" dirty="0" smtClean="0"/>
              <a:t>: </a:t>
            </a:r>
            <a:r>
              <a:rPr lang="en-US" sz="2400" dirty="0" err="1" smtClean="0"/>
              <a:t>cập</a:t>
            </a:r>
            <a:r>
              <a:rPr lang="en-US" sz="2400" dirty="0" smtClean="0"/>
              <a:t> </a:t>
            </a:r>
            <a:r>
              <a:rPr lang="en-US" sz="2400" dirty="0" err="1" smtClean="0"/>
              <a:t>nhật</a:t>
            </a:r>
            <a:r>
              <a:rPr lang="en-US" sz="2400" dirty="0" smtClean="0"/>
              <a:t> </a:t>
            </a:r>
            <a:r>
              <a:rPr lang="en-US" sz="2400" dirty="0" err="1" smtClean="0"/>
              <a:t>thành</a:t>
            </a:r>
            <a:r>
              <a:rPr lang="en-US" sz="2400" dirty="0" smtClean="0"/>
              <a:t> </a:t>
            </a:r>
            <a:r>
              <a:rPr lang="en-US" sz="2400" dirty="0" err="1" smtClean="0"/>
              <a:t>tưu</a:t>
            </a:r>
            <a:r>
              <a:rPr lang="en-US" sz="2400" dirty="0" smtClean="0"/>
              <a:t> </a:t>
            </a:r>
            <a:r>
              <a:rPr lang="en-US" sz="2400" dirty="0" err="1" smtClean="0"/>
              <a:t>nền</a:t>
            </a:r>
            <a:r>
              <a:rPr lang="en-US" sz="2400" dirty="0" smtClean="0"/>
              <a:t> </a:t>
            </a:r>
            <a:r>
              <a:rPr lang="en-US" sz="2400" dirty="0" err="1" smtClean="0"/>
              <a:t>kinh</a:t>
            </a:r>
            <a:r>
              <a:rPr lang="en-US" sz="2400" dirty="0" smtClean="0"/>
              <a:t> </a:t>
            </a:r>
            <a:r>
              <a:rPr lang="en-US" sz="2400" dirty="0" err="1" smtClean="0"/>
              <a:t>tế</a:t>
            </a:r>
            <a:r>
              <a:rPr lang="en-US" sz="2400" dirty="0" smtClean="0"/>
              <a:t> </a:t>
            </a:r>
            <a:r>
              <a:rPr lang="en-US" sz="2400" dirty="0" err="1" smtClean="0"/>
              <a:t>Trung</a:t>
            </a:r>
            <a:r>
              <a:rPr lang="en-US" sz="2400" dirty="0" smtClean="0"/>
              <a:t> </a:t>
            </a:r>
            <a:r>
              <a:rPr lang="en-US" sz="2400" dirty="0" err="1" smtClean="0"/>
              <a:t>Quốc</a:t>
            </a:r>
            <a:r>
              <a:rPr lang="en-US" sz="2400" dirty="0" smtClean="0"/>
              <a:t>, </a:t>
            </a:r>
            <a:r>
              <a:rPr lang="en-US" sz="2400" dirty="0" err="1" smtClean="0"/>
              <a:t>nội</a:t>
            </a:r>
            <a:r>
              <a:rPr lang="en-US" sz="2400" dirty="0" smtClean="0"/>
              <a:t> dung </a:t>
            </a:r>
            <a:r>
              <a:rPr lang="en-US" sz="2400" dirty="0" err="1" smtClean="0"/>
              <a:t>các</a:t>
            </a:r>
            <a:r>
              <a:rPr lang="en-US" sz="2400" dirty="0" smtClean="0"/>
              <a:t> </a:t>
            </a:r>
            <a:r>
              <a:rPr lang="en-US" sz="2400" dirty="0" err="1" smtClean="0"/>
              <a:t>ngành</a:t>
            </a:r>
            <a:r>
              <a:rPr lang="en-US" sz="2400" dirty="0" smtClean="0"/>
              <a:t> </a:t>
            </a:r>
            <a:r>
              <a:rPr lang="en-US" sz="2400" dirty="0" err="1" smtClean="0"/>
              <a:t>mang</a:t>
            </a:r>
            <a:r>
              <a:rPr lang="en-US" sz="2400" dirty="0" smtClean="0"/>
              <a:t> </a:t>
            </a:r>
            <a:r>
              <a:rPr lang="en-US" sz="2400" dirty="0" err="1" smtClean="0"/>
              <a:t>tính</a:t>
            </a:r>
            <a:r>
              <a:rPr lang="en-US" sz="2400" dirty="0" smtClean="0"/>
              <a:t> </a:t>
            </a:r>
            <a:r>
              <a:rPr lang="en-US" sz="2400" dirty="0" err="1" smtClean="0"/>
              <a:t>tổng</a:t>
            </a:r>
            <a:r>
              <a:rPr lang="en-US" sz="2400" dirty="0" smtClean="0"/>
              <a:t> </a:t>
            </a:r>
            <a:r>
              <a:rPr lang="en-US" sz="2400" dirty="0" err="1" smtClean="0"/>
              <a:t>hợp</a:t>
            </a:r>
            <a:r>
              <a:rPr lang="en-US" sz="2400" dirty="0" smtClean="0"/>
              <a:t>; </a:t>
            </a:r>
            <a:r>
              <a:rPr lang="en-US" sz="2400" dirty="0" err="1" smtClean="0"/>
              <a:t>có</a:t>
            </a:r>
            <a:r>
              <a:rPr lang="en-US" sz="2400" dirty="0" smtClean="0"/>
              <a:t> </a:t>
            </a:r>
            <a:r>
              <a:rPr lang="en-US" sz="2400" dirty="0" err="1" smtClean="0"/>
              <a:t>các</a:t>
            </a:r>
            <a:r>
              <a:rPr lang="en-US" sz="2400" dirty="0" smtClean="0"/>
              <a:t> </a:t>
            </a:r>
            <a:r>
              <a:rPr lang="en-US" sz="2400" dirty="0" err="1" smtClean="0"/>
              <a:t>bản</a:t>
            </a:r>
            <a:r>
              <a:rPr lang="en-US" sz="2400" dirty="0" smtClean="0"/>
              <a:t> </a:t>
            </a:r>
            <a:r>
              <a:rPr lang="en-US" sz="2400" dirty="0" err="1" smtClean="0"/>
              <a:t>đồ</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chứng</a:t>
            </a:r>
            <a:r>
              <a:rPr lang="en-US" sz="2400" dirty="0" smtClean="0"/>
              <a:t> minh </a:t>
            </a:r>
            <a:r>
              <a:rPr lang="en-US" sz="2400" dirty="0" err="1" smtClean="0"/>
              <a:t>nhận</a:t>
            </a:r>
            <a:r>
              <a:rPr lang="en-US" sz="2400" dirty="0" smtClean="0"/>
              <a:t> </a:t>
            </a:r>
            <a:r>
              <a:rPr lang="en-US" sz="2400" dirty="0" err="1" smtClean="0"/>
              <a:t>định</a:t>
            </a:r>
            <a:endParaRPr lang="en-US" sz="2400" dirty="0" smtClean="0"/>
          </a:p>
          <a:p>
            <a:pPr lvl="0" algn="just"/>
            <a:r>
              <a:rPr lang="en-US" sz="2400" dirty="0" smtClean="0"/>
              <a:t>- </a:t>
            </a:r>
            <a:r>
              <a:rPr lang="en-US" sz="2400" dirty="0" err="1" smtClean="0"/>
              <a:t>Phần</a:t>
            </a:r>
            <a:r>
              <a:rPr lang="en-US" sz="2400" dirty="0" smtClean="0"/>
              <a:t> </a:t>
            </a:r>
            <a:r>
              <a:rPr lang="en-US" sz="2400" dirty="0" err="1" smtClean="0"/>
              <a:t>vùng</a:t>
            </a:r>
            <a:r>
              <a:rPr lang="en-US" sz="2400" dirty="0" smtClean="0"/>
              <a:t> </a:t>
            </a:r>
            <a:r>
              <a:rPr lang="en-US" sz="2400" dirty="0" err="1" smtClean="0"/>
              <a:t>duyên</a:t>
            </a:r>
            <a:r>
              <a:rPr lang="en-US" sz="2400" dirty="0" smtClean="0"/>
              <a:t> </a:t>
            </a:r>
            <a:r>
              <a:rPr lang="en-US" sz="2400" dirty="0" err="1" smtClean="0"/>
              <a:t>hải</a:t>
            </a:r>
            <a:r>
              <a:rPr lang="en-US" sz="2400" dirty="0" smtClean="0"/>
              <a:t>: </a:t>
            </a:r>
            <a:r>
              <a:rPr lang="en-US" sz="2400" dirty="0" err="1" smtClean="0"/>
              <a:t>nêu</a:t>
            </a:r>
            <a:r>
              <a:rPr lang="en-US" sz="2400" dirty="0" smtClean="0"/>
              <a:t> </a:t>
            </a:r>
            <a:r>
              <a:rPr lang="en-US" sz="2400" dirty="0" err="1" smtClean="0"/>
              <a:t>được</a:t>
            </a:r>
            <a:r>
              <a:rPr lang="en-US" sz="2400" dirty="0" smtClean="0"/>
              <a:t> </a:t>
            </a:r>
            <a:r>
              <a:rPr lang="en-US" sz="2400" dirty="0" err="1" smtClean="0"/>
              <a:t>tên</a:t>
            </a:r>
            <a:r>
              <a:rPr lang="en-US" sz="2400" dirty="0" smtClean="0"/>
              <a:t> </a:t>
            </a:r>
            <a:r>
              <a:rPr lang="en-US" sz="2400" dirty="0" err="1" smtClean="0"/>
              <a:t>các</a:t>
            </a:r>
            <a:r>
              <a:rPr lang="en-US" sz="2400" dirty="0" smtClean="0"/>
              <a:t> </a:t>
            </a:r>
            <a:r>
              <a:rPr lang="en-US" sz="2400" dirty="0" err="1" smtClean="0"/>
              <a:t>tỉnh</a:t>
            </a:r>
            <a:r>
              <a:rPr lang="en-US" sz="2400" dirty="0" smtClean="0"/>
              <a:t>, </a:t>
            </a:r>
            <a:r>
              <a:rPr lang="en-US" sz="2400" dirty="0" err="1" smtClean="0"/>
              <a:t>thành</a:t>
            </a:r>
            <a:r>
              <a:rPr lang="en-US" sz="2400" dirty="0" smtClean="0"/>
              <a:t> </a:t>
            </a:r>
            <a:r>
              <a:rPr lang="en-US" sz="2400" dirty="0" err="1" smtClean="0"/>
              <a:t>phố</a:t>
            </a:r>
            <a:r>
              <a:rPr lang="en-US" sz="2400" dirty="0" smtClean="0"/>
              <a:t>; </a:t>
            </a:r>
            <a:r>
              <a:rPr lang="en-US" sz="2400" dirty="0" err="1" smtClean="0"/>
              <a:t>quy</a:t>
            </a:r>
            <a:r>
              <a:rPr lang="en-US" sz="2400" dirty="0" smtClean="0"/>
              <a:t> </a:t>
            </a:r>
            <a:r>
              <a:rPr lang="en-US" sz="2400" dirty="0" err="1" smtClean="0"/>
              <a:t>mô</a:t>
            </a:r>
            <a:r>
              <a:rPr lang="en-US" sz="2400" dirty="0" smtClean="0"/>
              <a:t> GDP </a:t>
            </a:r>
            <a:r>
              <a:rPr lang="en-US" sz="2400" dirty="0" err="1" smtClean="0"/>
              <a:t>của</a:t>
            </a:r>
            <a:r>
              <a:rPr lang="en-US" sz="2400" dirty="0" smtClean="0"/>
              <a:t> </a:t>
            </a:r>
            <a:r>
              <a:rPr lang="en-US" sz="2400" dirty="0" err="1" smtClean="0"/>
              <a:t>các</a:t>
            </a:r>
            <a:r>
              <a:rPr lang="en-US" sz="2400" dirty="0" smtClean="0"/>
              <a:t> </a:t>
            </a:r>
            <a:r>
              <a:rPr lang="en-US" sz="2400" dirty="0" err="1" smtClean="0"/>
              <a:t>tỉnh</a:t>
            </a:r>
            <a:r>
              <a:rPr lang="en-US" sz="2400" dirty="0" smtClean="0"/>
              <a:t>, </a:t>
            </a:r>
            <a:r>
              <a:rPr lang="en-US" sz="2400" dirty="0" err="1" smtClean="0"/>
              <a:t>thành</a:t>
            </a:r>
            <a:r>
              <a:rPr lang="en-US" sz="2400" dirty="0" smtClean="0"/>
              <a:t> </a:t>
            </a:r>
            <a:r>
              <a:rPr lang="en-US" sz="2400" dirty="0" err="1" smtClean="0"/>
              <a:t>phố</a:t>
            </a:r>
            <a:r>
              <a:rPr lang="en-US" sz="2400" dirty="0" smtClean="0"/>
              <a:t> </a:t>
            </a:r>
            <a:r>
              <a:rPr lang="en-US" sz="2400" dirty="0" err="1" smtClean="0"/>
              <a:t>vùng</a:t>
            </a:r>
            <a:r>
              <a:rPr lang="en-US" sz="2400" dirty="0" smtClean="0"/>
              <a:t> </a:t>
            </a:r>
            <a:r>
              <a:rPr lang="en-US" sz="2400" dirty="0" err="1" smtClean="0"/>
              <a:t>duyên</a:t>
            </a:r>
            <a:r>
              <a:rPr lang="en-US" sz="2400" dirty="0" smtClean="0"/>
              <a:t> </a:t>
            </a:r>
            <a:r>
              <a:rPr lang="en-US" sz="2400" dirty="0" err="1" smtClean="0"/>
              <a:t>hải</a:t>
            </a:r>
            <a:r>
              <a:rPr lang="en-US" sz="2400" dirty="0" smtClean="0"/>
              <a:t>.</a:t>
            </a:r>
            <a:endParaRPr lang="en-US" sz="2400" dirty="0"/>
          </a:p>
        </p:txBody>
      </p:sp>
      <p:sp>
        <p:nvSpPr>
          <p:cNvPr id="7" name="Title 1"/>
          <p:cNvSpPr txBox="1">
            <a:spLocks/>
          </p:cNvSpPr>
          <p:nvPr/>
        </p:nvSpPr>
        <p:spPr bwMode="auto">
          <a:xfrm>
            <a:off x="2706884" y="441581"/>
            <a:ext cx="7597700"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smtClean="0">
                <a:solidFill>
                  <a:srgbClr val="FF0000"/>
                </a:solidFill>
                <a:latin typeface="Arial" panose="020B0604020202020204" pitchFamily="34" charset="0"/>
              </a:rPr>
              <a:t>CHND TRUNG HOA (TRUNG QUỐC)</a:t>
            </a:r>
            <a:endParaRPr lang="en-US" altLang="en-US" sz="3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4020136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987671" y="1601769"/>
            <a:ext cx="9712568" cy="2616101"/>
          </a:xfrm>
          <a:prstGeom prst="rect">
            <a:avLst/>
          </a:prstGeom>
          <a:noFill/>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spcBef>
                <a:spcPts val="300"/>
              </a:spcBef>
              <a:spcAft>
                <a:spcPts val="300"/>
              </a:spcAft>
              <a:buClrTx/>
              <a:buSzTx/>
              <a:tabLst/>
            </a:pPr>
            <a:r>
              <a:rPr lang="en-US" altLang="en-US" sz="2400" dirty="0" smtClean="0">
                <a:latin typeface="Arial" panose="020B0604020202020204" pitchFamily="34" charset="0"/>
                <a:cs typeface="Arial" panose="020B0604020202020204" pitchFamily="34" charset="0"/>
              </a:rPr>
              <a:t>- SGK </a:t>
            </a:r>
            <a:r>
              <a:rPr lang="en-US" altLang="en-US" sz="2400" dirty="0" err="1" smtClean="0">
                <a:latin typeface="Arial" panose="020B0604020202020204" pitchFamily="34" charset="0"/>
                <a:cs typeface="Arial" panose="020B0604020202020204" pitchFamily="34" charset="0"/>
              </a:rPr>
              <a:t>hiện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hành</a:t>
            </a:r>
            <a:r>
              <a:rPr lang="en-US" altLang="en-US" sz="2400" dirty="0" smtClean="0">
                <a:latin typeface="Arial" panose="020B0604020202020204" pitchFamily="34" charset="0"/>
                <a:cs typeface="Arial" panose="020B0604020202020204" pitchFamily="34" charset="0"/>
              </a:rPr>
              <a:t>, Ô-</a:t>
            </a:r>
            <a:r>
              <a:rPr lang="en-US" altLang="en-US" sz="2400" dirty="0" err="1" smtClean="0">
                <a:latin typeface="Arial" panose="020B0604020202020204" pitchFamily="34" charset="0"/>
                <a:cs typeface="Arial" panose="020B0604020202020204" pitchFamily="34" charset="0"/>
              </a:rPr>
              <a:t>xtrây</a:t>
            </a:r>
            <a:r>
              <a:rPr lang="en-US" altLang="en-US" sz="2400" dirty="0" smtClean="0">
                <a:latin typeface="Arial" panose="020B0604020202020204" pitchFamily="34" charset="0"/>
                <a:cs typeface="Arial" panose="020B0604020202020204" pitchFamily="34" charset="0"/>
              </a:rPr>
              <a:t>-li-a </a:t>
            </a:r>
            <a:r>
              <a:rPr lang="en-US" altLang="en-US" sz="2400" dirty="0" err="1" smtClean="0">
                <a:latin typeface="Arial" panose="020B0604020202020204" pitchFamily="34" charset="0"/>
                <a:cs typeface="Arial" panose="020B0604020202020204" pitchFamily="34" charset="0"/>
              </a:rPr>
              <a:t>là</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bài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lí</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thuyết</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với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đầy</a:t>
            </a:r>
            <a:r>
              <a:rPr lang="en-US" altLang="en-US" sz="2400" dirty="0" smtClean="0">
                <a:latin typeface="Arial" panose="020B0604020202020204" pitchFamily="34" charset="0"/>
                <a:cs typeface="Arial" panose="020B0604020202020204" pitchFamily="34" charset="0"/>
              </a:rPr>
              <a:t> </a:t>
            </a:r>
            <a:r>
              <a:rPr lang="en-US" altLang="en-US" sz="2400" dirty="0" err="1" smtClean="0"/>
              <a:t>đủ</a:t>
            </a:r>
            <a:r>
              <a:rPr lang="en-US" altLang="en-US" sz="2400" dirty="0" smtClean="0"/>
              <a:t> </a:t>
            </a:r>
            <a:r>
              <a:rPr lang="en-US" altLang="en-US" sz="2400" dirty="0" err="1" smtClean="0"/>
              <a:t>các</a:t>
            </a:r>
            <a:r>
              <a:rPr lang="en-US" altLang="en-US" sz="2400" dirty="0" smtClean="0"/>
              <a:t> </a:t>
            </a:r>
            <a:r>
              <a:rPr lang="en-US" altLang="en-US" sz="2400" dirty="0" err="1" smtClean="0"/>
              <a:t>nội</a:t>
            </a:r>
            <a:r>
              <a:rPr lang="en-US" altLang="en-US" sz="2400" dirty="0" smtClean="0"/>
              <a:t> dung</a:t>
            </a:r>
          </a:p>
          <a:p>
            <a:pPr marR="0" lvl="0" algn="just" defTabSz="914400" rtl="0" eaLnBrk="0" fontAlgn="base" latinLnBrk="0" hangingPunct="0">
              <a:spcBef>
                <a:spcPts val="300"/>
              </a:spcBef>
              <a:spcAft>
                <a:spcPts val="300"/>
              </a:spcAft>
              <a:buClrTx/>
              <a:buSzTx/>
              <a:tabLst/>
            </a:pPr>
            <a:r>
              <a:rPr lang="en-US" altLang="en-US" sz="2400" dirty="0" smtClean="0">
                <a:latin typeface="Arial" panose="020B0604020202020204" pitchFamily="34" charset="0"/>
                <a:cs typeface="Arial" panose="020B0604020202020204" pitchFamily="34" charset="0"/>
              </a:rPr>
              <a:t>- SGK </a:t>
            </a:r>
            <a:r>
              <a:rPr lang="en-US" altLang="en-US" sz="2400" dirty="0" err="1" smtClean="0">
                <a:latin typeface="Arial" panose="020B0604020202020204" pitchFamily="34" charset="0"/>
                <a:cs typeface="Arial" panose="020B0604020202020204" pitchFamily="34" charset="0"/>
              </a:rPr>
              <a:t>mới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bài</a:t>
            </a:r>
            <a:r>
              <a:rPr lang="en-US" altLang="en-US" sz="2400" dirty="0" smtClean="0">
                <a:latin typeface="Arial" panose="020B0604020202020204" pitchFamily="34" charset="0"/>
                <a:cs typeface="Arial" panose="020B0604020202020204" pitchFamily="34" charset="0"/>
              </a:rPr>
              <a:t> Ô-</a:t>
            </a:r>
            <a:r>
              <a:rPr lang="en-US" altLang="en-US" sz="2400" dirty="0" err="1"/>
              <a:t>x</a:t>
            </a:r>
            <a:r>
              <a:rPr lang="en-US" altLang="en-US" sz="2400" dirty="0" err="1" smtClean="0">
                <a:latin typeface="Arial" panose="020B0604020202020204" pitchFamily="34" charset="0"/>
                <a:cs typeface="Arial" panose="020B0604020202020204" pitchFamily="34" charset="0"/>
              </a:rPr>
              <a:t>trây</a:t>
            </a:r>
            <a:r>
              <a:rPr lang="en-US" altLang="en-US" sz="2400" dirty="0" smtClean="0">
                <a:latin typeface="Arial" panose="020B0604020202020204" pitchFamily="34" charset="0"/>
                <a:cs typeface="Arial" panose="020B0604020202020204" pitchFamily="34" charset="0"/>
              </a:rPr>
              <a:t>-</a:t>
            </a:r>
            <a:r>
              <a:rPr lang="en-US" altLang="en-US" sz="2400" dirty="0" err="1" smtClean="0">
                <a:latin typeface="Arial" panose="020B0604020202020204" pitchFamily="34" charset="0"/>
                <a:cs typeface="Arial" panose="020B0604020202020204" pitchFamily="34" charset="0"/>
              </a:rPr>
              <a:t>lia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chuyển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thành</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bài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thực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hành</a:t>
            </a:r>
            <a:endParaRPr lang="en-US" altLang="en-US" sz="2400" dirty="0">
              <a:latin typeface="Arial" panose="020B0604020202020204" pitchFamily="34" charset="0"/>
              <a:cs typeface="Arial" panose="020B0604020202020204" pitchFamily="34" charset="0"/>
            </a:endParaRPr>
          </a:p>
          <a:p>
            <a:pPr marR="0" lvl="0" algn="just" defTabSz="914400" rtl="0" eaLnBrk="0" fontAlgn="base" latinLnBrk="0" hangingPunct="0">
              <a:spcBef>
                <a:spcPts val="300"/>
              </a:spcBef>
              <a:spcAft>
                <a:spcPts val="300"/>
              </a:spcAft>
              <a:buClrTx/>
              <a:buSzTx/>
              <a:tabLst/>
            </a:pP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Bài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có</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thời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lượng</a:t>
            </a:r>
            <a:r>
              <a:rPr lang="en-US" altLang="en-US" sz="2400" dirty="0" smtClean="0">
                <a:latin typeface="Arial" panose="020B0604020202020204" pitchFamily="34" charset="0"/>
                <a:cs typeface="Arial" panose="020B0604020202020204" pitchFamily="34" charset="0"/>
              </a:rPr>
              <a:t> 3 </a:t>
            </a:r>
            <a:r>
              <a:rPr lang="en-US" altLang="en-US" sz="2400" dirty="0" err="1" smtClean="0">
                <a:latin typeface="Arial" panose="020B0604020202020204" pitchFamily="34" charset="0"/>
                <a:cs typeface="Arial" panose="020B0604020202020204" pitchFamily="34" charset="0"/>
              </a:rPr>
              <a:t>tiết</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với</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mục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tiêu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hiện</a:t>
            </a:r>
            <a:r>
              <a:rPr lang="en-US" altLang="en-US" sz="2400" dirty="0">
                <a:latin typeface="Arial" panose="020B0604020202020204" pitchFamily="34" charset="0"/>
                <a:cs typeface="Arial" panose="020B0604020202020204" pitchFamily="34" charset="0"/>
              </a:rPr>
              <a:t> </a:t>
            </a:r>
            <a:r>
              <a:rPr lang="en-US" altLang="en-US" sz="2400" dirty="0" err="1" smtClean="0"/>
              <a:t>được</a:t>
            </a:r>
            <a:r>
              <a:rPr lang="en-US" altLang="en-US" sz="2400" dirty="0" smtClean="0"/>
              <a:t> </a:t>
            </a:r>
            <a:r>
              <a:rPr lang="en-US" altLang="en-US" sz="2400" dirty="0" err="1" smtClean="0">
                <a:latin typeface="Arial" panose="020B0604020202020204" pitchFamily="34" charset="0"/>
                <a:cs typeface="Arial" panose="020B0604020202020204" pitchFamily="34" charset="0"/>
              </a:rPr>
              <a:t>hai</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nội</a:t>
            </a:r>
            <a:r>
              <a:rPr lang="en-US" altLang="en-US" sz="2400" dirty="0">
                <a:latin typeface="Arial" panose="020B0604020202020204" pitchFamily="34" charset="0"/>
                <a:cs typeface="Arial" panose="020B0604020202020204" pitchFamily="34" charset="0"/>
              </a:rPr>
              <a:t> dung </a:t>
            </a:r>
            <a:r>
              <a:rPr lang="en-US" altLang="en-US" sz="2400" dirty="0" err="1">
                <a:latin typeface="Arial" panose="020B0604020202020204" pitchFamily="34" charset="0"/>
                <a:cs typeface="Arial" panose="020B0604020202020204" pitchFamily="34" charset="0"/>
              </a:rPr>
              <a:t>chính</a:t>
            </a:r>
            <a:r>
              <a:rPr lang="en-US" altLang="en-US" sz="2400" dirty="0">
                <a:latin typeface="Arial" panose="020B0604020202020204" pitchFamily="34" charset="0"/>
                <a:cs typeface="Arial" panose="020B0604020202020204" pitchFamily="34" charset="0"/>
              </a:rPr>
              <a:t>:</a:t>
            </a:r>
          </a:p>
          <a:p>
            <a:pPr marR="0" lvl="0" algn="just" defTabSz="914400" rtl="0" eaLnBrk="0" fontAlgn="base" latinLnBrk="0" hangingPunct="0">
              <a:spcBef>
                <a:spcPts val="300"/>
              </a:spcBef>
              <a:spcAft>
                <a:spcPts val="300"/>
              </a:spcAft>
              <a:buClrTx/>
              <a:buSzTx/>
              <a:tabLst/>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Xác</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định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sự</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bố</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kinh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tế</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Ô-</a:t>
            </a:r>
            <a:r>
              <a:rPr lang="en-US" altLang="en-US" sz="2400" dirty="0" err="1"/>
              <a:t>x</a:t>
            </a:r>
            <a:r>
              <a:rPr lang="en-US" altLang="en-US" sz="2400" dirty="0" err="1" smtClean="0">
                <a:latin typeface="Arial" panose="020B0604020202020204" pitchFamily="34" charset="0"/>
                <a:cs typeface="Arial" panose="020B0604020202020204" pitchFamily="34" charset="0"/>
              </a:rPr>
              <a:t>trây</a:t>
            </a:r>
            <a:r>
              <a:rPr lang="en-US" altLang="en-US" sz="2400" dirty="0" smtClean="0">
                <a:latin typeface="Arial" panose="020B0604020202020204" pitchFamily="34" charset="0"/>
                <a:cs typeface="Arial" panose="020B0604020202020204" pitchFamily="34" charset="0"/>
              </a:rPr>
              <a:t>-</a:t>
            </a:r>
            <a:r>
              <a:rPr lang="en-US" altLang="en-US" sz="2400" dirty="0" err="1" smtClean="0">
                <a:latin typeface="Arial" panose="020B0604020202020204" pitchFamily="34" charset="0"/>
                <a:cs typeface="Arial" panose="020B0604020202020204" pitchFamily="34" charset="0"/>
              </a:rPr>
              <a:t>lia</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bản</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đồ</a:t>
            </a:r>
            <a:endParaRPr lang="en-US" altLang="en-US" sz="2400" dirty="0">
              <a:latin typeface="Arial" panose="020B0604020202020204" pitchFamily="34" charset="0"/>
              <a:cs typeface="Arial" panose="020B0604020202020204" pitchFamily="34" charset="0"/>
            </a:endParaRPr>
          </a:p>
          <a:p>
            <a:pPr marR="0" lvl="0" algn="just" defTabSz="914400" rtl="0" eaLnBrk="0" fontAlgn="base" latinLnBrk="0" hangingPunct="0">
              <a:spcBef>
                <a:spcPts val="300"/>
              </a:spcBef>
              <a:spcAft>
                <a:spcPts val="300"/>
              </a:spcAft>
              <a:buClrTx/>
              <a:buSzTx/>
              <a:tabLst/>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Viết</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báo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tình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hình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phát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triển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kinh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tế</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Ô-</a:t>
            </a:r>
            <a:r>
              <a:rPr lang="en-US" altLang="en-US" sz="2400" dirty="0" err="1" smtClean="0"/>
              <a:t>x</a:t>
            </a:r>
            <a:r>
              <a:rPr lang="en-US" altLang="en-US" sz="2400" dirty="0" err="1" smtClean="0">
                <a:latin typeface="Arial" panose="020B0604020202020204" pitchFamily="34" charset="0"/>
                <a:cs typeface="Arial" panose="020B0604020202020204" pitchFamily="34" charset="0"/>
              </a:rPr>
              <a:t>trây</a:t>
            </a:r>
            <a:r>
              <a:rPr lang="en-US" altLang="en-US" sz="2400" dirty="0" smtClean="0">
                <a:latin typeface="Arial" panose="020B0604020202020204" pitchFamily="34" charset="0"/>
                <a:cs typeface="Arial" panose="020B0604020202020204" pitchFamily="34" charset="0"/>
              </a:rPr>
              <a:t>-</a:t>
            </a:r>
            <a:r>
              <a:rPr lang="en-US" altLang="en-US" sz="2400" dirty="0" err="1" smtClean="0">
                <a:latin typeface="Arial" panose="020B0604020202020204" pitchFamily="34" charset="0"/>
                <a:cs typeface="Arial" panose="020B0604020202020204" pitchFamily="34" charset="0"/>
              </a:rPr>
              <a:t>lia</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2759638" y="441581"/>
            <a:ext cx="5486402"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400" b="1" dirty="0" smtClean="0">
                <a:solidFill>
                  <a:srgbClr val="FF0000"/>
                </a:solidFill>
                <a:latin typeface="Arial" panose="020B0604020202020204" pitchFamily="34" charset="0"/>
              </a:rPr>
              <a:t>Ô-XTRÂY-LI-A</a:t>
            </a:r>
            <a:endParaRPr lang="en-US" altLang="en-US" sz="3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1727562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696951" y="1296491"/>
            <a:ext cx="10145231" cy="4360168"/>
          </a:xfrm>
          <a:prstGeom prst="rect">
            <a:avLst/>
          </a:prstGeom>
          <a:noFill/>
        </p:spPr>
        <p:txBody>
          <a:bodyPr vert="horz" wrap="square" lIns="91440" tIns="45720" rIns="91440" bIns="45720" numCol="1" anchor="t" anchorCtr="0" compatLnSpc="1">
            <a:prstTxWarp prst="textNoShape">
              <a:avLst/>
            </a:prstTxWarp>
            <a:spAutoFit/>
          </a:bodyPr>
          <a:lstStyle/>
          <a:p>
            <a:pPr marR="0" lvl="0" algn="just" defTabSz="914400" rtl="0" eaLnBrk="0" fontAlgn="base" latinLnBrk="0" hangingPunct="0">
              <a:spcBef>
                <a:spcPts val="200"/>
              </a:spcBef>
              <a:spcAft>
                <a:spcPts val="200"/>
              </a:spcAft>
              <a:buClrTx/>
              <a:buSzTx/>
              <a:tabLst/>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Bài</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mới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SGK</a:t>
            </a:r>
          </a:p>
          <a:p>
            <a:pPr marR="0" lvl="0" algn="just" defTabSz="914400" rtl="0" eaLnBrk="0" fontAlgn="base" latinLnBrk="0" hangingPunct="0">
              <a:spcBef>
                <a:spcPts val="200"/>
              </a:spcBef>
              <a:spcAft>
                <a:spcPts val="200"/>
              </a:spcAft>
              <a:buClrTx/>
              <a:buSzTx/>
              <a:tabLst/>
            </a:pPr>
            <a:r>
              <a:rPr lang="en-US" altLang="en-US" sz="2400" dirty="0" smtClean="0"/>
              <a:t>- </a:t>
            </a:r>
            <a:r>
              <a:rPr lang="en-US" altLang="en-US" sz="2400" dirty="0" err="1" smtClean="0"/>
              <a:t>Các</a:t>
            </a:r>
            <a:r>
              <a:rPr lang="en-US" altLang="en-US" sz="2400" dirty="0" smtClean="0"/>
              <a:t> </a:t>
            </a:r>
            <a:r>
              <a:rPr lang="en-US" altLang="en-US" sz="2400" dirty="0" err="1" smtClean="0"/>
              <a:t>nội</a:t>
            </a:r>
            <a:r>
              <a:rPr lang="en-US" altLang="en-US" sz="2400" dirty="0" smtClean="0"/>
              <a:t> dung </a:t>
            </a:r>
            <a:r>
              <a:rPr lang="en-US" altLang="en-US" sz="2400" dirty="0" err="1" smtClean="0"/>
              <a:t>về</a:t>
            </a:r>
            <a:r>
              <a:rPr lang="en-US" altLang="en-US" sz="2400" dirty="0" smtClean="0"/>
              <a:t> </a:t>
            </a:r>
            <a:r>
              <a:rPr lang="en-US" altLang="en-US" sz="2400" dirty="0" err="1" smtClean="0"/>
              <a:t>vị</a:t>
            </a:r>
            <a:r>
              <a:rPr lang="en-US" altLang="en-US" sz="2400" dirty="0" smtClean="0"/>
              <a:t> </a:t>
            </a:r>
            <a:r>
              <a:rPr lang="en-US" altLang="en-US" sz="2400" dirty="0" err="1" smtClean="0"/>
              <a:t>trí</a:t>
            </a:r>
            <a:r>
              <a:rPr lang="en-US" altLang="en-US" sz="2400" dirty="0" smtClean="0"/>
              <a:t> </a:t>
            </a:r>
            <a:r>
              <a:rPr lang="en-US" altLang="en-US" sz="2400" dirty="0" err="1" smtClean="0"/>
              <a:t>địa</a:t>
            </a:r>
            <a:r>
              <a:rPr lang="en-US" altLang="en-US" sz="2400" dirty="0" smtClean="0"/>
              <a:t> </a:t>
            </a:r>
            <a:r>
              <a:rPr lang="en-US" altLang="en-US" sz="2400" dirty="0" err="1" smtClean="0"/>
              <a:t>lí</a:t>
            </a:r>
            <a:r>
              <a:rPr lang="en-US" altLang="en-US" sz="2400" dirty="0" smtClean="0"/>
              <a:t>, </a:t>
            </a:r>
            <a:r>
              <a:rPr lang="en-US" altLang="en-US" sz="2400" dirty="0" err="1" smtClean="0"/>
              <a:t>điều</a:t>
            </a:r>
            <a:r>
              <a:rPr lang="en-US" altLang="en-US" sz="2400" dirty="0" smtClean="0"/>
              <a:t> </a:t>
            </a:r>
            <a:r>
              <a:rPr lang="en-US" altLang="en-US" sz="2400" dirty="0" err="1" smtClean="0"/>
              <a:t>kiện</a:t>
            </a:r>
            <a:r>
              <a:rPr lang="en-US" altLang="en-US" sz="2400" dirty="0" smtClean="0"/>
              <a:t> </a:t>
            </a:r>
            <a:r>
              <a:rPr lang="en-US" altLang="en-US" sz="2400" dirty="0" err="1" smtClean="0"/>
              <a:t>tự</a:t>
            </a:r>
            <a:r>
              <a:rPr lang="en-US" altLang="en-US" sz="2400" dirty="0" smtClean="0"/>
              <a:t> </a:t>
            </a:r>
            <a:r>
              <a:rPr lang="en-US" altLang="en-US" sz="2400" dirty="0" err="1" smtClean="0"/>
              <a:t>nhiên</a:t>
            </a:r>
            <a:r>
              <a:rPr lang="en-US" altLang="en-US" sz="2400" dirty="0" smtClean="0"/>
              <a:t>, </a:t>
            </a:r>
            <a:r>
              <a:rPr lang="en-US" altLang="en-US" sz="2400" dirty="0" err="1" smtClean="0"/>
              <a:t>dân</a:t>
            </a:r>
            <a:r>
              <a:rPr lang="en-US" altLang="en-US" sz="2400" dirty="0" smtClean="0"/>
              <a:t> </a:t>
            </a:r>
            <a:r>
              <a:rPr lang="en-US" altLang="en-US" sz="2400" dirty="0" err="1" smtClean="0"/>
              <a:t>cư</a:t>
            </a:r>
            <a:r>
              <a:rPr lang="en-US" altLang="en-US" sz="2400" dirty="0" smtClean="0"/>
              <a:t> </a:t>
            </a:r>
            <a:r>
              <a:rPr lang="en-US" altLang="en-US" sz="2400" dirty="0" err="1" smtClean="0"/>
              <a:t>và</a:t>
            </a:r>
            <a:r>
              <a:rPr lang="en-US" altLang="en-US" sz="2400" dirty="0" smtClean="0"/>
              <a:t> </a:t>
            </a:r>
            <a:r>
              <a:rPr lang="en-US" altLang="en-US" sz="2400" dirty="0" err="1" smtClean="0"/>
              <a:t>xã</a:t>
            </a:r>
            <a:r>
              <a:rPr lang="en-US" altLang="en-US" sz="2400" dirty="0" smtClean="0"/>
              <a:t> </a:t>
            </a:r>
            <a:r>
              <a:rPr lang="en-US" altLang="en-US" sz="2400" dirty="0" err="1" smtClean="0"/>
              <a:t>hội</a:t>
            </a:r>
            <a:r>
              <a:rPr lang="en-US" altLang="en-US" sz="2400" dirty="0" smtClean="0"/>
              <a:t> </a:t>
            </a:r>
            <a:r>
              <a:rPr lang="en-US" altLang="en-US" sz="2400" dirty="0" err="1" smtClean="0"/>
              <a:t>theo</a:t>
            </a:r>
            <a:r>
              <a:rPr lang="en-US" altLang="en-US" sz="2400" dirty="0" smtClean="0"/>
              <a:t> </a:t>
            </a:r>
            <a:r>
              <a:rPr lang="en-US" altLang="en-US" sz="2400" dirty="0" err="1" smtClean="0"/>
              <a:t>cấu</a:t>
            </a:r>
            <a:r>
              <a:rPr lang="en-US" altLang="en-US" sz="2400" dirty="0" smtClean="0"/>
              <a:t> </a:t>
            </a:r>
            <a:r>
              <a:rPr lang="en-US" altLang="en-US" sz="2400" dirty="0" err="1" smtClean="0"/>
              <a:t>trúc</a:t>
            </a:r>
            <a:r>
              <a:rPr lang="en-US" altLang="en-US" sz="2400" dirty="0" smtClean="0"/>
              <a:t> </a:t>
            </a:r>
            <a:r>
              <a:rPr lang="en-US" altLang="en-US" sz="2400" dirty="0" err="1" smtClean="0"/>
              <a:t>chung</a:t>
            </a:r>
            <a:r>
              <a:rPr lang="en-US" altLang="en-US" sz="2400" dirty="0" smtClean="0"/>
              <a:t> </a:t>
            </a:r>
            <a:r>
              <a:rPr lang="en-US" altLang="en-US" sz="2400" dirty="0" err="1" smtClean="0"/>
              <a:t>của</a:t>
            </a:r>
            <a:r>
              <a:rPr lang="en-US" altLang="en-US" sz="2400" dirty="0" smtClean="0"/>
              <a:t> </a:t>
            </a:r>
            <a:r>
              <a:rPr lang="en-US" altLang="en-US" sz="2400" dirty="0" err="1" smtClean="0"/>
              <a:t>các</a:t>
            </a:r>
            <a:r>
              <a:rPr lang="en-US" altLang="en-US" sz="2400" dirty="0" smtClean="0"/>
              <a:t> </a:t>
            </a:r>
            <a:r>
              <a:rPr lang="en-US" altLang="en-US" sz="2400" dirty="0" err="1" smtClean="0"/>
              <a:t>bài</a:t>
            </a:r>
            <a:r>
              <a:rPr lang="en-US" altLang="en-US" sz="2400" dirty="0" smtClean="0"/>
              <a:t> </a:t>
            </a:r>
            <a:r>
              <a:rPr lang="en-US" altLang="en-US" sz="2400" dirty="0" err="1" smtClean="0"/>
              <a:t>khác</a:t>
            </a:r>
            <a:r>
              <a:rPr lang="en-US" altLang="en-US" sz="2400" dirty="0" smtClean="0"/>
              <a:t>: </a:t>
            </a:r>
            <a:r>
              <a:rPr lang="en-US" altLang="en-US" sz="2400" dirty="0" err="1" smtClean="0"/>
              <a:t>trình</a:t>
            </a:r>
            <a:r>
              <a:rPr lang="en-US" altLang="en-US" sz="2400" dirty="0" smtClean="0"/>
              <a:t> </a:t>
            </a:r>
            <a:r>
              <a:rPr lang="en-US" altLang="en-US" sz="2400" dirty="0" err="1" smtClean="0"/>
              <a:t>bày</a:t>
            </a:r>
            <a:r>
              <a:rPr lang="en-US" altLang="en-US" sz="2400" dirty="0" smtClean="0"/>
              <a:t> </a:t>
            </a:r>
            <a:r>
              <a:rPr lang="en-US" altLang="en-US" sz="2400" dirty="0" err="1" smtClean="0"/>
              <a:t>đầy</a:t>
            </a:r>
            <a:r>
              <a:rPr lang="en-US" altLang="en-US" sz="2400" dirty="0" smtClean="0"/>
              <a:t> </a:t>
            </a:r>
            <a:r>
              <a:rPr lang="en-US" altLang="en-US" sz="2400" dirty="0" err="1" smtClean="0"/>
              <a:t>đủ</a:t>
            </a:r>
            <a:r>
              <a:rPr lang="en-US" altLang="en-US" sz="2400" dirty="0" smtClean="0"/>
              <a:t>, </a:t>
            </a:r>
            <a:r>
              <a:rPr lang="en-US" altLang="en-US" sz="2400" dirty="0" err="1" smtClean="0"/>
              <a:t>vừa</a:t>
            </a:r>
            <a:r>
              <a:rPr lang="en-US" altLang="en-US" sz="2400" dirty="0" smtClean="0"/>
              <a:t> </a:t>
            </a:r>
            <a:r>
              <a:rPr lang="en-US" altLang="en-US" sz="2400" dirty="0" err="1" smtClean="0"/>
              <a:t>nêu</a:t>
            </a:r>
            <a:r>
              <a:rPr lang="en-US" altLang="en-US" sz="2400" dirty="0" smtClean="0"/>
              <a:t> </a:t>
            </a:r>
            <a:r>
              <a:rPr lang="en-US" altLang="en-US" sz="2400" dirty="0" err="1" smtClean="0"/>
              <a:t>đặc</a:t>
            </a:r>
            <a:r>
              <a:rPr lang="en-US" altLang="en-US" sz="2400" dirty="0" smtClean="0"/>
              <a:t> </a:t>
            </a:r>
            <a:r>
              <a:rPr lang="en-US" altLang="en-US" sz="2400" dirty="0" err="1" smtClean="0"/>
              <a:t>điểm</a:t>
            </a:r>
            <a:r>
              <a:rPr lang="en-US" altLang="en-US" sz="2400" dirty="0" smtClean="0"/>
              <a:t> </a:t>
            </a:r>
            <a:r>
              <a:rPr lang="en-US" altLang="en-US" sz="2400" dirty="0" err="1" smtClean="0"/>
              <a:t>vừa</a:t>
            </a:r>
            <a:r>
              <a:rPr lang="en-US" altLang="en-US" sz="2400" dirty="0" smtClean="0"/>
              <a:t> </a:t>
            </a:r>
            <a:r>
              <a:rPr lang="en-US" altLang="en-US" sz="2400" dirty="0" err="1" smtClean="0"/>
              <a:t>đánh</a:t>
            </a:r>
            <a:r>
              <a:rPr lang="en-US" altLang="en-US" sz="2400" dirty="0" smtClean="0"/>
              <a:t> </a:t>
            </a:r>
            <a:r>
              <a:rPr lang="en-US" altLang="en-US" sz="2400" dirty="0" err="1" smtClean="0"/>
              <a:t>giá</a:t>
            </a:r>
            <a:r>
              <a:rPr lang="en-US" altLang="en-US" sz="2400" dirty="0" smtClean="0"/>
              <a:t> </a:t>
            </a:r>
            <a:r>
              <a:rPr lang="en-US" altLang="en-US" sz="2400" dirty="0" err="1" smtClean="0"/>
              <a:t>ảnh</a:t>
            </a:r>
            <a:r>
              <a:rPr lang="en-US" altLang="en-US" sz="2400" dirty="0" smtClean="0"/>
              <a:t> </a:t>
            </a:r>
            <a:r>
              <a:rPr lang="en-US" altLang="en-US" sz="2400" dirty="0" err="1" smtClean="0"/>
              <a:t>hưởng</a:t>
            </a:r>
            <a:endParaRPr lang="en-US" altLang="en-US" sz="2400" dirty="0">
              <a:latin typeface="Arial" panose="020B0604020202020204" pitchFamily="34" charset="0"/>
              <a:cs typeface="Arial" panose="020B0604020202020204" pitchFamily="34" charset="0"/>
            </a:endParaRPr>
          </a:p>
          <a:p>
            <a:pPr marR="0" lvl="0" algn="just" defTabSz="914400" rtl="0" eaLnBrk="0" fontAlgn="base" latinLnBrk="0" hangingPunct="0">
              <a:spcBef>
                <a:spcPts val="200"/>
              </a:spcBef>
              <a:spcAft>
                <a:spcPts val="200"/>
              </a:spcAft>
              <a:buClrTx/>
              <a:buSzTx/>
              <a:tabLst/>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nổi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được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thế</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kinh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tế</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Cộng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hoà</a:t>
            </a:r>
            <a:r>
              <a:rPr lang="en-US" altLang="en-US" sz="2400" dirty="0">
                <a:latin typeface="Arial" panose="020B0604020202020204" pitchFamily="34" charset="0"/>
                <a:cs typeface="Arial" panose="020B0604020202020204" pitchFamily="34" charset="0"/>
              </a:rPr>
              <a:t> Nam Phi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châu</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Phi (1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3 </a:t>
            </a:r>
            <a:r>
              <a:rPr lang="en-US" altLang="en-US" sz="2400" dirty="0" err="1">
                <a:latin typeface="Arial" panose="020B0604020202020204" pitchFamily="34" charset="0"/>
                <a:cs typeface="Arial" panose="020B0604020202020204" pitchFamily="34" charset="0"/>
              </a:rPr>
              <a:t>nền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kinh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tế</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lớn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nhất</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châu</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Phi</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marL="0" marR="0" lvl="0" indent="0" algn="just" defTabSz="914400" rtl="0" eaLnBrk="0" fontAlgn="base" latinLnBrk="0" hangingPunct="0">
              <a:spcBef>
                <a:spcPts val="200"/>
              </a:spcBef>
              <a:spcAft>
                <a:spcPts val="200"/>
              </a:spcAft>
              <a:buClrTx/>
              <a:buSzTx/>
              <a:buFontTx/>
              <a:buNone/>
              <a:tabLst/>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Làm</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rõ</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một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số</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thế</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mạnh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kinh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tế</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công</a:t>
            </a:r>
            <a:r>
              <a:rPr lang="en-US" altLang="en-US" sz="2400" dirty="0" smtClean="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nghiệp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khai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khoáng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sản</a:t>
            </a:r>
            <a:r>
              <a:rPr lang="en-US" altLang="en-US" sz="2400" dirty="0">
                <a:latin typeface="Arial" panose="020B0604020202020204" pitchFamily="34" charset="0"/>
                <a:cs typeface="Arial" panose="020B0604020202020204" pitchFamily="34" charset="0"/>
              </a:rPr>
              <a:t>, du </a:t>
            </a:r>
            <a:r>
              <a:rPr lang="en-US" altLang="en-US" sz="2400" dirty="0" err="1">
                <a:latin typeface="Arial" panose="020B0604020202020204" pitchFamily="34" charset="0"/>
                <a:cs typeface="Arial" panose="020B0604020202020204" pitchFamily="34" charset="0"/>
              </a:rPr>
              <a:t>lịch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xuất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khẩu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sản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hạn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chế</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hậu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hạn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thiếu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việc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một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số</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vấn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đề</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hội</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khác</a:t>
            </a:r>
            <a:r>
              <a:rPr lang="en-US" altLang="en-US" sz="2400" dirty="0" smtClean="0">
                <a:latin typeface="Arial" panose="020B0604020202020204" pitchFamily="34" charset="0"/>
                <a:cs typeface="Arial" panose="020B0604020202020204" pitchFamily="34" charset="0"/>
              </a:rPr>
              <a:t>,…</a:t>
            </a:r>
          </a:p>
          <a:p>
            <a:pPr marL="0" marR="0" lvl="0" indent="0" algn="just" defTabSz="914400" rtl="0" eaLnBrk="0" fontAlgn="base" latinLnBrk="0" hangingPunct="0">
              <a:spcBef>
                <a:spcPts val="200"/>
              </a:spcBef>
              <a:spcAft>
                <a:spcPts val="200"/>
              </a:spcAft>
              <a:buClrTx/>
              <a:buSzTx/>
              <a:buFontTx/>
              <a:buNone/>
              <a:tabLst/>
            </a:pP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Có</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hệ</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thống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kênh</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hình</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đa</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dạng</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phục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vụ</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khai</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thác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kiến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thức</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và</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rèn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luyện</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kĩ</a:t>
            </a:r>
            <a:r>
              <a:rPr lang="en-US" altLang="en-US" sz="2400" dirty="0" smtClean="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năng</a:t>
            </a:r>
            <a:endParaRPr lang="en-US" altLang="en-US" sz="24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F0D8C35-8455-3DD8-630E-D02B0D286D43}"/>
              </a:ext>
            </a:extLst>
          </p:cNvPr>
          <p:cNvSpPr txBox="1">
            <a:spLocks/>
          </p:cNvSpPr>
          <p:nvPr/>
        </p:nvSpPr>
        <p:spPr bwMode="auto">
          <a:xfrm>
            <a:off x="2742621" y="456150"/>
            <a:ext cx="4845141"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fontAlgn="base" hangingPunct="0">
              <a:lnSpc>
                <a:spcPct val="100000"/>
              </a:lnSpc>
              <a:spcAft>
                <a:spcPct val="0"/>
              </a:spcAft>
            </a:pPr>
            <a:r>
              <a:rPr lang="en-US" altLang="en-US" sz="3400" b="1" dirty="0" smtClean="0">
                <a:solidFill>
                  <a:srgbClr val="FF0000"/>
                </a:solidFill>
                <a:latin typeface="Arial" panose="020B0604020202020204" pitchFamily="34" charset="0"/>
                <a:cs typeface="Arial" panose="020B0604020202020204" pitchFamily="34" charset="0"/>
              </a:rPr>
              <a:t>CỘNG </a:t>
            </a:r>
            <a:r>
              <a:rPr lang="en-US" altLang="en-US" sz="3400" b="1" dirty="0">
                <a:solidFill>
                  <a:srgbClr val="FF0000"/>
                </a:solidFill>
                <a:latin typeface="Arial" panose="020B0604020202020204" pitchFamily="34" charset="0"/>
                <a:cs typeface="Arial" panose="020B0604020202020204" pitchFamily="34" charset="0"/>
              </a:rPr>
              <a:t>HOÀ NAM PHI</a:t>
            </a:r>
            <a:endParaRPr lang="en-US" altLang="en-US" sz="3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1441244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txBox="1">
            <a:spLocks/>
          </p:cNvSpPr>
          <p:nvPr/>
        </p:nvSpPr>
        <p:spPr bwMode="auto">
          <a:xfrm>
            <a:off x="11083351" y="6111875"/>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3523F1A-0E1F-4788-9D81-5E6A27BE201F}" type="slidenum">
              <a:rPr lang="en-US" altLang="zh-CN" sz="1200">
                <a:solidFill>
                  <a:srgbClr val="898989"/>
                </a:solidFill>
                <a:latin typeface="Calibri" panose="020F0502020204030204" pitchFamily="34" charset="0"/>
                <a:cs typeface="等线"/>
              </a:rPr>
              <a:pPr algn="r" eaLnBrk="1" hangingPunct="1"/>
              <a:t>45</a:t>
            </a:fld>
            <a:endParaRPr lang="en-US" altLang="zh-CN" sz="1200" dirty="0">
              <a:solidFill>
                <a:srgbClr val="898989"/>
              </a:solidFill>
              <a:latin typeface="Calibri" panose="020F0502020204030204" pitchFamily="34" charset="0"/>
              <a:cs typeface="等线"/>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13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ontent Placeholder 5"/>
          <p:cNvGraphicFramePr>
            <a:graphicFrameLocks noGrp="1"/>
          </p:cNvGraphicFramePr>
          <p:nvPr>
            <p:ph idx="1"/>
          </p:nvPr>
        </p:nvGraphicFramePr>
        <p:xfrm>
          <a:off x="674370" y="1093056"/>
          <a:ext cx="10572621" cy="5657327"/>
        </p:xfrm>
        <a:graphic>
          <a:graphicData uri="http://schemas.openxmlformats.org/drawingml/2006/table">
            <a:tbl>
              <a:tblPr firstRow="1" bandRow="1">
                <a:tableStyleId>{5C22544A-7EE6-4342-B048-85BDC9FD1C3A}</a:tableStyleId>
              </a:tblPr>
              <a:tblGrid>
                <a:gridCol w="6931130">
                  <a:extLst>
                    <a:ext uri="{9D8B030D-6E8A-4147-A177-3AD203B41FA5}">
                      <a16:colId xmlns:a16="http://schemas.microsoft.com/office/drawing/2014/main" val="3352948509"/>
                    </a:ext>
                  </a:extLst>
                </a:gridCol>
                <a:gridCol w="1034290">
                  <a:extLst>
                    <a:ext uri="{9D8B030D-6E8A-4147-A177-3AD203B41FA5}">
                      <a16:colId xmlns:a16="http://schemas.microsoft.com/office/drawing/2014/main" val="3964914818"/>
                    </a:ext>
                  </a:extLst>
                </a:gridCol>
                <a:gridCol w="1352926">
                  <a:extLst>
                    <a:ext uri="{9D8B030D-6E8A-4147-A177-3AD203B41FA5}">
                      <a16:colId xmlns:a16="http://schemas.microsoft.com/office/drawing/2014/main" val="2369932736"/>
                    </a:ext>
                  </a:extLst>
                </a:gridCol>
                <a:gridCol w="1254275">
                  <a:extLst>
                    <a:ext uri="{9D8B030D-6E8A-4147-A177-3AD203B41FA5}">
                      <a16:colId xmlns:a16="http://schemas.microsoft.com/office/drawing/2014/main" val="2992533047"/>
                    </a:ext>
                  </a:extLst>
                </a:gridCol>
              </a:tblGrid>
              <a:tr h="261758">
                <a:tc rowSpan="2">
                  <a:txBody>
                    <a:bodyPr/>
                    <a:lstStyle/>
                    <a:p>
                      <a:pPr marL="0" indent="0" algn="ctr">
                        <a:lnSpc>
                          <a:spcPct val="100000"/>
                        </a:lnSpc>
                        <a:spcBef>
                          <a:spcPts val="0"/>
                        </a:spcBef>
                        <a:spcAft>
                          <a:spcPts val="0"/>
                        </a:spcAft>
                      </a:pPr>
                      <a:r>
                        <a:rPr lang="es-ES" sz="1400" b="1" dirty="0" err="1">
                          <a:effectLst/>
                          <a:latin typeface="Arial" panose="020B0604020202020204" pitchFamily="34" charset="0"/>
                          <a:ea typeface="MS Mincho"/>
                          <a:cs typeface="Arial" panose="020B0604020202020204" pitchFamily="34" charset="0"/>
                        </a:rPr>
                        <a:t>Nội</a:t>
                      </a:r>
                      <a:r>
                        <a:rPr lang="es-ES" sz="1400" b="1" baseline="0" dirty="0">
                          <a:effectLst/>
                          <a:latin typeface="Arial" panose="020B0604020202020204" pitchFamily="34" charset="0"/>
                          <a:ea typeface="MS Mincho"/>
                          <a:cs typeface="Arial" panose="020B0604020202020204" pitchFamily="34" charset="0"/>
                        </a:rPr>
                        <a:t> </a:t>
                      </a:r>
                      <a:r>
                        <a:rPr lang="es-ES" sz="1400" b="1" baseline="0" dirty="0" err="1">
                          <a:effectLst/>
                          <a:latin typeface="Arial" panose="020B0604020202020204" pitchFamily="34" charset="0"/>
                          <a:ea typeface="MS Mincho"/>
                          <a:cs typeface="Arial" panose="020B0604020202020204" pitchFamily="34" charset="0"/>
                        </a:rPr>
                        <a:t>dung</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rowSpan="2">
                  <a:txBody>
                    <a:bodyPr/>
                    <a:lstStyle/>
                    <a:p>
                      <a:pPr marL="0" indent="0" algn="ctr">
                        <a:lnSpc>
                          <a:spcPct val="100000"/>
                        </a:lnSpc>
                        <a:spcBef>
                          <a:spcPts val="0"/>
                        </a:spcBef>
                        <a:spcAft>
                          <a:spcPts val="0"/>
                        </a:spcAft>
                      </a:pPr>
                      <a:r>
                        <a:rPr lang="es-ES" sz="1400" b="1" dirty="0" err="1">
                          <a:effectLst/>
                          <a:latin typeface="Arial" panose="020B0604020202020204" pitchFamily="34" charset="0"/>
                          <a:ea typeface="MS Mincho"/>
                          <a:cs typeface="Arial" panose="020B0604020202020204" pitchFamily="34" charset="0"/>
                        </a:rPr>
                        <a:t>Số</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tiết</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gridSpan="2">
                  <a:txBody>
                    <a:bodyPr/>
                    <a:lstStyle/>
                    <a:p>
                      <a:pPr indent="269875" algn="ctr">
                        <a:lnSpc>
                          <a:spcPct val="100000"/>
                        </a:lnSpc>
                        <a:spcBef>
                          <a:spcPts val="0"/>
                        </a:spcBef>
                        <a:spcAft>
                          <a:spcPts val="0"/>
                        </a:spcAft>
                      </a:pPr>
                      <a:r>
                        <a:rPr lang="es-ES" sz="1400" b="1">
                          <a:effectLst/>
                          <a:latin typeface="Arial" panose="020B0604020202020204" pitchFamily="34" charset="0"/>
                          <a:ea typeface="MS Mincho"/>
                          <a:cs typeface="Arial" panose="020B0604020202020204" pitchFamily="34" charset="0"/>
                        </a:rPr>
                        <a:t>Trong đó</a:t>
                      </a:r>
                      <a:endParaRPr lang="en-US" sz="1400" b="1">
                        <a:effectLst/>
                        <a:latin typeface="Arial" panose="020B0604020202020204" pitchFamily="34" charset="0"/>
                        <a:ea typeface="MS Mincho"/>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4027949360"/>
                  </a:ext>
                </a:extLst>
              </a:tr>
              <a:tr h="261758">
                <a:tc vMerge="1">
                  <a:txBody>
                    <a:bodyPr/>
                    <a:lstStyle/>
                    <a:p>
                      <a:endParaRPr lang="en-US"/>
                    </a:p>
                  </a:txBody>
                  <a:tcPr/>
                </a:tc>
                <a:tc vMerge="1">
                  <a:txBody>
                    <a:bodyPr/>
                    <a:lstStyle/>
                    <a:p>
                      <a:endParaRPr lang="en-US"/>
                    </a:p>
                  </a:txBody>
                  <a:tcPr/>
                </a:tc>
                <a:tc>
                  <a:txBody>
                    <a:bodyPr/>
                    <a:lstStyle/>
                    <a:p>
                      <a:pPr marL="0" marR="113665" indent="0" algn="ctr">
                        <a:lnSpc>
                          <a:spcPct val="100000"/>
                        </a:lnSpc>
                        <a:spcBef>
                          <a:spcPts val="0"/>
                        </a:spcBef>
                        <a:spcAft>
                          <a:spcPts val="0"/>
                        </a:spcAft>
                      </a:pPr>
                      <a:r>
                        <a:rPr lang="es-ES" sz="1400" b="1" dirty="0" err="1">
                          <a:effectLst/>
                          <a:latin typeface="Arial" panose="020B0604020202020204" pitchFamily="34" charset="0"/>
                          <a:ea typeface="MS Mincho"/>
                          <a:cs typeface="Arial" panose="020B0604020202020204" pitchFamily="34" charset="0"/>
                        </a:rPr>
                        <a:t>Lí</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thuyết</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1" dirty="0" err="1">
                          <a:effectLst/>
                          <a:latin typeface="Arial" panose="020B0604020202020204" pitchFamily="34" charset="0"/>
                          <a:ea typeface="MS Mincho"/>
                          <a:cs typeface="Arial" panose="020B0604020202020204" pitchFamily="34" charset="0"/>
                        </a:rPr>
                        <a:t>Thực</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hành</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4159567538"/>
                  </a:ext>
                </a:extLst>
              </a:tr>
              <a:tr h="261758">
                <a:tc>
                  <a:txBody>
                    <a:bodyPr/>
                    <a:lstStyle/>
                    <a:p>
                      <a:pPr marL="0" indent="0" algn="ctr">
                        <a:lnSpc>
                          <a:spcPct val="100000"/>
                        </a:lnSpc>
                        <a:spcBef>
                          <a:spcPts val="0"/>
                        </a:spcBef>
                        <a:spcAft>
                          <a:spcPts val="0"/>
                        </a:spcAft>
                      </a:pPr>
                      <a:r>
                        <a:rPr lang="es-ES" sz="1400" b="1" dirty="0" err="1">
                          <a:effectLst/>
                          <a:latin typeface="Arial" panose="020B0604020202020204" pitchFamily="34" charset="0"/>
                          <a:ea typeface="MS Mincho"/>
                          <a:cs typeface="Arial" panose="020B0604020202020204" pitchFamily="34" charset="0"/>
                        </a:rPr>
                        <a:t>Phần</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Một</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số</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vấn</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đề</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về</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kinh</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tế</a:t>
                      </a:r>
                      <a:r>
                        <a:rPr lang="es-ES" sz="1400" b="1" dirty="0">
                          <a:effectLst/>
                          <a:latin typeface="Arial" panose="020B0604020202020204" pitchFamily="34" charset="0"/>
                          <a:ea typeface="MS Mincho"/>
                          <a:cs typeface="Arial" panose="020B0604020202020204" pitchFamily="34" charset="0"/>
                        </a:rPr>
                        <a:t> </a:t>
                      </a:r>
                      <a:r>
                        <a:rPr lang="es-ES" sz="1400" b="0" dirty="0">
                          <a:solidFill>
                            <a:srgbClr val="231F20"/>
                          </a:solidFill>
                          <a:effectLst/>
                          <a:latin typeface="Arial" panose="020B0604020202020204" pitchFamily="34" charset="0"/>
                          <a:ea typeface="MS Mincho"/>
                          <a:cs typeface="Arial" panose="020B0604020202020204" pitchFamily="34" charset="0"/>
                        </a:rPr>
                        <a:t>–</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xã</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hội</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thế</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giới</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1" dirty="0">
                          <a:effectLst/>
                          <a:latin typeface="Arial" panose="020B0604020202020204" pitchFamily="34" charset="0"/>
                          <a:ea typeface="MS Mincho"/>
                          <a:cs typeface="Arial" panose="020B0604020202020204" pitchFamily="34" charset="0"/>
                        </a:rPr>
                        <a:t>8</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113665" indent="0" algn="ctr">
                        <a:lnSpc>
                          <a:spcPct val="100000"/>
                        </a:lnSpc>
                        <a:spcBef>
                          <a:spcPts val="0"/>
                        </a:spcBef>
                        <a:spcAft>
                          <a:spcPts val="0"/>
                        </a:spcAft>
                      </a:pPr>
                      <a:r>
                        <a:rPr lang="es-ES" sz="1400" b="1" dirty="0">
                          <a:effectLst/>
                          <a:latin typeface="Arial" panose="020B0604020202020204" pitchFamily="34" charset="0"/>
                          <a:ea typeface="MS Mincho"/>
                          <a:cs typeface="Arial" panose="020B0604020202020204" pitchFamily="34" charset="0"/>
                        </a:rPr>
                        <a:t>6</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1" dirty="0">
                          <a:effectLst/>
                          <a:latin typeface="Arial" panose="020B0604020202020204" pitchFamily="34" charset="0"/>
                          <a:ea typeface="MS Mincho"/>
                          <a:cs typeface="Arial" panose="020B0604020202020204" pitchFamily="34" charset="0"/>
                        </a:rPr>
                        <a:t>2</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280746890"/>
                  </a:ext>
                </a:extLst>
              </a:tr>
              <a:tr h="261758">
                <a:tc>
                  <a:txBody>
                    <a:bodyPr/>
                    <a:lstStyle/>
                    <a:p>
                      <a:pPr marL="0" indent="0" algn="l">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Sự</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khác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biệt</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giữa</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các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nhóm</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nước</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2</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113665"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2</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indent="269875" algn="ctr">
                        <a:lnSpc>
                          <a:spcPct val="100000"/>
                        </a:lnSpc>
                        <a:spcBef>
                          <a:spcPts val="0"/>
                        </a:spcBef>
                        <a:spcAft>
                          <a:spcPts val="0"/>
                        </a:spcAft>
                      </a:pPr>
                      <a:r>
                        <a:rPr lang="es-ES" sz="1400" b="0">
                          <a:effectLst/>
                          <a:latin typeface="Arial" panose="020B0604020202020204" pitchFamily="34" charset="0"/>
                          <a:ea typeface="MS Mincho"/>
                          <a:cs typeface="Arial" panose="020B0604020202020204" pitchFamily="34" charset="0"/>
                        </a:rPr>
                        <a:t> </a:t>
                      </a:r>
                      <a:endParaRPr lang="en-US" sz="1400" b="1">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4155326925"/>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Toàn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cầu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hoá</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và</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khu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vực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hoá</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kinh</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tế</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2</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113665"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indent="269875" algn="ctr">
                        <a:lnSpc>
                          <a:spcPct val="100000"/>
                        </a:lnSpc>
                        <a:spcBef>
                          <a:spcPts val="0"/>
                        </a:spcBef>
                        <a:spcAft>
                          <a:spcPts val="0"/>
                        </a:spcAft>
                      </a:pPr>
                      <a:r>
                        <a:rPr lang="es-ES" sz="1400" b="0">
                          <a:effectLst/>
                          <a:latin typeface="Arial" panose="020B0604020202020204" pitchFamily="34" charset="0"/>
                          <a:ea typeface="MS Mincho"/>
                          <a:cs typeface="Arial" panose="020B0604020202020204" pitchFamily="34" charset="0"/>
                        </a:rPr>
                        <a:t> </a:t>
                      </a:r>
                      <a:endParaRPr lang="en-US" sz="1400" b="1">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290687903"/>
                  </a:ext>
                </a:extLst>
              </a:tr>
              <a:tr h="319305">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Thực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hành</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Tìm</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hiểu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cơ</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hội</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và</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thách</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thức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của</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toàn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cầu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hoá</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và</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khu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vực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hoá</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kinh</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tế</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R="113665" indent="269875"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 </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240880232"/>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Một</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số</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tổ</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chức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quốc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tế</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và</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khu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vực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an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ninh</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toàn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cầu</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2</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marR="113665"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2</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indent="269875" algn="ctr">
                        <a:lnSpc>
                          <a:spcPct val="100000"/>
                        </a:lnSpc>
                        <a:spcBef>
                          <a:spcPts val="0"/>
                        </a:spcBef>
                        <a:spcAft>
                          <a:spcPts val="0"/>
                        </a:spcAft>
                      </a:pPr>
                      <a:r>
                        <a:rPr lang="es-ES" sz="1400" b="0">
                          <a:effectLst/>
                          <a:latin typeface="Arial" panose="020B0604020202020204" pitchFamily="34" charset="0"/>
                          <a:ea typeface="MS Mincho"/>
                          <a:cs typeface="Arial" panose="020B0604020202020204" pitchFamily="34" charset="0"/>
                        </a:rPr>
                        <a:t> </a:t>
                      </a:r>
                      <a:endParaRPr lang="en-US" sz="1400" b="1">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72722538"/>
                  </a:ext>
                </a:extLst>
              </a:tr>
              <a:tr h="332103">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Thực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hành</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Viết</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báo</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cáo</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về</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đặc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điểm</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và</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biểu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hiện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của</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nền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kinh</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tế</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tri</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thức</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indent="269875"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 </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2944420973"/>
                  </a:ext>
                </a:extLst>
              </a:tr>
              <a:tr h="294275">
                <a:tc>
                  <a:txBody>
                    <a:bodyPr/>
                    <a:lstStyle/>
                    <a:p>
                      <a:pPr marL="0" indent="0" algn="ctr">
                        <a:lnSpc>
                          <a:spcPct val="100000"/>
                        </a:lnSpc>
                        <a:spcBef>
                          <a:spcPts val="0"/>
                        </a:spcBef>
                        <a:spcAft>
                          <a:spcPts val="0"/>
                        </a:spcAft>
                      </a:pPr>
                      <a:r>
                        <a:rPr lang="es-ES" sz="1400" b="1" dirty="0" err="1">
                          <a:effectLst/>
                          <a:latin typeface="Arial" panose="020B0604020202020204" pitchFamily="34" charset="0"/>
                          <a:ea typeface="MS Mincho"/>
                          <a:cs typeface="Arial" panose="020B0604020202020204" pitchFamily="34" charset="0"/>
                        </a:rPr>
                        <a:t>Phần</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Địa</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lí</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khu</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vực</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và</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quốc</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gia</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1" dirty="0">
                          <a:effectLst/>
                          <a:latin typeface="Arial" panose="020B0604020202020204" pitchFamily="34" charset="0"/>
                          <a:ea typeface="MS Mincho"/>
                          <a:cs typeface="Arial" panose="020B0604020202020204" pitchFamily="34" charset="0"/>
                        </a:rPr>
                        <a:t>55</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1" dirty="0">
                          <a:effectLst/>
                          <a:latin typeface="Arial" panose="020B0604020202020204" pitchFamily="34" charset="0"/>
                          <a:ea typeface="MS Mincho"/>
                          <a:cs typeface="Arial" panose="020B0604020202020204" pitchFamily="34" charset="0"/>
                        </a:rPr>
                        <a:t>46</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1" dirty="0">
                          <a:effectLst/>
                          <a:latin typeface="Arial" panose="020B0604020202020204" pitchFamily="34" charset="0"/>
                          <a:ea typeface="MS Mincho"/>
                          <a:cs typeface="Arial" panose="020B0604020202020204" pitchFamily="34" charset="0"/>
                        </a:rPr>
                        <a:t>9</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795930979"/>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Khu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vực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Mỹ</a:t>
                      </a:r>
                      <a:r>
                        <a:rPr lang="es-ES" sz="1400" b="0" dirty="0">
                          <a:effectLst/>
                          <a:latin typeface="Arial" panose="020B0604020202020204" pitchFamily="34" charset="0"/>
                          <a:ea typeface="MS Mincho"/>
                          <a:cs typeface="Arial" panose="020B0604020202020204" pitchFamily="34" charset="0"/>
                        </a:rPr>
                        <a:t> La </a:t>
                      </a:r>
                      <a:r>
                        <a:rPr lang="es-ES" sz="1400" b="0" dirty="0" err="1">
                          <a:effectLst/>
                          <a:latin typeface="Arial" panose="020B0604020202020204" pitchFamily="34" charset="0"/>
                          <a:ea typeface="MS Mincho"/>
                          <a:cs typeface="Arial" panose="020B0604020202020204" pitchFamily="34" charset="0"/>
                        </a:rPr>
                        <a:t>tinh</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6</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5</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052982992"/>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Liên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minh</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châu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Âu</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5</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4</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462371313"/>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Khu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vực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Đông</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Nam</a:t>
                      </a:r>
                      <a:r>
                        <a:rPr lang="es-ES" sz="1400" b="0" dirty="0">
                          <a:effectLst/>
                          <a:latin typeface="Arial" panose="020B0604020202020204" pitchFamily="34" charset="0"/>
                          <a:ea typeface="MS Mincho"/>
                          <a:cs typeface="Arial" panose="020B0604020202020204" pitchFamily="34" charset="0"/>
                        </a:rPr>
                        <a:t> Á</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8</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7</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927485894"/>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Khu</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vực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Tây</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Nam</a:t>
                      </a:r>
                      <a:r>
                        <a:rPr lang="es-ES" sz="1400" b="0" dirty="0">
                          <a:effectLst/>
                          <a:latin typeface="Arial" panose="020B0604020202020204" pitchFamily="34" charset="0"/>
                          <a:ea typeface="MS Mincho"/>
                          <a:cs typeface="Arial" panose="020B0604020202020204" pitchFamily="34" charset="0"/>
                        </a:rPr>
                        <a:t> Á</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5</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4</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1391110866"/>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Hợp</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chúng</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quốc</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Hoa</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Kỳ</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6</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6</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indent="269875"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 </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672157630"/>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Liên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bang</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Nga</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6</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5</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931924558"/>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Nhật</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Bản</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6</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5</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253626324"/>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Cộng</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hoà</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nhân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dân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Trung</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Hoa</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6</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5</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936095149"/>
                  </a:ext>
                </a:extLst>
              </a:tr>
              <a:tr h="261758">
                <a:tc>
                  <a:txBody>
                    <a:bodyPr/>
                    <a:lstStyle/>
                    <a:p>
                      <a:pPr marL="0" indent="0" algn="just">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Ô-</a:t>
                      </a:r>
                      <a:r>
                        <a:rPr lang="es-ES" sz="1400" b="0" dirty="0" err="1">
                          <a:effectLst/>
                          <a:latin typeface="Arial" panose="020B0604020202020204" pitchFamily="34" charset="0"/>
                          <a:ea typeface="MS Mincho"/>
                          <a:cs typeface="Arial" panose="020B0604020202020204" pitchFamily="34" charset="0"/>
                        </a:rPr>
                        <a:t>xtrây</a:t>
                      </a:r>
                      <a:r>
                        <a:rPr lang="es-ES" sz="1400" b="0" dirty="0">
                          <a:effectLst/>
                          <a:latin typeface="Arial" panose="020B0604020202020204" pitchFamily="34" charset="0"/>
                          <a:ea typeface="MS Mincho"/>
                          <a:cs typeface="Arial" panose="020B0604020202020204" pitchFamily="34" charset="0"/>
                        </a:rPr>
                        <a:t>-li-a</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2</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indent="269875"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 </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2</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172206726"/>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Cộng</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hoà</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Nam</a:t>
                      </a:r>
                      <a:r>
                        <a:rPr lang="es-ES" sz="1400" b="0" dirty="0">
                          <a:effectLst/>
                          <a:latin typeface="Arial" panose="020B0604020202020204" pitchFamily="34" charset="0"/>
                          <a:ea typeface="MS Mincho"/>
                          <a:cs typeface="Arial" panose="020B0604020202020204" pitchFamily="34" charset="0"/>
                        </a:rPr>
                        <a:t> Phi</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5</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5</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indent="269875"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 </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2072887401"/>
                  </a:ext>
                </a:extLst>
              </a:tr>
              <a:tr h="261758">
                <a:tc>
                  <a:txBody>
                    <a:bodyPr/>
                    <a:lstStyle/>
                    <a:p>
                      <a:pPr marL="0" indent="0" algn="just">
                        <a:lnSpc>
                          <a:spcPct val="100000"/>
                        </a:lnSpc>
                        <a:spcBef>
                          <a:spcPts val="0"/>
                        </a:spcBef>
                        <a:spcAft>
                          <a:spcPts val="0"/>
                        </a:spcAft>
                      </a:pPr>
                      <a:r>
                        <a:rPr lang="es-ES" sz="1400" b="0" dirty="0" err="1">
                          <a:effectLst/>
                          <a:latin typeface="Arial" panose="020B0604020202020204" pitchFamily="34" charset="0"/>
                          <a:ea typeface="MS Mincho"/>
                          <a:cs typeface="Arial" panose="020B0604020202020204" pitchFamily="34" charset="0"/>
                        </a:rPr>
                        <a:t>Ôn</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tập</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kiểm</a:t>
                      </a:r>
                      <a:r>
                        <a:rPr lang="es-ES" sz="1400" b="0" dirty="0">
                          <a:effectLst/>
                          <a:latin typeface="Arial" panose="020B0604020202020204" pitchFamily="34" charset="0"/>
                          <a:ea typeface="MS Mincho"/>
                          <a:cs typeface="Arial" panose="020B0604020202020204" pitchFamily="34" charset="0"/>
                        </a:rPr>
                        <a:t> </a:t>
                      </a:r>
                      <a:r>
                        <a:rPr lang="es-ES" sz="1400" b="0" dirty="0" err="1">
                          <a:effectLst/>
                          <a:latin typeface="Arial" panose="020B0604020202020204" pitchFamily="34" charset="0"/>
                          <a:ea typeface="MS Mincho"/>
                          <a:cs typeface="Arial" panose="020B0604020202020204" pitchFamily="34" charset="0"/>
                        </a:rPr>
                        <a:t>tra</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7</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indent="269875"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 </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indent="269875" algn="ctr">
                        <a:lnSpc>
                          <a:spcPct val="100000"/>
                        </a:lnSpc>
                        <a:spcBef>
                          <a:spcPts val="0"/>
                        </a:spcBef>
                        <a:spcAft>
                          <a:spcPts val="0"/>
                        </a:spcAft>
                      </a:pPr>
                      <a:r>
                        <a:rPr lang="es-ES" sz="1400" b="0" dirty="0">
                          <a:effectLst/>
                          <a:latin typeface="Arial" panose="020B0604020202020204" pitchFamily="34" charset="0"/>
                          <a:ea typeface="MS Mincho"/>
                          <a:cs typeface="Arial" panose="020B0604020202020204" pitchFamily="34" charset="0"/>
                        </a:rPr>
                        <a:t> </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4225816093"/>
                  </a:ext>
                </a:extLst>
              </a:tr>
              <a:tr h="261758">
                <a:tc>
                  <a:txBody>
                    <a:bodyPr/>
                    <a:lstStyle/>
                    <a:p>
                      <a:pPr marL="0" indent="0" algn="just">
                        <a:lnSpc>
                          <a:spcPct val="100000"/>
                        </a:lnSpc>
                        <a:spcBef>
                          <a:spcPts val="0"/>
                        </a:spcBef>
                        <a:spcAft>
                          <a:spcPts val="0"/>
                        </a:spcAft>
                      </a:pPr>
                      <a:r>
                        <a:rPr lang="es-ES" sz="1400" b="1" dirty="0" err="1">
                          <a:effectLst/>
                          <a:latin typeface="Arial" panose="020B0604020202020204" pitchFamily="34" charset="0"/>
                          <a:ea typeface="MS Mincho"/>
                          <a:cs typeface="Arial" panose="020B0604020202020204" pitchFamily="34" charset="0"/>
                        </a:rPr>
                        <a:t>Tổng</a:t>
                      </a:r>
                      <a:r>
                        <a:rPr lang="es-ES" sz="1400" b="1" dirty="0">
                          <a:effectLst/>
                          <a:latin typeface="Arial" panose="020B0604020202020204" pitchFamily="34" charset="0"/>
                          <a:ea typeface="MS Mincho"/>
                          <a:cs typeface="Arial" panose="020B0604020202020204" pitchFamily="34" charset="0"/>
                        </a:rPr>
                        <a:t> </a:t>
                      </a:r>
                      <a:r>
                        <a:rPr lang="es-ES" sz="1400" b="1" dirty="0" err="1">
                          <a:effectLst/>
                          <a:latin typeface="Arial" panose="020B0604020202020204" pitchFamily="34" charset="0"/>
                          <a:ea typeface="MS Mincho"/>
                          <a:cs typeface="Arial" panose="020B0604020202020204" pitchFamily="34" charset="0"/>
                        </a:rPr>
                        <a:t>số</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1" dirty="0">
                          <a:effectLst/>
                          <a:latin typeface="Arial" panose="020B0604020202020204" pitchFamily="34" charset="0"/>
                          <a:ea typeface="MS Mincho"/>
                          <a:cs typeface="Arial" panose="020B0604020202020204" pitchFamily="34" charset="0"/>
                        </a:rPr>
                        <a:t>70</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1" dirty="0">
                          <a:effectLst/>
                          <a:latin typeface="Arial" panose="020B0604020202020204" pitchFamily="34" charset="0"/>
                          <a:ea typeface="MS Mincho"/>
                          <a:cs typeface="Arial" panose="020B0604020202020204" pitchFamily="34" charset="0"/>
                        </a:rPr>
                        <a:t>52</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tc>
                  <a:txBody>
                    <a:bodyPr/>
                    <a:lstStyle/>
                    <a:p>
                      <a:pPr marL="0" indent="0" algn="ctr">
                        <a:lnSpc>
                          <a:spcPct val="100000"/>
                        </a:lnSpc>
                        <a:spcBef>
                          <a:spcPts val="0"/>
                        </a:spcBef>
                        <a:spcAft>
                          <a:spcPts val="0"/>
                        </a:spcAft>
                      </a:pPr>
                      <a:r>
                        <a:rPr lang="es-ES" sz="1400" b="1" dirty="0">
                          <a:effectLst/>
                          <a:latin typeface="Arial" panose="020B0604020202020204" pitchFamily="34" charset="0"/>
                          <a:ea typeface="MS Mincho"/>
                          <a:cs typeface="Arial" panose="020B0604020202020204" pitchFamily="34" charset="0"/>
                        </a:rPr>
                        <a:t>11</a:t>
                      </a:r>
                      <a:endParaRPr lang="en-US" sz="1400" b="1" dirty="0">
                        <a:effectLst/>
                        <a:latin typeface="Arial" panose="020B0604020202020204" pitchFamily="34" charset="0"/>
                        <a:ea typeface="MS Mincho"/>
                        <a:cs typeface="Arial" panose="020B0604020202020204" pitchFamily="34" charset="0"/>
                      </a:endParaRPr>
                    </a:p>
                  </a:txBody>
                  <a:tcPr marL="68580" marR="68580" marT="0" marB="0"/>
                </a:tc>
                <a:extLst>
                  <a:ext uri="{0D108BD9-81ED-4DB2-BD59-A6C34878D82A}">
                    <a16:rowId xmlns:a16="http://schemas.microsoft.com/office/drawing/2014/main" val="3509973674"/>
                  </a:ext>
                </a:extLst>
              </a:tr>
            </a:tbl>
          </a:graphicData>
        </a:graphic>
      </p:graphicFrame>
      <p:sp>
        <p:nvSpPr>
          <p:cNvPr id="6" name="Title 1"/>
          <p:cNvSpPr txBox="1">
            <a:spLocks/>
          </p:cNvSpPr>
          <p:nvPr/>
        </p:nvSpPr>
        <p:spPr bwMode="auto">
          <a:xfrm>
            <a:off x="2647505" y="400846"/>
            <a:ext cx="6689926" cy="77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600" b="1" dirty="0" smtClean="0">
                <a:solidFill>
                  <a:srgbClr val="FF0000"/>
                </a:solidFill>
                <a:latin typeface="Calibri" panose="020F0502020204030204" pitchFamily="34" charset="0"/>
              </a:rPr>
              <a:t>DỰ KIẾN PHÂN PHỐI TIẾT DẠY</a:t>
            </a:r>
            <a:endParaRPr lang="en-US" altLang="en-US" sz="36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899093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1105784" y="1815104"/>
            <a:ext cx="9884696" cy="207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200" b="1" i="0" u="none" strike="noStrike" cap="none" normalizeH="0" baseline="0" dirty="0">
                <a:ln>
                  <a:noFill/>
                </a:ln>
                <a:solidFill>
                  <a:srgbClr val="453DED"/>
                </a:solidFill>
                <a:effectLst/>
                <a:latin typeface="Arial" panose="020B0604020202020204" pitchFamily="34" charset="0"/>
              </a:rPr>
              <a:t>NHỮNG VẤN ĐỀ CHUNG</a:t>
            </a:r>
            <a:br>
              <a:rPr kumimoji="0" lang="en-US" altLang="en-US" sz="4200" b="1" i="0" u="none" strike="noStrike" cap="none" normalizeH="0" baseline="0" dirty="0">
                <a:ln>
                  <a:noFill/>
                </a:ln>
                <a:solidFill>
                  <a:srgbClr val="453DED"/>
                </a:solidFill>
                <a:effectLst/>
                <a:latin typeface="Arial" panose="020B0604020202020204" pitchFamily="34" charset="0"/>
              </a:rPr>
            </a:br>
            <a:r>
              <a:rPr kumimoji="0" lang="en-US" altLang="en-US" sz="4200" b="1" i="0" u="none" strike="noStrike" cap="none" normalizeH="0" baseline="0" dirty="0">
                <a:ln>
                  <a:noFill/>
                </a:ln>
                <a:solidFill>
                  <a:srgbClr val="453DED"/>
                </a:solidFill>
                <a:effectLst/>
                <a:latin typeface="Arial" panose="020B0604020202020204" pitchFamily="34" charset="0"/>
              </a:rPr>
              <a:t>VỀ PHƯƠNG</a:t>
            </a:r>
            <a:r>
              <a:rPr kumimoji="0" lang="en-US" altLang="en-US" sz="4200" b="1" i="0" u="none" strike="noStrike" cap="none" normalizeH="0" dirty="0">
                <a:ln>
                  <a:noFill/>
                </a:ln>
                <a:solidFill>
                  <a:srgbClr val="453DED"/>
                </a:solidFill>
                <a:effectLst/>
                <a:latin typeface="Arial" panose="020B0604020202020204" pitchFamily="34" charset="0"/>
              </a:rPr>
              <a:t> PHÁP DẠY HỌC</a:t>
            </a:r>
            <a:r>
              <a:rPr kumimoji="0" lang="en-US" altLang="en-US" sz="4200" b="1" i="0" u="none" strike="noStrike" cap="none" normalizeH="0" baseline="0" dirty="0">
                <a:ln>
                  <a:noFill/>
                </a:ln>
                <a:solidFill>
                  <a:srgbClr val="453DED"/>
                </a:solidFill>
                <a:effectLst/>
                <a:latin typeface="Arial" panose="020B0604020202020204" pitchFamily="34" charset="0"/>
              </a:rPr>
              <a:t>, </a:t>
            </a:r>
            <a:br>
              <a:rPr kumimoji="0" lang="en-US" altLang="en-US" sz="4200" b="1" i="0" u="none" strike="noStrike" cap="none" normalizeH="0" baseline="0" dirty="0">
                <a:ln>
                  <a:noFill/>
                </a:ln>
                <a:solidFill>
                  <a:srgbClr val="453DED"/>
                </a:solidFill>
                <a:effectLst/>
                <a:latin typeface="Arial" panose="020B0604020202020204" pitchFamily="34" charset="0"/>
              </a:rPr>
            </a:br>
            <a:r>
              <a:rPr kumimoji="0" lang="en-US" altLang="en-US" sz="4200" b="1" i="0" u="none" strike="noStrike" cap="none" normalizeH="0" baseline="0" dirty="0">
                <a:ln>
                  <a:noFill/>
                </a:ln>
                <a:solidFill>
                  <a:srgbClr val="453DED"/>
                </a:solidFill>
                <a:effectLst/>
                <a:latin typeface="Arial" panose="020B0604020202020204" pitchFamily="34" charset="0"/>
              </a:rPr>
              <a:t>KIỂM TRA ĐÁNH GIÁ</a:t>
            </a:r>
            <a:endParaRPr kumimoji="0" lang="en-US" altLang="en-US" sz="4200" b="0" i="0" u="none" strike="noStrike" cap="none" normalizeH="0" baseline="0" dirty="0">
              <a:ln>
                <a:noFill/>
              </a:ln>
              <a:solidFill>
                <a:srgbClr val="453DED"/>
              </a:solidFill>
              <a:effectLst/>
              <a:latin typeface="Arial" panose="020B0604020202020204" pitchFamily="34" charset="0"/>
            </a:endParaRPr>
          </a:p>
        </p:txBody>
      </p:sp>
    </p:spTree>
    <p:extLst>
      <p:ext uri="{BB962C8B-B14F-4D97-AF65-F5344CB8AC3E}">
        <p14:creationId xmlns:p14="http://schemas.microsoft.com/office/powerpoint/2010/main" val="3272185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58140" y="446566"/>
            <a:ext cx="6218717" cy="75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C00000"/>
                </a:solidFill>
                <a:effectLst/>
                <a:latin typeface="Calibri" panose="020F0502020204030204" pitchFamily="34" charset="0"/>
              </a:rPr>
              <a:t>PHƯƠNG PHÁP DẠY HỌC</a:t>
            </a:r>
            <a:endParaRPr kumimoji="0" lang="en-US" altLang="en-US" sz="4400" b="0" i="0" u="none" strike="noStrike" cap="none" normalizeH="0" baseline="0" dirty="0">
              <a:ln>
                <a:noFill/>
              </a:ln>
              <a:solidFill>
                <a:schemeClr val="tx2"/>
              </a:solidFill>
              <a:effectLst/>
              <a:latin typeface="Arial" panose="020B0604020202020204" pitchFamily="34" charset="0"/>
            </a:endParaRPr>
          </a:p>
        </p:txBody>
      </p:sp>
      <p:sp>
        <p:nvSpPr>
          <p:cNvPr id="6" name="Content Placeholder 2"/>
          <p:cNvSpPr>
            <a:spLocks noGrp="1"/>
          </p:cNvSpPr>
          <p:nvPr>
            <p:ph idx="4294967295"/>
          </p:nvPr>
        </p:nvSpPr>
        <p:spPr bwMode="auto">
          <a:xfrm>
            <a:off x="827568" y="1446028"/>
            <a:ext cx="9826255" cy="488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lgn="just">
              <a:lnSpc>
                <a:spcPct val="100000"/>
              </a:lnSpc>
              <a:buClr>
                <a:schemeClr val="tx1"/>
              </a:buClr>
              <a:buSzPts val="2800"/>
              <a:buNone/>
            </a:pPr>
            <a:r>
              <a:rPr lang="en-US" altLang="en-US" sz="2300" dirty="0">
                <a:latin typeface="Arial" panose="020B0604020202020204" pitchFamily="34" charset="0"/>
              </a:rPr>
              <a:t>– </a:t>
            </a:r>
            <a:r>
              <a:rPr lang="en-US" altLang="en-US" sz="2300" dirty="0" err="1">
                <a:latin typeface="Arial" panose="020B0604020202020204" pitchFamily="34" charset="0"/>
              </a:rPr>
              <a:t>PPDH</a:t>
            </a:r>
            <a:r>
              <a:rPr lang="en-US" altLang="en-US" sz="2300" dirty="0">
                <a:latin typeface="Arial" panose="020B0604020202020204" pitchFamily="34" charset="0"/>
              </a:rPr>
              <a:t> </a:t>
            </a:r>
            <a:r>
              <a:rPr lang="en-US" altLang="en-US" sz="2300" dirty="0" err="1">
                <a:latin typeface="Arial" panose="020B0604020202020204" pitchFamily="34" charset="0"/>
              </a:rPr>
              <a:t>triển</a:t>
            </a:r>
            <a:r>
              <a:rPr lang="en-US" altLang="en-US" sz="2300" dirty="0">
                <a:latin typeface="Arial" panose="020B0604020202020204" pitchFamily="34" charset="0"/>
              </a:rPr>
              <a:t> </a:t>
            </a:r>
            <a:r>
              <a:rPr lang="en-US" altLang="en-US" sz="2300" dirty="0" err="1">
                <a:latin typeface="Arial" panose="020B0604020202020204" pitchFamily="34" charset="0"/>
              </a:rPr>
              <a:t>khai</a:t>
            </a:r>
            <a:r>
              <a:rPr lang="en-US" altLang="en-US" sz="2300" dirty="0">
                <a:latin typeface="Arial" panose="020B0604020202020204" pitchFamily="34" charset="0"/>
              </a:rPr>
              <a:t> </a:t>
            </a:r>
            <a:r>
              <a:rPr lang="en-US" altLang="en-US" sz="2300" dirty="0" err="1">
                <a:latin typeface="Arial" panose="020B0604020202020204" pitchFamily="34" charset="0"/>
              </a:rPr>
              <a:t>các</a:t>
            </a:r>
            <a:r>
              <a:rPr lang="en-US" altLang="en-US" sz="2300" dirty="0">
                <a:latin typeface="Arial" panose="020B0604020202020204" pitchFamily="34" charset="0"/>
              </a:rPr>
              <a:t> </a:t>
            </a:r>
            <a:r>
              <a:rPr lang="en-US" altLang="en-US" sz="2300" dirty="0" err="1">
                <a:latin typeface="Arial" panose="020B0604020202020204" pitchFamily="34" charset="0"/>
              </a:rPr>
              <a:t>hoạt</a:t>
            </a:r>
            <a:r>
              <a:rPr lang="en-US" altLang="en-US" sz="2300" dirty="0">
                <a:latin typeface="Arial" panose="020B0604020202020204" pitchFamily="34" charset="0"/>
              </a:rPr>
              <a:t> </a:t>
            </a:r>
            <a:r>
              <a:rPr lang="en-US" altLang="en-US" sz="2300" dirty="0" err="1">
                <a:latin typeface="Arial" panose="020B0604020202020204" pitchFamily="34" charset="0"/>
              </a:rPr>
              <a:t>động</a:t>
            </a:r>
            <a:r>
              <a:rPr lang="en-US" altLang="en-US" sz="2300" dirty="0">
                <a:latin typeface="Arial" panose="020B0604020202020204" pitchFamily="34" charset="0"/>
              </a:rPr>
              <a:t> </a:t>
            </a:r>
            <a:r>
              <a:rPr lang="en-US" altLang="en-US" sz="2300" dirty="0" err="1">
                <a:latin typeface="Arial" panose="020B0604020202020204" pitchFamily="34" charset="0"/>
              </a:rPr>
              <a:t>học</a:t>
            </a:r>
            <a:r>
              <a:rPr lang="en-US" altLang="en-US" sz="2300" dirty="0">
                <a:latin typeface="Arial" panose="020B0604020202020204" pitchFamily="34" charset="0"/>
              </a:rPr>
              <a:t> </a:t>
            </a:r>
            <a:r>
              <a:rPr lang="en-US" altLang="en-US" sz="2300" dirty="0" err="1">
                <a:latin typeface="Arial" panose="020B0604020202020204" pitchFamily="34" charset="0"/>
              </a:rPr>
              <a:t>trong</a:t>
            </a:r>
            <a:r>
              <a:rPr lang="en-US" altLang="en-US" sz="2300" dirty="0">
                <a:latin typeface="Arial" panose="020B0604020202020204" pitchFamily="34" charset="0"/>
              </a:rPr>
              <a:t> </a:t>
            </a:r>
            <a:r>
              <a:rPr lang="en-US" altLang="en-US" sz="2300" dirty="0" err="1">
                <a:latin typeface="Arial" panose="020B0604020202020204" pitchFamily="34" charset="0"/>
              </a:rPr>
              <a:t>chuỗi</a:t>
            </a:r>
            <a:r>
              <a:rPr lang="en-US" altLang="en-US" sz="2300" dirty="0">
                <a:latin typeface="Arial" panose="020B0604020202020204" pitchFamily="34" charset="0"/>
              </a:rPr>
              <a:t> </a:t>
            </a:r>
            <a:r>
              <a:rPr lang="en-US" altLang="en-US" sz="2300" dirty="0" err="1">
                <a:latin typeface="Arial" panose="020B0604020202020204" pitchFamily="34" charset="0"/>
              </a:rPr>
              <a:t>hoạt</a:t>
            </a:r>
            <a:r>
              <a:rPr lang="en-US" altLang="en-US" sz="2300" dirty="0">
                <a:latin typeface="Arial" panose="020B0604020202020204" pitchFamily="34" charset="0"/>
              </a:rPr>
              <a:t> </a:t>
            </a:r>
            <a:r>
              <a:rPr lang="en-US" altLang="en-US" sz="2300" dirty="0" err="1">
                <a:latin typeface="Arial" panose="020B0604020202020204" pitchFamily="34" charset="0"/>
              </a:rPr>
              <a:t>động</a:t>
            </a:r>
            <a:r>
              <a:rPr lang="en-US" altLang="en-US" sz="2300" dirty="0">
                <a:latin typeface="Arial" panose="020B0604020202020204" pitchFamily="34" charset="0"/>
              </a:rPr>
              <a:t> </a:t>
            </a:r>
            <a:r>
              <a:rPr lang="en-US" altLang="en-US" sz="2300" dirty="0" err="1">
                <a:latin typeface="Arial" panose="020B0604020202020204" pitchFamily="34" charset="0"/>
              </a:rPr>
              <a:t>học</a:t>
            </a:r>
            <a:r>
              <a:rPr lang="en-US" altLang="en-US" sz="2300" dirty="0">
                <a:latin typeface="Arial" panose="020B0604020202020204" pitchFamily="34" charset="0"/>
              </a:rPr>
              <a:t> </a:t>
            </a:r>
            <a:r>
              <a:rPr lang="en-US" altLang="en-US" sz="2300" dirty="0" err="1">
                <a:latin typeface="Arial" panose="020B0604020202020204" pitchFamily="34" charset="0"/>
              </a:rPr>
              <a:t>hiệu</a:t>
            </a:r>
            <a:r>
              <a:rPr lang="en-US" altLang="en-US" sz="2300" dirty="0">
                <a:latin typeface="Arial" panose="020B0604020202020204" pitchFamily="34" charset="0"/>
              </a:rPr>
              <a:t> </a:t>
            </a:r>
            <a:r>
              <a:rPr lang="en-US" altLang="en-US" sz="2300" dirty="0" err="1">
                <a:latin typeface="Arial" panose="020B0604020202020204" pitchFamily="34" charset="0"/>
              </a:rPr>
              <a:t>quả</a:t>
            </a:r>
            <a:r>
              <a:rPr lang="en-US" altLang="en-US" sz="2300" dirty="0">
                <a:latin typeface="Arial" panose="020B0604020202020204" pitchFamily="34" charset="0"/>
              </a:rPr>
              <a:t>,  </a:t>
            </a:r>
            <a:r>
              <a:rPr lang="en-US" altLang="en-US" sz="2300" dirty="0" err="1">
                <a:latin typeface="Arial" panose="020B0604020202020204" pitchFamily="34" charset="0"/>
              </a:rPr>
              <a:t>phát</a:t>
            </a:r>
            <a:r>
              <a:rPr lang="en-US" altLang="en-US" sz="2300" dirty="0">
                <a:latin typeface="Arial" panose="020B0604020202020204" pitchFamily="34" charset="0"/>
              </a:rPr>
              <a:t> </a:t>
            </a:r>
            <a:r>
              <a:rPr lang="en-US" altLang="en-US" sz="2300" dirty="0" err="1">
                <a:latin typeface="Arial" panose="020B0604020202020204" pitchFamily="34" charset="0"/>
              </a:rPr>
              <a:t>triển</a:t>
            </a:r>
            <a:r>
              <a:rPr lang="en-US" altLang="en-US" sz="2300" dirty="0">
                <a:latin typeface="Arial" panose="020B0604020202020204" pitchFamily="34" charset="0"/>
              </a:rPr>
              <a:t> </a:t>
            </a:r>
            <a:r>
              <a:rPr lang="en-US" altLang="en-US" sz="2300" dirty="0" err="1">
                <a:latin typeface="Arial" panose="020B0604020202020204" pitchFamily="34" charset="0"/>
              </a:rPr>
              <a:t>năng</a:t>
            </a:r>
            <a:r>
              <a:rPr lang="en-US" altLang="en-US" sz="2300" dirty="0">
                <a:latin typeface="Arial" panose="020B0604020202020204" pitchFamily="34" charset="0"/>
              </a:rPr>
              <a:t> </a:t>
            </a:r>
            <a:r>
              <a:rPr lang="en-US" altLang="en-US" sz="2300" dirty="0" err="1">
                <a:latin typeface="Arial" panose="020B0604020202020204" pitchFamily="34" charset="0"/>
              </a:rPr>
              <a:t>lực</a:t>
            </a:r>
            <a:r>
              <a:rPr lang="en-US" altLang="en-US" sz="2300" dirty="0">
                <a:latin typeface="Arial" panose="020B0604020202020204" pitchFamily="34" charset="0"/>
              </a:rPr>
              <a:t>, </a:t>
            </a:r>
            <a:r>
              <a:rPr lang="en-US" altLang="en-US" sz="2300" dirty="0" err="1">
                <a:latin typeface="Arial" panose="020B0604020202020204" pitchFamily="34" charset="0"/>
              </a:rPr>
              <a:t>phẩm</a:t>
            </a:r>
            <a:r>
              <a:rPr lang="en-US" altLang="en-US" sz="2300" dirty="0">
                <a:latin typeface="Arial" panose="020B0604020202020204" pitchFamily="34" charset="0"/>
              </a:rPr>
              <a:t> </a:t>
            </a:r>
            <a:r>
              <a:rPr lang="en-US" altLang="en-US" sz="2300" dirty="0" err="1">
                <a:latin typeface="Arial" panose="020B0604020202020204" pitchFamily="34" charset="0"/>
              </a:rPr>
              <a:t>chất</a:t>
            </a:r>
            <a:r>
              <a:rPr lang="en-US" altLang="en-US" sz="2300" dirty="0">
                <a:latin typeface="Arial" panose="020B0604020202020204" pitchFamily="34" charset="0"/>
              </a:rPr>
              <a:t> </a:t>
            </a:r>
            <a:r>
              <a:rPr lang="en-US" altLang="en-US" sz="2300" dirty="0" err="1">
                <a:latin typeface="Arial" panose="020B0604020202020204" pitchFamily="34" charset="0"/>
              </a:rPr>
              <a:t>cho</a:t>
            </a:r>
            <a:r>
              <a:rPr lang="en-US" altLang="en-US" sz="2300" dirty="0">
                <a:latin typeface="Arial" panose="020B0604020202020204" pitchFamily="34" charset="0"/>
              </a:rPr>
              <a:t> HS.</a:t>
            </a:r>
            <a:endParaRPr kumimoji="0" lang="en-US" altLang="en-US" sz="2300" b="0" i="0" u="none" strike="noStrike" cap="none" normalizeH="0" baseline="0" dirty="0">
              <a:ln>
                <a:noFill/>
              </a:ln>
              <a:solidFill>
                <a:schemeClr val="tx1"/>
              </a:solidFill>
              <a:effectLst/>
              <a:latin typeface="Arial" panose="020B0604020202020204" pitchFamily="34" charset="0"/>
            </a:endParaRPr>
          </a:p>
          <a:p>
            <a:pPr marL="0" lvl="0" indent="0" algn="just">
              <a:lnSpc>
                <a:spcPct val="100000"/>
              </a:lnSpc>
              <a:buClr>
                <a:schemeClr val="tx1"/>
              </a:buClr>
              <a:buSzPts val="2800"/>
              <a:buNone/>
            </a:pPr>
            <a:r>
              <a:rPr lang="en-US" altLang="en-US" sz="2300" dirty="0">
                <a:latin typeface="Arial" panose="020B0604020202020204" pitchFamily="34" charset="0"/>
              </a:rPr>
              <a:t>– </a:t>
            </a:r>
            <a:r>
              <a:rPr kumimoji="0" lang="en-US" altLang="en-US" sz="2300" b="0" i="0" u="none" strike="noStrike" cap="none" normalizeH="0" baseline="0" dirty="0">
                <a:ln>
                  <a:noFill/>
                </a:ln>
                <a:solidFill>
                  <a:schemeClr val="tx1"/>
                </a:solidFill>
                <a:effectLst/>
                <a:latin typeface="Arial" panose="020B0604020202020204" pitchFamily="34" charset="0"/>
              </a:rPr>
              <a:t>GV </a:t>
            </a:r>
            <a:r>
              <a:rPr kumimoji="0" lang="en-US" altLang="en-US" sz="2300" b="0" i="0" u="none" strike="noStrike" cap="none" normalizeH="0" baseline="0" dirty="0" err="1">
                <a:ln>
                  <a:noFill/>
                </a:ln>
                <a:solidFill>
                  <a:schemeClr val="tx1"/>
                </a:solidFill>
                <a:effectLst/>
                <a:latin typeface="Arial" panose="020B0604020202020204" pitchFamily="34" charset="0"/>
              </a:rPr>
              <a:t>có</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thể</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sử</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dụng</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các</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phương</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pháp</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dạy</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học</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khác</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nhau</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dựa</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trên</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những</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thông</a:t>
            </a:r>
            <a:r>
              <a:rPr kumimoji="0" lang="en-US" altLang="en-US" sz="2300" b="0" i="0" u="none" strike="noStrike" cap="none" normalizeH="0" baseline="0" dirty="0">
                <a:ln>
                  <a:noFill/>
                </a:ln>
                <a:solidFill>
                  <a:schemeClr val="tx1"/>
                </a:solidFill>
                <a:effectLst/>
                <a:latin typeface="Arial" panose="020B0604020202020204" pitchFamily="34" charset="0"/>
              </a:rPr>
              <a:t> tin, </a:t>
            </a:r>
            <a:r>
              <a:rPr kumimoji="0" lang="en-US" altLang="en-US" sz="2300" b="0" i="0" u="none" strike="noStrike" cap="none" normalizeH="0" baseline="0" dirty="0" err="1">
                <a:ln>
                  <a:noFill/>
                </a:ln>
                <a:solidFill>
                  <a:schemeClr val="tx1"/>
                </a:solidFill>
                <a:effectLst/>
                <a:latin typeface="Arial" panose="020B0604020202020204" pitchFamily="34" charset="0"/>
              </a:rPr>
              <a:t>tư</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liệu</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câu</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hỏi</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gợi</a:t>
            </a:r>
            <a:r>
              <a:rPr kumimoji="0" lang="en-US" altLang="en-US" sz="2300" b="0" i="0" u="none" strike="noStrike" cap="none" normalizeH="0" baseline="0" dirty="0">
                <a:ln>
                  <a:noFill/>
                </a:ln>
                <a:solidFill>
                  <a:schemeClr val="tx1"/>
                </a:solidFill>
                <a:effectLst/>
                <a:latin typeface="Arial" panose="020B0604020202020204" pitchFamily="34" charset="0"/>
              </a:rPr>
              <a:t> ý </a:t>
            </a:r>
            <a:r>
              <a:rPr kumimoji="0" lang="en-US" altLang="en-US" sz="2300" b="0" i="0" u="none" strike="noStrike" cap="none" normalizeH="0" baseline="0" dirty="0" err="1">
                <a:ln>
                  <a:noFill/>
                </a:ln>
                <a:solidFill>
                  <a:schemeClr val="tx1"/>
                </a:solidFill>
                <a:effectLst/>
                <a:latin typeface="Arial" panose="020B0604020202020204" pitchFamily="34" charset="0"/>
              </a:rPr>
              <a:t>trong</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sách</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Một</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số</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phương</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pháp</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thích</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hợp</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dạy</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học</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địa</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lí</a:t>
            </a:r>
            <a:r>
              <a:rPr kumimoji="0" lang="en-US" altLang="en-US" sz="2300" b="0" i="0" u="none" strike="noStrike" cap="none" normalizeH="0" baseline="0" dirty="0">
                <a:ln>
                  <a:noFill/>
                </a:ln>
                <a:solidFill>
                  <a:schemeClr val="tx1"/>
                </a:solidFill>
                <a:effectLst/>
                <a:latin typeface="Arial" panose="020B0604020202020204" pitchFamily="34" charset="0"/>
              </a:rPr>
              <a:t> KT-</a:t>
            </a:r>
            <a:r>
              <a:rPr kumimoji="0" lang="en-US" altLang="en-US" sz="2300" b="0" i="0" u="none" strike="noStrike" cap="none" normalizeH="0" baseline="0" dirty="0" err="1">
                <a:ln>
                  <a:noFill/>
                </a:ln>
                <a:solidFill>
                  <a:schemeClr val="tx1"/>
                </a:solidFill>
                <a:effectLst/>
                <a:latin typeface="Arial" panose="020B0604020202020204" pitchFamily="34" charset="0"/>
              </a:rPr>
              <a:t>XH</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thế</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giới</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là</a:t>
            </a:r>
            <a:r>
              <a:rPr kumimoji="0" lang="en-US" altLang="en-US" sz="23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ts val="1000"/>
              </a:spcBef>
              <a:spcAft>
                <a:spcPct val="0"/>
              </a:spcAft>
              <a:buClrTx/>
              <a:buSzTx/>
              <a:buNone/>
              <a:tabLst/>
            </a:pP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Làm</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việc</a:t>
            </a: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nhóm</a:t>
            </a:r>
            <a:endParaRPr kumimoji="0" lang="en-US" altLang="en-US" sz="23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Phương</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pháp</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sử</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dụng</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bản</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đồ</a:t>
            </a:r>
            <a:endParaRPr kumimoji="0" lang="en-US" altLang="en-US" sz="2300" b="0" i="0" u="none" strike="noStrike" cap="none" normalizeH="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lang="en-US" altLang="en-US" sz="2300" dirty="0">
                <a:latin typeface="Arial" panose="020B0604020202020204" pitchFamily="34" charset="0"/>
              </a:rPr>
              <a:t>+ </a:t>
            </a:r>
            <a:r>
              <a:rPr lang="en-US" altLang="en-US" sz="2300" dirty="0" err="1">
                <a:latin typeface="Arial" panose="020B0604020202020204" pitchFamily="34" charset="0"/>
              </a:rPr>
              <a:t>Phương</a:t>
            </a:r>
            <a:r>
              <a:rPr lang="en-US" altLang="en-US" sz="2300" dirty="0">
                <a:latin typeface="Arial" panose="020B0604020202020204" pitchFamily="34" charset="0"/>
              </a:rPr>
              <a:t> </a:t>
            </a:r>
            <a:r>
              <a:rPr lang="en-US" altLang="en-US" sz="2300" dirty="0" err="1">
                <a:latin typeface="Arial" panose="020B0604020202020204" pitchFamily="34" charset="0"/>
              </a:rPr>
              <a:t>pháp</a:t>
            </a:r>
            <a:r>
              <a:rPr lang="en-US" altLang="en-US" sz="2300" dirty="0">
                <a:latin typeface="Arial" panose="020B0604020202020204" pitchFamily="34" charset="0"/>
              </a:rPr>
              <a:t> </a:t>
            </a:r>
            <a:r>
              <a:rPr lang="en-US" altLang="en-US" sz="2300" dirty="0" err="1">
                <a:latin typeface="Arial" panose="020B0604020202020204" pitchFamily="34" charset="0"/>
              </a:rPr>
              <a:t>thảo</a:t>
            </a:r>
            <a:r>
              <a:rPr lang="en-US" altLang="en-US" sz="2300" dirty="0">
                <a:latin typeface="Arial" panose="020B0604020202020204" pitchFamily="34" charset="0"/>
              </a:rPr>
              <a:t> </a:t>
            </a:r>
            <a:r>
              <a:rPr lang="en-US" altLang="en-US" sz="2300" dirty="0" err="1">
                <a:latin typeface="Arial" panose="020B0604020202020204" pitchFamily="34" charset="0"/>
              </a:rPr>
              <a:t>luận</a:t>
            </a:r>
            <a:endParaRPr kumimoji="0" lang="en-US" altLang="en-US" sz="2300" b="0" i="0" u="none" strike="noStrike" cap="none" normalizeH="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lang="en-US" altLang="en-US" sz="2300" dirty="0">
                <a:latin typeface="Arial" panose="020B0604020202020204" pitchFamily="34" charset="0"/>
              </a:rPr>
              <a:t>+ </a:t>
            </a:r>
            <a:r>
              <a:rPr lang="en-US" altLang="en-US" sz="2300" dirty="0" err="1">
                <a:latin typeface="Arial" panose="020B0604020202020204" pitchFamily="34" charset="0"/>
              </a:rPr>
              <a:t>Phương</a:t>
            </a:r>
            <a:r>
              <a:rPr lang="en-US" altLang="en-US" sz="2300" dirty="0">
                <a:latin typeface="Arial" panose="020B0604020202020204" pitchFamily="34" charset="0"/>
              </a:rPr>
              <a:t> </a:t>
            </a:r>
            <a:r>
              <a:rPr lang="en-US" altLang="en-US" sz="2300" dirty="0" err="1">
                <a:latin typeface="Arial" panose="020B0604020202020204" pitchFamily="34" charset="0"/>
              </a:rPr>
              <a:t>pháp</a:t>
            </a:r>
            <a:r>
              <a:rPr lang="en-US" altLang="en-US" sz="2300" dirty="0">
                <a:latin typeface="Arial" panose="020B0604020202020204" pitchFamily="34" charset="0"/>
              </a:rPr>
              <a:t> </a:t>
            </a:r>
            <a:r>
              <a:rPr lang="en-US" altLang="en-US" sz="2300" dirty="0" err="1">
                <a:latin typeface="Arial" panose="020B0604020202020204" pitchFamily="34" charset="0"/>
              </a:rPr>
              <a:t>báo</a:t>
            </a:r>
            <a:r>
              <a:rPr lang="en-US" altLang="en-US" sz="2300" dirty="0">
                <a:latin typeface="Arial" panose="020B0604020202020204" pitchFamily="34" charset="0"/>
              </a:rPr>
              <a:t> </a:t>
            </a:r>
            <a:r>
              <a:rPr lang="en-US" altLang="en-US" sz="2300" dirty="0" err="1">
                <a:latin typeface="Arial" panose="020B0604020202020204" pitchFamily="34" charset="0"/>
              </a:rPr>
              <a:t>cáo</a:t>
            </a:r>
            <a:endParaRPr kumimoji="0" lang="en-US" altLang="en-US" sz="23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kumimoji="0" lang="en-US" altLang="en-US" sz="2300" b="0" i="0" u="none" strike="noStrike" cap="none" normalizeH="0" baseline="0" dirty="0">
                <a:ln>
                  <a:noFill/>
                </a:ln>
                <a:solidFill>
                  <a:schemeClr val="tx1"/>
                </a:solidFill>
                <a:effectLst/>
                <a:latin typeface="Arial" panose="020B0604020202020204" pitchFamily="34" charset="0"/>
              </a:rPr>
              <a:t>+ </a:t>
            </a:r>
            <a:r>
              <a:rPr kumimoji="0" lang="en-US" altLang="en-US" sz="2300" b="0" i="0" u="none" strike="noStrike" cap="none" normalizeH="0" baseline="0" dirty="0" err="1">
                <a:ln>
                  <a:noFill/>
                </a:ln>
                <a:solidFill>
                  <a:schemeClr val="tx1"/>
                </a:solidFill>
                <a:effectLst/>
                <a:latin typeface="Arial" panose="020B0604020202020204" pitchFamily="34" charset="0"/>
              </a:rPr>
              <a:t>Phương</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pháp</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giải</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quyết</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vấn</a:t>
            </a:r>
            <a:r>
              <a:rPr kumimoji="0" lang="en-US" altLang="en-US" sz="2300" b="0" i="0" u="none" strike="noStrike" cap="none" normalizeH="0" dirty="0">
                <a:ln>
                  <a:noFill/>
                </a:ln>
                <a:solidFill>
                  <a:schemeClr val="tx1"/>
                </a:solidFill>
                <a:effectLst/>
                <a:latin typeface="Arial" panose="020B0604020202020204" pitchFamily="34" charset="0"/>
              </a:rPr>
              <a:t> </a:t>
            </a:r>
            <a:r>
              <a:rPr kumimoji="0" lang="en-US" altLang="en-US" sz="2300" b="0" i="0" u="none" strike="noStrike" cap="none" normalizeH="0" dirty="0" err="1">
                <a:ln>
                  <a:noFill/>
                </a:ln>
                <a:solidFill>
                  <a:schemeClr val="tx1"/>
                </a:solidFill>
                <a:effectLst/>
                <a:latin typeface="Arial" panose="020B0604020202020204" pitchFamily="34" charset="0"/>
              </a:rPr>
              <a:t>đề</a:t>
            </a:r>
            <a:endParaRPr kumimoji="0" lang="en-US" altLang="en-US" sz="23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615980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879419" y="1862274"/>
            <a:ext cx="9818688" cy="214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just">
              <a:lnSpc>
                <a:spcPct val="130000"/>
              </a:lnSpc>
              <a:spcBef>
                <a:spcPts val="1000"/>
              </a:spcBef>
              <a:buClr>
                <a:srgbClr val="000000"/>
              </a:buClr>
              <a:buSzPts val="2800"/>
            </a:pPr>
            <a:r>
              <a:rPr lang="en-US" altLang="en-US" sz="2400" dirty="0"/>
              <a:t>– </a:t>
            </a:r>
            <a:r>
              <a:rPr kumimoji="0" lang="en-US" altLang="en-US" sz="2400" b="0" i="0" u="none" strike="noStrike" cap="none" normalizeH="0" baseline="0" dirty="0">
                <a:ln>
                  <a:noFill/>
                </a:ln>
                <a:solidFill>
                  <a:srgbClr val="000000"/>
                </a:solidFill>
                <a:effectLst/>
              </a:rPr>
              <a:t>GV </a:t>
            </a:r>
            <a:r>
              <a:rPr kumimoji="0" lang="en-US" altLang="en-US" sz="2400" b="0" i="0" u="none" strike="noStrike" cap="none" normalizeH="0" baseline="0" dirty="0" err="1">
                <a:ln>
                  <a:noFill/>
                </a:ln>
                <a:solidFill>
                  <a:srgbClr val="000000"/>
                </a:solidFill>
                <a:effectLst/>
              </a:rPr>
              <a:t>cần</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linh</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hoạt</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vận</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dụng</a:t>
            </a:r>
            <a:r>
              <a:rPr kumimoji="0" lang="en-US" altLang="en-US" sz="2400" b="0" i="0" u="none" strike="noStrike" cap="none" normalizeH="0" baseline="0" dirty="0">
                <a:ln>
                  <a:noFill/>
                </a:ln>
                <a:solidFill>
                  <a:srgbClr val="000000"/>
                </a:solidFill>
                <a:effectLst/>
              </a:rPr>
              <a:t> PPDH </a:t>
            </a:r>
            <a:r>
              <a:rPr kumimoji="0" lang="en-US" altLang="en-US" sz="2400" b="0" i="0" u="none" strike="noStrike" cap="none" normalizeH="0" baseline="0" dirty="0" err="1">
                <a:ln>
                  <a:noFill/>
                </a:ln>
                <a:solidFill>
                  <a:srgbClr val="000000"/>
                </a:solidFill>
                <a:effectLst/>
              </a:rPr>
              <a:t>phù</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hợp</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với</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từng</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nội</a:t>
            </a:r>
            <a:r>
              <a:rPr kumimoji="0" lang="en-US" altLang="en-US" sz="2400" b="0" i="0" u="none" strike="noStrike" cap="none" normalizeH="0" baseline="0" dirty="0">
                <a:ln>
                  <a:noFill/>
                </a:ln>
                <a:solidFill>
                  <a:srgbClr val="000000"/>
                </a:solidFill>
                <a:effectLst/>
              </a:rPr>
              <a:t> dung, </a:t>
            </a:r>
            <a:r>
              <a:rPr kumimoji="0" lang="en-US" altLang="en-US" sz="2400" b="0" i="0" u="none" strike="noStrike" cap="none" normalizeH="0" baseline="0" dirty="0" err="1">
                <a:ln>
                  <a:noFill/>
                </a:ln>
                <a:solidFill>
                  <a:srgbClr val="000000"/>
                </a:solidFill>
                <a:effectLst/>
              </a:rPr>
              <a:t>đặc</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điểm</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nhận</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thức</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của</a:t>
            </a:r>
            <a:r>
              <a:rPr kumimoji="0" lang="en-US" altLang="en-US" sz="2400" b="0" i="0" u="none" strike="noStrike" cap="none" normalizeH="0" baseline="0" dirty="0">
                <a:ln>
                  <a:noFill/>
                </a:ln>
                <a:solidFill>
                  <a:srgbClr val="000000"/>
                </a:solidFill>
                <a:effectLst/>
              </a:rPr>
              <a:t> HS </a:t>
            </a:r>
            <a:r>
              <a:rPr kumimoji="0" lang="en-US" altLang="en-US" sz="2400" b="0" i="0" u="none" strike="noStrike" cap="none" normalizeH="0" baseline="0" dirty="0" err="1">
                <a:ln>
                  <a:noFill/>
                </a:ln>
                <a:solidFill>
                  <a:srgbClr val="000000"/>
                </a:solidFill>
                <a:effectLst/>
              </a:rPr>
              <a:t>và</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điều</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kiện</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dạy</a:t>
            </a:r>
            <a:r>
              <a:rPr kumimoji="0" lang="en-US" altLang="en-US" sz="2400" b="0" i="0" u="none" strike="noStrike" cap="none" normalizeH="0" baseline="0" dirty="0">
                <a:ln>
                  <a:noFill/>
                </a:ln>
                <a:solidFill>
                  <a:srgbClr val="000000"/>
                </a:solidFill>
                <a:effectLst/>
              </a:rPr>
              <a:t> </a:t>
            </a:r>
            <a:r>
              <a:rPr kumimoji="0" lang="en-US" altLang="en-US" sz="2400" b="0" i="0" u="none" strike="noStrike" cap="none" normalizeH="0" baseline="0" dirty="0" err="1">
                <a:ln>
                  <a:noFill/>
                </a:ln>
                <a:solidFill>
                  <a:srgbClr val="000000"/>
                </a:solidFill>
                <a:effectLst/>
              </a:rPr>
              <a:t>học</a:t>
            </a:r>
            <a:endParaRPr kumimoji="0" lang="en-US" altLang="en-US" sz="2400" b="0" i="0" u="none" strike="noStrike" cap="none" normalizeH="0" baseline="0" dirty="0">
              <a:ln>
                <a:noFill/>
              </a:ln>
              <a:solidFill>
                <a:srgbClr val="000000"/>
              </a:solidFill>
              <a:effectLst/>
            </a:endParaRPr>
          </a:p>
          <a:p>
            <a:pPr lvl="0" algn="just">
              <a:lnSpc>
                <a:spcPct val="130000"/>
              </a:lnSpc>
              <a:spcBef>
                <a:spcPts val="1000"/>
              </a:spcBef>
              <a:buClr>
                <a:srgbClr val="000000"/>
              </a:buClr>
              <a:buSzPts val="2800"/>
            </a:pPr>
            <a:r>
              <a:rPr lang="en-US" altLang="en-US" sz="2400" dirty="0"/>
              <a:t>–</a:t>
            </a:r>
            <a:r>
              <a:rPr lang="en-US" altLang="en-US" sz="2400" dirty="0">
                <a:solidFill>
                  <a:srgbClr val="000000"/>
                </a:solidFill>
              </a:rPr>
              <a:t> </a:t>
            </a:r>
            <a:r>
              <a:rPr lang="en-US" altLang="en-US" sz="2400" dirty="0" err="1">
                <a:solidFill>
                  <a:srgbClr val="000000"/>
                </a:solidFill>
              </a:rPr>
              <a:t>Đ</a:t>
            </a:r>
            <a:r>
              <a:rPr kumimoji="0" lang="en-US" altLang="en-US" sz="2400" b="0" i="0" u="none" strike="noStrike" cap="none" normalizeH="0" dirty="0" err="1">
                <a:ln>
                  <a:noFill/>
                </a:ln>
                <a:solidFill>
                  <a:srgbClr val="000000"/>
                </a:solidFill>
                <a:effectLst/>
              </a:rPr>
              <a:t>ảm</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bảo</a:t>
            </a:r>
            <a:r>
              <a:rPr kumimoji="0" lang="en-US" altLang="en-US" sz="2400" b="0" i="0" u="none" strike="noStrike" cap="none" normalizeH="0" dirty="0">
                <a:ln>
                  <a:noFill/>
                </a:ln>
                <a:solidFill>
                  <a:srgbClr val="000000"/>
                </a:solidFill>
                <a:effectLst/>
              </a:rPr>
              <a:t> HS </a:t>
            </a:r>
            <a:r>
              <a:rPr kumimoji="0" lang="en-US" altLang="en-US" sz="2400" b="0" i="0" u="none" strike="noStrike" cap="none" normalizeH="0" dirty="0" err="1">
                <a:ln>
                  <a:noFill/>
                </a:ln>
                <a:solidFill>
                  <a:srgbClr val="000000"/>
                </a:solidFill>
                <a:effectLst/>
              </a:rPr>
              <a:t>được</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tham</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gia</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các</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hoạt</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động</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học</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tập</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có</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sản</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phẩm</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và</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được</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đánh</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giá</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Từ</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đó</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phát</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triển</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phẩm</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chất</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và</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năng</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lực</a:t>
            </a:r>
            <a:r>
              <a:rPr kumimoji="0" lang="en-US" altLang="en-US" sz="2400" b="0" i="0" u="none" strike="noStrike" cap="none" normalizeH="0" dirty="0">
                <a:ln>
                  <a:noFill/>
                </a:ln>
                <a:solidFill>
                  <a:srgbClr val="000000"/>
                </a:solidFill>
                <a:effectLst/>
              </a:rPr>
              <a:t> </a:t>
            </a:r>
            <a:r>
              <a:rPr kumimoji="0" lang="en-US" altLang="en-US" sz="2400" b="0" i="0" u="none" strike="noStrike" cap="none" normalizeH="0" dirty="0" err="1">
                <a:ln>
                  <a:noFill/>
                </a:ln>
                <a:solidFill>
                  <a:srgbClr val="000000"/>
                </a:solidFill>
                <a:effectLst/>
              </a:rPr>
              <a:t>cho</a:t>
            </a:r>
            <a:r>
              <a:rPr kumimoji="0" lang="en-US" altLang="en-US" sz="2400" b="0" i="0" u="none" strike="noStrike" cap="none" normalizeH="0" dirty="0">
                <a:ln>
                  <a:noFill/>
                </a:ln>
                <a:solidFill>
                  <a:srgbClr val="000000"/>
                </a:solidFill>
                <a:effectLst/>
              </a:rPr>
              <a:t> HS.</a:t>
            </a:r>
            <a:endParaRPr kumimoji="0" lang="en-US" altLang="en-US" sz="2400" b="0" i="0" u="none" strike="noStrike" cap="none" normalizeH="0" baseline="0" dirty="0">
              <a:ln>
                <a:noFill/>
              </a:ln>
              <a:solidFill>
                <a:srgbClr val="000000"/>
              </a:solidFill>
              <a:effectLst/>
            </a:endParaRPr>
          </a:p>
        </p:txBody>
      </p:sp>
      <p:sp>
        <p:nvSpPr>
          <p:cNvPr id="7" name="Title 1"/>
          <p:cNvSpPr txBox="1">
            <a:spLocks/>
          </p:cNvSpPr>
          <p:nvPr/>
        </p:nvSpPr>
        <p:spPr bwMode="auto">
          <a:xfrm>
            <a:off x="2700670" y="365124"/>
            <a:ext cx="6176187" cy="83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600" b="1" dirty="0">
                <a:solidFill>
                  <a:srgbClr val="C00000"/>
                </a:solidFill>
                <a:latin typeface="Calibri" panose="020F0502020204030204" pitchFamily="34" charset="0"/>
              </a:rPr>
              <a:t>PHƯƠNG PHÁP DẠY HỌC</a:t>
            </a:r>
            <a:endParaRPr lang="en-US" altLang="en-US" dirty="0">
              <a:solidFill>
                <a:schemeClr val="tx2"/>
              </a:solidFill>
              <a:latin typeface="Arial" panose="020B0604020202020204" pitchFamily="34" charset="0"/>
            </a:endParaRPr>
          </a:p>
        </p:txBody>
      </p:sp>
    </p:spTree>
    <p:extLst>
      <p:ext uri="{BB962C8B-B14F-4D97-AF65-F5344CB8AC3E}">
        <p14:creationId xmlns:p14="http://schemas.microsoft.com/office/powerpoint/2010/main" val="2257073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751559" y="577019"/>
            <a:ext cx="5881266" cy="49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a:ln>
                  <a:noFill/>
                </a:ln>
                <a:solidFill>
                  <a:srgbClr val="C00000"/>
                </a:solidFill>
                <a:effectLst/>
                <a:latin typeface="Calibri" panose="020F0502020204030204" pitchFamily="34" charset="0"/>
              </a:rPr>
              <a:t>KĨ</a:t>
            </a:r>
            <a:r>
              <a:rPr kumimoji="0" lang="en-US" altLang="en-US" sz="3600" b="1" i="0" u="none" strike="noStrike" cap="none" normalizeH="0" dirty="0">
                <a:ln>
                  <a:noFill/>
                </a:ln>
                <a:solidFill>
                  <a:srgbClr val="C00000"/>
                </a:solidFill>
                <a:effectLst/>
                <a:latin typeface="Calibri" panose="020F0502020204030204" pitchFamily="34" charset="0"/>
              </a:rPr>
              <a:t> THUẬT </a:t>
            </a:r>
            <a:r>
              <a:rPr kumimoji="0" lang="en-US" altLang="en-US" sz="3600" b="1" i="0" u="none" strike="noStrike" cap="none" normalizeH="0" baseline="0" dirty="0">
                <a:ln>
                  <a:noFill/>
                </a:ln>
                <a:solidFill>
                  <a:srgbClr val="C00000"/>
                </a:solidFill>
                <a:effectLst/>
                <a:latin typeface="Calibri" panose="020F0502020204030204" pitchFamily="34" charset="0"/>
              </a:rPr>
              <a:t>DẠY HỌC</a:t>
            </a:r>
            <a:endParaRPr kumimoji="0" lang="en-US" altLang="en-US" sz="3600" b="0" i="0" u="none" strike="noStrike" cap="none" normalizeH="0" baseline="0" dirty="0">
              <a:ln>
                <a:noFill/>
              </a:ln>
              <a:solidFill>
                <a:schemeClr val="tx1"/>
              </a:solidFill>
              <a:effectLst/>
            </a:endParaRPr>
          </a:p>
        </p:txBody>
      </p:sp>
      <p:sp>
        <p:nvSpPr>
          <p:cNvPr id="7" name="TextBox 4"/>
          <p:cNvSpPr txBox="1">
            <a:spLocks noChangeArrowheads="1"/>
          </p:cNvSpPr>
          <p:nvPr/>
        </p:nvSpPr>
        <p:spPr bwMode="auto">
          <a:xfrm>
            <a:off x="942774" y="1510517"/>
            <a:ext cx="9498836" cy="376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just">
              <a:lnSpc>
                <a:spcPct val="130000"/>
              </a:lnSpc>
            </a:pPr>
            <a:r>
              <a:rPr lang="en-US" altLang="en-US" sz="2400" dirty="0"/>
              <a:t>– </a:t>
            </a:r>
            <a:r>
              <a:rPr lang="vi-VN" sz="2300" dirty="0"/>
              <a:t>Kĩ thuật dạy học là cách thức </a:t>
            </a:r>
            <a:r>
              <a:rPr lang="en-US" sz="2300" dirty="0" err="1"/>
              <a:t>tổ</a:t>
            </a:r>
            <a:r>
              <a:rPr lang="en-US" sz="2300" dirty="0"/>
              <a:t> </a:t>
            </a:r>
            <a:r>
              <a:rPr lang="en-US" sz="2300" dirty="0" err="1"/>
              <a:t>chức</a:t>
            </a:r>
            <a:r>
              <a:rPr lang="en-US" sz="2300" dirty="0"/>
              <a:t> </a:t>
            </a:r>
            <a:r>
              <a:rPr lang="en-US" sz="2300" dirty="0" err="1"/>
              <a:t>cụ</a:t>
            </a:r>
            <a:r>
              <a:rPr lang="en-US" sz="2300" dirty="0"/>
              <a:t> </a:t>
            </a:r>
            <a:r>
              <a:rPr lang="en-US" sz="2300" dirty="0" err="1"/>
              <a:t>thể</a:t>
            </a:r>
            <a:r>
              <a:rPr lang="en-US" sz="2300" dirty="0"/>
              <a:t> </a:t>
            </a:r>
            <a:r>
              <a:rPr lang="vi-VN" sz="2300" dirty="0"/>
              <a:t>của GV trong quá trình dạy học. Các </a:t>
            </a:r>
            <a:r>
              <a:rPr lang="en-US" sz="2300" dirty="0" err="1"/>
              <a:t>kĩ</a:t>
            </a:r>
            <a:r>
              <a:rPr lang="en-US" sz="2300" dirty="0"/>
              <a:t> </a:t>
            </a:r>
            <a:r>
              <a:rPr lang="en-US" sz="2300" dirty="0" err="1"/>
              <a:t>thuật</a:t>
            </a:r>
            <a:r>
              <a:rPr lang="en-US" sz="2300" dirty="0"/>
              <a:t> </a:t>
            </a:r>
            <a:r>
              <a:rPr lang="en-US" sz="2300" dirty="0" err="1"/>
              <a:t>dạy</a:t>
            </a:r>
            <a:r>
              <a:rPr lang="en-US" sz="2300" dirty="0"/>
              <a:t> </a:t>
            </a:r>
            <a:r>
              <a:rPr lang="en-US" sz="2300" dirty="0" err="1"/>
              <a:t>học</a:t>
            </a:r>
            <a:r>
              <a:rPr lang="vi-VN" sz="2300" dirty="0"/>
              <a:t> </a:t>
            </a:r>
            <a:r>
              <a:rPr lang="en-US" sz="2300" dirty="0" err="1"/>
              <a:t>thường</a:t>
            </a:r>
            <a:r>
              <a:rPr lang="en-US" sz="2300" dirty="0"/>
              <a:t> </a:t>
            </a:r>
            <a:r>
              <a:rPr lang="en-US" sz="2300" dirty="0" err="1"/>
              <a:t>kết</a:t>
            </a:r>
            <a:r>
              <a:rPr lang="en-US" sz="2300" dirty="0"/>
              <a:t> </a:t>
            </a:r>
            <a:r>
              <a:rPr lang="en-US" sz="2300" dirty="0" err="1"/>
              <a:t>hợp</a:t>
            </a:r>
            <a:r>
              <a:rPr lang="en-US" sz="2300" dirty="0"/>
              <a:t> </a:t>
            </a:r>
            <a:r>
              <a:rPr lang="en-US" sz="2300" dirty="0" err="1"/>
              <a:t>với</a:t>
            </a:r>
            <a:r>
              <a:rPr lang="en-US" sz="2300" dirty="0"/>
              <a:t> </a:t>
            </a:r>
            <a:r>
              <a:rPr lang="vi-VN" sz="2300" dirty="0"/>
              <a:t>các </a:t>
            </a:r>
            <a:r>
              <a:rPr lang="en-US" sz="2300" dirty="0" err="1"/>
              <a:t>phương</a:t>
            </a:r>
            <a:r>
              <a:rPr lang="en-US" sz="2300" dirty="0"/>
              <a:t> </a:t>
            </a:r>
            <a:r>
              <a:rPr lang="en-US" sz="2300" dirty="0" err="1"/>
              <a:t>pháp</a:t>
            </a:r>
            <a:r>
              <a:rPr lang="en-US" sz="2300" dirty="0"/>
              <a:t> </a:t>
            </a:r>
            <a:r>
              <a:rPr lang="en-US" sz="2300" dirty="0" err="1"/>
              <a:t>dạy</a:t>
            </a:r>
            <a:r>
              <a:rPr lang="en-US" sz="2300" dirty="0"/>
              <a:t> </a:t>
            </a:r>
            <a:r>
              <a:rPr lang="en-US" sz="2300" dirty="0" err="1"/>
              <a:t>học</a:t>
            </a:r>
            <a:r>
              <a:rPr lang="vi-VN" sz="2300" dirty="0"/>
              <a:t>. </a:t>
            </a:r>
            <a:endParaRPr lang="en-US" sz="2300" dirty="0"/>
          </a:p>
          <a:p>
            <a:pPr algn="just">
              <a:lnSpc>
                <a:spcPct val="130000"/>
              </a:lnSpc>
            </a:pPr>
            <a:r>
              <a:rPr lang="en-US" altLang="en-US" sz="2400" dirty="0"/>
              <a:t>–</a:t>
            </a:r>
            <a:r>
              <a:rPr lang="en-US" sz="2300" dirty="0"/>
              <a:t> </a:t>
            </a:r>
            <a:r>
              <a:rPr lang="en-US" sz="2300" dirty="0" err="1"/>
              <a:t>Một</a:t>
            </a:r>
            <a:r>
              <a:rPr lang="en-US" sz="2300" dirty="0"/>
              <a:t> </a:t>
            </a:r>
            <a:r>
              <a:rPr lang="en-US" sz="2300" dirty="0" err="1"/>
              <a:t>số</a:t>
            </a:r>
            <a:r>
              <a:rPr lang="en-US" sz="2300" dirty="0"/>
              <a:t> </a:t>
            </a:r>
            <a:r>
              <a:rPr lang="en-US" sz="2300" dirty="0" err="1"/>
              <a:t>kĩ</a:t>
            </a:r>
            <a:r>
              <a:rPr lang="en-US" sz="2300" dirty="0"/>
              <a:t> </a:t>
            </a:r>
            <a:r>
              <a:rPr lang="en-US" sz="2300" dirty="0" err="1"/>
              <a:t>thuật</a:t>
            </a:r>
            <a:r>
              <a:rPr lang="en-US" sz="2300" dirty="0"/>
              <a:t> </a:t>
            </a:r>
            <a:r>
              <a:rPr lang="en-US" sz="2300" dirty="0" err="1"/>
              <a:t>dạy</a:t>
            </a:r>
            <a:r>
              <a:rPr lang="en-US" sz="2300" dirty="0"/>
              <a:t> </a:t>
            </a:r>
            <a:r>
              <a:rPr lang="en-US" sz="2300" dirty="0" err="1"/>
              <a:t>học</a:t>
            </a:r>
            <a:r>
              <a:rPr lang="vi-VN" sz="2300" dirty="0"/>
              <a:t> tích cực:</a:t>
            </a:r>
            <a:endParaRPr lang="en-US" sz="2300" dirty="0"/>
          </a:p>
          <a:p>
            <a:pPr algn="just">
              <a:lnSpc>
                <a:spcPct val="130000"/>
              </a:lnSpc>
            </a:pPr>
            <a:r>
              <a:rPr lang="vi-VN" sz="2300" dirty="0"/>
              <a:t>+ Kĩ thuật động não (công não)</a:t>
            </a:r>
            <a:endParaRPr lang="en-US" sz="2300" dirty="0"/>
          </a:p>
          <a:p>
            <a:pPr algn="just">
              <a:lnSpc>
                <a:spcPct val="130000"/>
              </a:lnSpc>
            </a:pPr>
            <a:r>
              <a:rPr lang="vi-VN" sz="2300" dirty="0"/>
              <a:t>+ Kĩ thuật phòng tranh</a:t>
            </a:r>
            <a:endParaRPr lang="en-US" sz="2300" dirty="0"/>
          </a:p>
          <a:p>
            <a:pPr algn="just">
              <a:lnSpc>
                <a:spcPct val="130000"/>
              </a:lnSpc>
            </a:pPr>
            <a:r>
              <a:rPr lang="vi-VN" sz="2300" dirty="0"/>
              <a:t>+ Kĩ thuật khăn trải bàn</a:t>
            </a:r>
            <a:endParaRPr lang="en-US" sz="2300" dirty="0"/>
          </a:p>
          <a:p>
            <a:pPr algn="just">
              <a:lnSpc>
                <a:spcPct val="130000"/>
              </a:lnSpc>
            </a:pPr>
            <a:r>
              <a:rPr lang="vi-VN" sz="2300" dirty="0"/>
              <a:t>+ Sơ đồ tư duy</a:t>
            </a:r>
            <a:r>
              <a:rPr lang="en-US" sz="2300" dirty="0"/>
              <a:t>,…</a:t>
            </a:r>
          </a:p>
        </p:txBody>
      </p:sp>
    </p:spTree>
    <p:extLst>
      <p:ext uri="{BB962C8B-B14F-4D97-AF65-F5344CB8AC3E}">
        <p14:creationId xmlns:p14="http://schemas.microsoft.com/office/powerpoint/2010/main" val="85495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235209" y="995696"/>
            <a:ext cx="7176977" cy="207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200" b="1" dirty="0">
                <a:solidFill>
                  <a:srgbClr val="453DED"/>
                </a:solidFill>
                <a:latin typeface="Arial" panose="020B0604020202020204" pitchFamily="34" charset="0"/>
              </a:rPr>
              <a:t>NHỮNG ĐIỂM MỚI                 CỦA </a:t>
            </a:r>
            <a:r>
              <a:rPr kumimoji="0" lang="en-US" altLang="en-US" sz="4200" b="1" i="0" u="none" strike="noStrike" cap="none" normalizeH="0" dirty="0">
                <a:ln>
                  <a:noFill/>
                </a:ln>
                <a:solidFill>
                  <a:srgbClr val="453DED"/>
                </a:solidFill>
                <a:effectLst/>
                <a:latin typeface="Arial" panose="020B0604020202020204" pitchFamily="34" charset="0"/>
              </a:rPr>
              <a:t>SGK ĐỊA LÍ 11</a:t>
            </a:r>
            <a:endParaRPr kumimoji="0" lang="en-US" altLang="en-US" sz="4200" b="0" i="0" u="none" strike="noStrike" cap="none" normalizeH="0" baseline="0" dirty="0">
              <a:ln>
                <a:noFill/>
              </a:ln>
              <a:solidFill>
                <a:srgbClr val="453DED"/>
              </a:solidFill>
              <a:effectLst/>
              <a:latin typeface="Arial" panose="020B0604020202020204" pitchFamily="34" charset="0"/>
            </a:endParaRPr>
          </a:p>
        </p:txBody>
      </p:sp>
      <p:pic>
        <p:nvPicPr>
          <p:cNvPr id="6" name="Picture 5">
            <a:extLst>
              <a:ext uri="{FF2B5EF4-FFF2-40B4-BE49-F238E27FC236}">
                <a16:creationId xmlns:a16="http://schemas.microsoft.com/office/drawing/2014/main" id="{649DACD4-2A8C-4ED3-AA1C-F8FAB9EB12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2" t="1658" r="25915" b="3708"/>
          <a:stretch/>
        </p:blipFill>
        <p:spPr>
          <a:xfrm>
            <a:off x="4348593" y="2928912"/>
            <a:ext cx="2716292" cy="3046204"/>
          </a:xfrm>
          <a:prstGeom prst="rect">
            <a:avLst/>
          </a:prstGeom>
        </p:spPr>
      </p:pic>
    </p:spTree>
    <p:extLst>
      <p:ext uri="{BB962C8B-B14F-4D97-AF65-F5344CB8AC3E}">
        <p14:creationId xmlns:p14="http://schemas.microsoft.com/office/powerpoint/2010/main" val="1243252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23289" y="510361"/>
            <a:ext cx="6627038" cy="68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C00000"/>
                </a:solidFill>
                <a:effectLst/>
                <a:latin typeface="Calibri" panose="020F0502020204030204" pitchFamily="34" charset="0"/>
              </a:rPr>
              <a:t>HÌNH THỨC TỔ CHỨC DẠY HỌC</a:t>
            </a:r>
            <a:endParaRPr kumimoji="0" lang="en-US" altLang="en-US" sz="3600" b="0" i="0" u="none" strike="noStrike" cap="none" normalizeH="0" baseline="0" dirty="0">
              <a:ln>
                <a:noFill/>
              </a:ln>
              <a:solidFill>
                <a:schemeClr val="tx2"/>
              </a:solidFill>
              <a:effectLst/>
              <a:latin typeface="Arial" panose="020B0604020202020204" pitchFamily="34" charset="0"/>
            </a:endParaRPr>
          </a:p>
        </p:txBody>
      </p:sp>
      <p:sp>
        <p:nvSpPr>
          <p:cNvPr id="6" name="Content Placeholder 2"/>
          <p:cNvSpPr>
            <a:spLocks noGrp="1"/>
          </p:cNvSpPr>
          <p:nvPr>
            <p:ph idx="4294967295"/>
          </p:nvPr>
        </p:nvSpPr>
        <p:spPr bwMode="auto">
          <a:xfrm>
            <a:off x="999460" y="1531087"/>
            <a:ext cx="9516139" cy="408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ts val="1000"/>
              </a:spcBef>
              <a:spcAft>
                <a:spcPct val="0"/>
              </a:spcAft>
              <a:buClrTx/>
              <a:buSzTx/>
              <a:buNone/>
              <a:tabLst/>
            </a:pPr>
            <a:r>
              <a:rPr kumimoji="0" lang="en-US" altLang="en-US" sz="2600" b="0" i="0" u="none" strike="noStrike" cap="none" normalizeH="0" baseline="0" dirty="0" err="1">
                <a:ln>
                  <a:noFill/>
                </a:ln>
                <a:solidFill>
                  <a:schemeClr val="tx1"/>
                </a:solidFill>
                <a:effectLst/>
                <a:latin typeface="Arial" panose="020B0604020202020204" pitchFamily="34" charset="0"/>
              </a:rPr>
              <a:t>Các</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hình</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thức</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tổ</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chức</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dạy</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học</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phổ</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biến</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đối</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với</a:t>
            </a:r>
            <a:r>
              <a:rPr lang="en-US" altLang="en-US" sz="2600" dirty="0">
                <a:latin typeface="Arial" panose="020B0604020202020204" pitchFamily="34" charset="0"/>
              </a:rPr>
              <a:t> </a:t>
            </a:r>
            <a:r>
              <a:rPr lang="en-US" altLang="en-US" sz="2600" dirty="0" err="1">
                <a:latin typeface="Arial" panose="020B0604020202020204" pitchFamily="34" charset="0"/>
              </a:rPr>
              <a:t>môn</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Địa</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lí</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là</a:t>
            </a:r>
            <a:r>
              <a:rPr kumimoji="0" lang="en-US" altLang="en-US" sz="2600" b="0" i="0" u="none" strike="noStrike" cap="none" normalizeH="0" baseline="0" dirty="0">
                <a:ln>
                  <a:noFill/>
                </a:ln>
                <a:solidFill>
                  <a:schemeClr val="tx1"/>
                </a:solidFill>
                <a:effectLst/>
                <a:latin typeface="Arial" panose="020B0604020202020204" pitchFamily="34" charset="0"/>
              </a:rPr>
              <a:t>:</a:t>
            </a:r>
          </a:p>
          <a:p>
            <a:pPr marL="0" lvl="0" indent="0" algn="just">
              <a:lnSpc>
                <a:spcPct val="100000"/>
              </a:lnSpc>
              <a:buClr>
                <a:schemeClr val="tx1"/>
              </a:buClr>
              <a:buSzPts val="2800"/>
              <a:buNone/>
            </a:pPr>
            <a:r>
              <a:rPr lang="en-US" altLang="en-US" dirty="0" smtClean="0"/>
              <a:t>– </a:t>
            </a:r>
            <a:r>
              <a:rPr kumimoji="0" lang="en-US" altLang="en-US" sz="2600" b="0" i="0" u="none" strike="noStrike" cap="none" normalizeH="0" baseline="0" dirty="0" err="1">
                <a:ln>
                  <a:noFill/>
                </a:ln>
                <a:solidFill>
                  <a:schemeClr val="tx1"/>
                </a:solidFill>
                <a:effectLst/>
                <a:latin typeface="Arial" panose="020B0604020202020204" pitchFamily="34" charset="0"/>
              </a:rPr>
              <a:t>Dạy</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học</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trên</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lớp</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đa</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số</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các</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bài</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học</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đều</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thực</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hiện</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được</a:t>
            </a:r>
            <a:r>
              <a:rPr kumimoji="0" lang="en-US" altLang="en-US" sz="2600" b="0" i="0" u="none" strike="noStrike" cap="none" normalizeH="0" baseline="0" dirty="0">
                <a:ln>
                  <a:noFill/>
                </a:ln>
                <a:solidFill>
                  <a:schemeClr val="tx1"/>
                </a:solidFill>
                <a:effectLst/>
                <a:latin typeface="Arial" panose="020B0604020202020204" pitchFamily="34" charset="0"/>
              </a:rPr>
              <a:t>)</a:t>
            </a:r>
          </a:p>
          <a:p>
            <a:pPr marL="0" lvl="0" indent="0" algn="just">
              <a:lnSpc>
                <a:spcPct val="100000"/>
              </a:lnSpc>
              <a:buClr>
                <a:schemeClr val="tx1"/>
              </a:buClr>
              <a:buSzPts val="2800"/>
              <a:buNone/>
            </a:pPr>
            <a:r>
              <a:rPr lang="en-US" altLang="en-US" dirty="0"/>
              <a:t>– </a:t>
            </a:r>
            <a:r>
              <a:rPr kumimoji="0" lang="en-US" altLang="en-US" sz="2600" b="0" i="0" u="none" strike="noStrike" cap="none" normalizeH="0" baseline="0" dirty="0" err="1">
                <a:ln>
                  <a:noFill/>
                </a:ln>
                <a:effectLst/>
                <a:latin typeface="Arial" panose="020B0604020202020204" pitchFamily="34" charset="0"/>
              </a:rPr>
              <a:t>Dạy</a:t>
            </a:r>
            <a:r>
              <a:rPr kumimoji="0" lang="en-US" altLang="en-US" sz="2600" b="0" i="0" u="none" strike="noStrike" cap="none" normalizeH="0" baseline="0" dirty="0">
                <a:ln>
                  <a:noFill/>
                </a:ln>
                <a:effectLst/>
                <a:latin typeface="Arial" panose="020B0604020202020204" pitchFamily="34" charset="0"/>
              </a:rPr>
              <a:t> </a:t>
            </a:r>
            <a:r>
              <a:rPr kumimoji="0" lang="en-US" altLang="en-US" sz="2600" b="0" i="0" u="none" strike="noStrike" cap="none" normalizeH="0" baseline="0" dirty="0" err="1">
                <a:ln>
                  <a:noFill/>
                </a:ln>
                <a:effectLst/>
                <a:latin typeface="Arial" panose="020B0604020202020204" pitchFamily="34" charset="0"/>
              </a:rPr>
              <a:t>học</a:t>
            </a:r>
            <a:r>
              <a:rPr kumimoji="0" lang="en-US" altLang="en-US" sz="2600" b="0" i="0" u="none" strike="noStrike" cap="none" normalizeH="0" baseline="0" dirty="0">
                <a:ln>
                  <a:noFill/>
                </a:ln>
                <a:effectLst/>
                <a:latin typeface="Arial" panose="020B0604020202020204" pitchFamily="34" charset="0"/>
              </a:rPr>
              <a:t> </a:t>
            </a:r>
            <a:r>
              <a:rPr kumimoji="0" lang="en-US" altLang="en-US" sz="2600" b="0" i="0" u="none" strike="noStrike" cap="none" normalizeH="0" baseline="0" dirty="0" err="1">
                <a:ln>
                  <a:noFill/>
                </a:ln>
                <a:effectLst/>
                <a:latin typeface="Arial" panose="020B0604020202020204" pitchFamily="34" charset="0"/>
              </a:rPr>
              <a:t>theo</a:t>
            </a:r>
            <a:r>
              <a:rPr kumimoji="0" lang="en-US" altLang="en-US" sz="2600" b="0" i="0" u="none" strike="noStrike" cap="none" normalizeH="0" baseline="0" dirty="0">
                <a:ln>
                  <a:noFill/>
                </a:ln>
                <a:effectLst/>
                <a:latin typeface="Arial" panose="020B0604020202020204" pitchFamily="34" charset="0"/>
              </a:rPr>
              <a:t> </a:t>
            </a:r>
            <a:r>
              <a:rPr kumimoji="0" lang="en-US" altLang="en-US" sz="2600" b="0" i="0" u="none" strike="noStrike" cap="none" normalizeH="0" baseline="0" dirty="0" err="1">
                <a:ln>
                  <a:noFill/>
                </a:ln>
                <a:effectLst/>
                <a:latin typeface="Arial" panose="020B0604020202020204" pitchFamily="34" charset="0"/>
              </a:rPr>
              <a:t>nhóm</a:t>
            </a:r>
            <a:r>
              <a:rPr kumimoji="0" lang="en-US" altLang="en-US" sz="2600" b="0" i="0" u="none" strike="noStrike" cap="none" normalizeH="0" baseline="0" dirty="0">
                <a:ln>
                  <a:noFill/>
                </a:ln>
                <a:effectLst/>
                <a:latin typeface="Arial" panose="020B0604020202020204" pitchFamily="34" charset="0"/>
              </a:rPr>
              <a:t> </a:t>
            </a:r>
            <a:r>
              <a:rPr kumimoji="0" lang="en-US" altLang="en-US" sz="2600" b="0" i="0" u="none" strike="noStrike" cap="none" normalizeH="0" baseline="0" dirty="0" err="1">
                <a:ln>
                  <a:noFill/>
                </a:ln>
                <a:effectLst/>
                <a:latin typeface="Arial" panose="020B0604020202020204" pitchFamily="34" charset="0"/>
              </a:rPr>
              <a:t>nhỏ</a:t>
            </a:r>
            <a:endParaRPr kumimoji="0" lang="en-US" altLang="en-US" sz="2600" b="0" i="0" u="none" strike="noStrike" cap="none" normalizeH="0" baseline="0" dirty="0">
              <a:ln>
                <a:noFill/>
              </a:ln>
              <a:effectLst/>
              <a:latin typeface="Arial" panose="020B0604020202020204" pitchFamily="34" charset="0"/>
            </a:endParaRPr>
          </a:p>
          <a:p>
            <a:pPr marL="0" lvl="0" indent="0" algn="just">
              <a:lnSpc>
                <a:spcPct val="100000"/>
              </a:lnSpc>
              <a:buClr>
                <a:schemeClr val="tx1"/>
              </a:buClr>
              <a:buSzPts val="2800"/>
              <a:buNone/>
            </a:pPr>
            <a:r>
              <a:rPr lang="en-US" altLang="en-US" dirty="0"/>
              <a:t>– </a:t>
            </a:r>
            <a:r>
              <a:rPr lang="en-US" altLang="en-US" sz="2600" dirty="0" err="1">
                <a:latin typeface="Arial" panose="020B0604020202020204" pitchFamily="34" charset="0"/>
              </a:rPr>
              <a:t>Dạy</a:t>
            </a:r>
            <a:r>
              <a:rPr lang="en-US" altLang="en-US" sz="2600" dirty="0">
                <a:latin typeface="Arial" panose="020B0604020202020204" pitchFamily="34" charset="0"/>
              </a:rPr>
              <a:t> </a:t>
            </a:r>
            <a:r>
              <a:rPr lang="en-US" altLang="en-US" sz="2600" dirty="0" err="1">
                <a:latin typeface="Arial" panose="020B0604020202020204" pitchFamily="34" charset="0"/>
              </a:rPr>
              <a:t>học</a:t>
            </a:r>
            <a:r>
              <a:rPr lang="en-US" altLang="en-US" sz="2600" dirty="0">
                <a:latin typeface="Arial" panose="020B0604020202020204" pitchFamily="34" charset="0"/>
              </a:rPr>
              <a:t> </a:t>
            </a:r>
            <a:r>
              <a:rPr lang="en-US" altLang="en-US" sz="2600" dirty="0" err="1">
                <a:latin typeface="Arial" panose="020B0604020202020204" pitchFamily="34" charset="0"/>
              </a:rPr>
              <a:t>phân</a:t>
            </a:r>
            <a:r>
              <a:rPr lang="en-US" altLang="en-US" sz="2600" dirty="0">
                <a:latin typeface="Arial" panose="020B0604020202020204" pitchFamily="34" charset="0"/>
              </a:rPr>
              <a:t> </a:t>
            </a:r>
            <a:r>
              <a:rPr lang="en-US" altLang="en-US" sz="2600" dirty="0" err="1">
                <a:latin typeface="Arial" panose="020B0604020202020204" pitchFamily="34" charset="0"/>
              </a:rPr>
              <a:t>hoá</a:t>
            </a:r>
            <a:r>
              <a:rPr lang="en-US" altLang="en-US" sz="2600" dirty="0">
                <a:latin typeface="Arial" panose="020B0604020202020204" pitchFamily="34" charset="0"/>
              </a:rPr>
              <a:t> </a:t>
            </a:r>
            <a:r>
              <a:rPr lang="en-US" altLang="en-US" sz="2600" dirty="0" err="1">
                <a:latin typeface="Arial" panose="020B0604020202020204" pitchFamily="34" charset="0"/>
              </a:rPr>
              <a:t>theo</a:t>
            </a:r>
            <a:r>
              <a:rPr lang="en-US" altLang="en-US" sz="2600" dirty="0">
                <a:latin typeface="Arial" panose="020B0604020202020204" pitchFamily="34" charset="0"/>
              </a:rPr>
              <a:t> </a:t>
            </a:r>
            <a:r>
              <a:rPr lang="en-US" altLang="en-US" sz="2600" dirty="0" err="1">
                <a:latin typeface="Arial" panose="020B0604020202020204" pitchFamily="34" charset="0"/>
              </a:rPr>
              <a:t>nhóm</a:t>
            </a:r>
            <a:r>
              <a:rPr lang="en-US" altLang="en-US" sz="2600" dirty="0">
                <a:latin typeface="Arial" panose="020B0604020202020204" pitchFamily="34" charset="0"/>
              </a:rPr>
              <a:t> </a:t>
            </a:r>
            <a:r>
              <a:rPr lang="en-US" altLang="en-US" sz="2600" dirty="0" err="1">
                <a:latin typeface="Arial" panose="020B0604020202020204" pitchFamily="34" charset="0"/>
              </a:rPr>
              <a:t>hoặc</a:t>
            </a:r>
            <a:r>
              <a:rPr lang="en-US" altLang="en-US" sz="2600" dirty="0">
                <a:latin typeface="Arial" panose="020B0604020202020204" pitchFamily="34" charset="0"/>
              </a:rPr>
              <a:t> </a:t>
            </a:r>
            <a:r>
              <a:rPr lang="en-US" altLang="en-US" sz="2600" dirty="0" err="1">
                <a:latin typeface="Arial" panose="020B0604020202020204" pitchFamily="34" charset="0"/>
              </a:rPr>
              <a:t>cá</a:t>
            </a:r>
            <a:r>
              <a:rPr lang="en-US" altLang="en-US" sz="2600" dirty="0">
                <a:latin typeface="Arial" panose="020B0604020202020204" pitchFamily="34" charset="0"/>
              </a:rPr>
              <a:t> </a:t>
            </a:r>
            <a:r>
              <a:rPr lang="en-US" altLang="en-US" sz="2600" dirty="0" err="1">
                <a:latin typeface="Arial" panose="020B0604020202020204" pitchFamily="34" charset="0"/>
              </a:rPr>
              <a:t>nhân</a:t>
            </a:r>
            <a:endParaRPr kumimoji="0" lang="en-US" altLang="en-US" sz="2600" b="0" i="0" u="none" strike="noStrike" cap="none" normalizeH="0" baseline="0" dirty="0">
              <a:ln>
                <a:noFill/>
              </a:ln>
              <a:effectLst/>
              <a:latin typeface="Arial" panose="020B0604020202020204" pitchFamily="34" charset="0"/>
            </a:endParaRPr>
          </a:p>
          <a:p>
            <a:pPr marL="0" lvl="0" indent="0" algn="just">
              <a:lnSpc>
                <a:spcPct val="100000"/>
              </a:lnSpc>
              <a:buClr>
                <a:schemeClr val="tx1"/>
              </a:buClr>
              <a:buSzPts val="2800"/>
              <a:buNone/>
            </a:pPr>
            <a:r>
              <a:rPr lang="en-US" altLang="en-US" dirty="0"/>
              <a:t>– </a:t>
            </a:r>
            <a:r>
              <a:rPr kumimoji="0" lang="en-US" altLang="en-US" sz="2600" b="0" i="0" u="none" strike="noStrike" cap="none" normalizeH="0" baseline="0" dirty="0" err="1">
                <a:ln>
                  <a:noFill/>
                </a:ln>
                <a:solidFill>
                  <a:schemeClr val="tx1"/>
                </a:solidFill>
                <a:effectLst/>
                <a:latin typeface="Arial" panose="020B0604020202020204" pitchFamily="34" charset="0"/>
              </a:rPr>
              <a:t>Dạy</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học</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trên</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thư</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viện</a:t>
            </a:r>
            <a:r>
              <a:rPr lang="en-US" altLang="en-US" sz="2600" dirty="0">
                <a:latin typeface="Arial" panose="020B0604020202020204" pitchFamily="34" charset="0"/>
              </a:rPr>
              <a:t>, </a:t>
            </a:r>
            <a:r>
              <a:rPr lang="en-US" altLang="en-US" sz="2600" dirty="0" err="1">
                <a:latin typeface="Arial" panose="020B0604020202020204" pitchFamily="34" charset="0"/>
              </a:rPr>
              <a:t>phòng</a:t>
            </a:r>
            <a:r>
              <a:rPr lang="en-US" altLang="en-US" sz="2600" dirty="0">
                <a:latin typeface="Arial" panose="020B0604020202020204" pitchFamily="34" charset="0"/>
              </a:rPr>
              <a:t> </a:t>
            </a:r>
            <a:r>
              <a:rPr lang="en-US" altLang="en-US" sz="2600" dirty="0" err="1">
                <a:latin typeface="Arial" panose="020B0604020202020204" pitchFamily="34" charset="0"/>
              </a:rPr>
              <a:t>địa</a:t>
            </a:r>
            <a:r>
              <a:rPr lang="en-US" altLang="en-US" sz="2600" dirty="0">
                <a:latin typeface="Arial" panose="020B0604020202020204" pitchFamily="34" charset="0"/>
              </a:rPr>
              <a:t> </a:t>
            </a:r>
            <a:r>
              <a:rPr lang="en-US" altLang="en-US" sz="2600" dirty="0" err="1">
                <a:latin typeface="Arial" panose="020B0604020202020204" pitchFamily="34" charset="0"/>
              </a:rPr>
              <a:t>lí</a:t>
            </a:r>
            <a:r>
              <a:rPr lang="en-US" altLang="en-US" sz="2600" dirty="0">
                <a:latin typeface="Arial" panose="020B0604020202020204" pitchFamily="34" charset="0"/>
              </a:rPr>
              <a:t>, </a:t>
            </a:r>
            <a:r>
              <a:rPr lang="en-US" altLang="en-US" sz="2600" dirty="0" err="1">
                <a:latin typeface="Arial" panose="020B0604020202020204" pitchFamily="34" charset="0"/>
              </a:rPr>
              <a:t>phòng</a:t>
            </a:r>
            <a:r>
              <a:rPr lang="en-US" altLang="en-US" sz="2600" dirty="0">
                <a:latin typeface="Arial" panose="020B0604020202020204" pitchFamily="34" charset="0"/>
              </a:rPr>
              <a:t> </a:t>
            </a:r>
            <a:r>
              <a:rPr lang="en-US" altLang="en-US" sz="2600" dirty="0" err="1">
                <a:latin typeface="Arial" panose="020B0604020202020204" pitchFamily="34" charset="0"/>
              </a:rPr>
              <a:t>máy</a:t>
            </a:r>
            <a:r>
              <a:rPr lang="en-US" altLang="en-US" sz="2600" dirty="0">
                <a:latin typeface="Arial" panose="020B0604020202020204" pitchFamily="34" charset="0"/>
              </a:rPr>
              <a:t> </a:t>
            </a:r>
            <a:r>
              <a:rPr lang="en-US" altLang="en-US" sz="2600" dirty="0" err="1">
                <a:latin typeface="Arial" panose="020B0604020202020204" pitchFamily="34" charset="0"/>
              </a:rPr>
              <a:t>tính</a:t>
            </a:r>
            <a:r>
              <a:rPr lang="en-US" altLang="en-US" sz="2600" dirty="0">
                <a:latin typeface="Arial" panose="020B0604020202020204" pitchFamily="34" charset="0"/>
              </a:rPr>
              <a:t>,…</a:t>
            </a:r>
            <a:endParaRPr kumimoji="0" lang="en-US" altLang="en-US" sz="2600" b="0" i="0" u="none" strike="noStrike" cap="none" normalizeH="0" baseline="0" dirty="0">
              <a:ln>
                <a:noFill/>
              </a:ln>
              <a:solidFill>
                <a:schemeClr val="tx1"/>
              </a:solidFill>
              <a:effectLst/>
              <a:latin typeface="Arial" panose="020B0604020202020204" pitchFamily="34" charset="0"/>
            </a:endParaRPr>
          </a:p>
          <a:p>
            <a:pPr marL="0" lvl="0" indent="0" algn="just">
              <a:lnSpc>
                <a:spcPct val="100000"/>
              </a:lnSpc>
              <a:buClr>
                <a:schemeClr val="tx1"/>
              </a:buClr>
              <a:buSzPts val="2800"/>
              <a:buNone/>
            </a:pPr>
            <a:r>
              <a:rPr lang="en-US" altLang="en-US" dirty="0"/>
              <a:t>– </a:t>
            </a:r>
            <a:r>
              <a:rPr kumimoji="0" lang="en-US" altLang="en-US" sz="2600" b="0" i="0" u="none" strike="noStrike" cap="none" normalizeH="0" baseline="0" dirty="0" err="1">
                <a:ln>
                  <a:noFill/>
                </a:ln>
                <a:solidFill>
                  <a:schemeClr val="tx1"/>
                </a:solidFill>
                <a:effectLst/>
                <a:latin typeface="Arial" panose="020B0604020202020204" pitchFamily="34" charset="0"/>
              </a:rPr>
              <a:t>Dạy</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học</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ngoài</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giờ</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lên</a:t>
            </a:r>
            <a:r>
              <a:rPr kumimoji="0" lang="en-US" altLang="en-US" sz="2600" b="0" i="0" u="none" strike="noStrike" cap="none" normalizeH="0" baseline="0" dirty="0">
                <a:ln>
                  <a:noFill/>
                </a:ln>
                <a:solidFill>
                  <a:schemeClr val="tx1"/>
                </a:solidFill>
                <a:effectLst/>
                <a:latin typeface="Arial" panose="020B0604020202020204" pitchFamily="34" charset="0"/>
              </a:rPr>
              <a:t> </a:t>
            </a:r>
            <a:r>
              <a:rPr kumimoji="0" lang="en-US" altLang="en-US" sz="2600" b="0" i="0" u="none" strike="noStrike" cap="none" normalizeH="0" baseline="0" dirty="0" err="1">
                <a:ln>
                  <a:noFill/>
                </a:ln>
                <a:solidFill>
                  <a:schemeClr val="tx1"/>
                </a:solidFill>
                <a:effectLst/>
                <a:latin typeface="Arial" panose="020B0604020202020204" pitchFamily="34" charset="0"/>
              </a:rPr>
              <a:t>lớp</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5860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753832" y="499726"/>
            <a:ext cx="5932968" cy="69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C00000"/>
                </a:solidFill>
                <a:effectLst/>
                <a:latin typeface="Calibri" panose="020F0502020204030204" pitchFamily="34" charset="0"/>
              </a:rPr>
              <a:t>KIỂM TRA ĐÁNH GIÁ</a:t>
            </a:r>
            <a:endParaRPr kumimoji="0" lang="en-US" altLang="en-US" sz="3600" b="0" i="0" u="none" strike="noStrike" cap="none" normalizeH="0" baseline="0" dirty="0">
              <a:ln>
                <a:noFill/>
              </a:ln>
              <a:solidFill>
                <a:schemeClr val="tx2"/>
              </a:solidFill>
              <a:effectLst/>
              <a:latin typeface="Arial" panose="020B0604020202020204" pitchFamily="34" charset="0"/>
            </a:endParaRPr>
          </a:p>
        </p:txBody>
      </p:sp>
      <p:sp>
        <p:nvSpPr>
          <p:cNvPr id="6" name="Content Placeholder 2"/>
          <p:cNvSpPr>
            <a:spLocks noGrp="1"/>
          </p:cNvSpPr>
          <p:nvPr>
            <p:ph idx="4294967295"/>
          </p:nvPr>
        </p:nvSpPr>
        <p:spPr bwMode="auto">
          <a:xfrm>
            <a:off x="1031358" y="1578750"/>
            <a:ext cx="9771322" cy="490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ts val="1000"/>
              </a:spcBef>
              <a:spcAft>
                <a:spcPct val="0"/>
              </a:spcAft>
              <a:buClrTx/>
              <a:buSzTx/>
              <a:buNone/>
              <a:tabLst/>
            </a:pPr>
            <a:r>
              <a:rPr kumimoji="0" lang="vi-VN" altLang="en-US" sz="2200" b="0" i="0" u="none" strike="noStrike" cap="none" normalizeH="0" baseline="0" dirty="0">
                <a:ln>
                  <a:noFill/>
                </a:ln>
                <a:solidFill>
                  <a:schemeClr val="tx1"/>
                </a:solidFill>
                <a:effectLst/>
                <a:latin typeface="Arial" panose="020B0604020202020204" pitchFamily="34" charset="0"/>
              </a:rPr>
              <a:t>– Nội dung đánh giá: đánh giá các kĩ năng</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năng</a:t>
            </a:r>
            <a:r>
              <a:rPr kumimoji="0" lang="en-US" altLang="en-US" sz="2200" b="0" i="0" u="none" strike="noStrike" cap="none" normalizeH="0" dirty="0">
                <a:ln>
                  <a:noFill/>
                </a:ln>
                <a:solidFill>
                  <a:schemeClr val="tx1"/>
                </a:solidFill>
                <a:effectLst/>
                <a:latin typeface="Arial" panose="020B0604020202020204" pitchFamily="34" charset="0"/>
              </a:rPr>
              <a:t> </a:t>
            </a:r>
            <a:r>
              <a:rPr kumimoji="0" lang="en-US" altLang="en-US" sz="2200" b="0" i="0" u="none" strike="noStrike" cap="none" normalizeH="0" dirty="0" err="1">
                <a:ln>
                  <a:noFill/>
                </a:ln>
                <a:solidFill>
                  <a:schemeClr val="tx1"/>
                </a:solidFill>
                <a:effectLst/>
                <a:latin typeface="Arial" panose="020B0604020202020204" pitchFamily="34" charset="0"/>
              </a:rPr>
              <a:t>lực</a:t>
            </a:r>
            <a:r>
              <a:rPr kumimoji="0" lang="vi-VN" altLang="en-US" sz="2200" b="0" i="0" u="none" strike="noStrike" cap="none" normalizeH="0" baseline="0" dirty="0">
                <a:ln>
                  <a:noFill/>
                </a:ln>
                <a:solidFill>
                  <a:schemeClr val="tx1"/>
                </a:solidFill>
                <a:effectLst/>
                <a:latin typeface="Arial" panose="020B0604020202020204" pitchFamily="34" charset="0"/>
              </a:rPr>
              <a:t> của HS</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đặc</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biệt</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là</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vi-VN" altLang="en-US" sz="2200" b="0" i="0" u="none" strike="noStrike" cap="none" normalizeH="0" baseline="0" dirty="0">
                <a:ln>
                  <a:noFill/>
                </a:ln>
                <a:solidFill>
                  <a:schemeClr val="tx1"/>
                </a:solidFill>
                <a:effectLst/>
                <a:latin typeface="Arial" panose="020B0604020202020204" pitchFamily="34" charset="0"/>
              </a:rPr>
              <a:t>khả năng vận dụng tri thức vào những tình huống cụ thể.</a:t>
            </a: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kumimoji="0" lang="vi-VN" altLang="en-US" sz="2200" b="0" i="0" u="none" strike="noStrike" cap="none" normalizeH="0" baseline="0" dirty="0">
                <a:ln>
                  <a:noFill/>
                </a:ln>
                <a:solidFill>
                  <a:schemeClr val="tx1"/>
                </a:solidFill>
                <a:effectLst/>
                <a:latin typeface="Arial" panose="020B0604020202020204" pitchFamily="34" charset="0"/>
              </a:rPr>
              <a:t>– Đa dạng các hình thức đánh giá</a:t>
            </a:r>
            <a:r>
              <a:rPr kumimoji="0" lang="en-US" altLang="en-US" sz="2200" b="0" i="0" u="none" strike="noStrike" cap="none" normalizeH="0" baseline="0" dirty="0">
                <a:ln>
                  <a:noFill/>
                </a:ln>
                <a:solidFill>
                  <a:schemeClr val="tx1"/>
                </a:solidFill>
                <a:effectLst/>
                <a:latin typeface="Arial" panose="020B0604020202020204" pitchFamily="34" charset="0"/>
              </a:rPr>
              <a:t>; k</a:t>
            </a:r>
            <a:r>
              <a:rPr kumimoji="0" lang="vi-VN" altLang="en-US" sz="2200" b="0" i="0" u="none" strike="noStrike" cap="none" normalizeH="0" baseline="0" dirty="0">
                <a:ln>
                  <a:noFill/>
                </a:ln>
                <a:solidFill>
                  <a:schemeClr val="tx1"/>
                </a:solidFill>
                <a:effectLst/>
                <a:latin typeface="Arial" panose="020B0604020202020204" pitchFamily="34" charset="0"/>
              </a:rPr>
              <a:t>ết hợp việc đánh giá của GV với tự đánh giá và đánh giá lẫn nhau của HS.</a:t>
            </a: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Đánh</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giá</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thường</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xuyên</a:t>
            </a: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Đánh</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giá</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định</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kì</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đánh</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giá</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tổng</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kết</a:t>
            </a:r>
            <a:r>
              <a:rPr kumimoji="0" lang="en-US" altLang="en-US" sz="2200" b="0" i="0" u="none" strike="noStrike" cap="none" normalizeH="0" baseline="0" dirty="0">
                <a:ln>
                  <a:noFill/>
                </a:ln>
                <a:solidFill>
                  <a:schemeClr val="tx1"/>
                </a:solidFill>
                <a:effectLst/>
                <a:latin typeface="Arial" panose="020B0604020202020204" pitchFamily="34" charset="0"/>
              </a:rPr>
              <a:t>)</a:t>
            </a:r>
            <a:endParaRPr kumimoji="0" lang="vi-VN" altLang="en-US" sz="2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kumimoji="0" lang="vi-VN"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Phương</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pháp</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đánh</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giá</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đa</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dạng</a:t>
            </a:r>
            <a:r>
              <a:rPr kumimoji="0" lang="en-US" altLang="en-US" sz="2200" b="0" i="0" u="none" strike="noStrike" cap="none" normalizeH="0" baseline="0" dirty="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ts val="1000"/>
              </a:spcBef>
              <a:spcAft>
                <a:spcPct val="0"/>
              </a:spcAft>
              <a:buClrTx/>
              <a:buSzTx/>
              <a:buNone/>
              <a:tabLst/>
            </a:pP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Phương</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pháp</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viết</a:t>
            </a: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Phương</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pháp</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quan</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sát</a:t>
            </a:r>
            <a:endParaRPr kumimoji="0" lang="en-US" altLang="en-US" sz="2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Phương</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pháp</a:t>
            </a:r>
            <a:r>
              <a:rPr kumimoji="0" lang="en-US" altLang="en-US" sz="2200" b="0" i="0" u="none" strike="noStrike" cap="none" normalizeH="0" baseline="0" dirty="0">
                <a:ln>
                  <a:noFill/>
                </a:ln>
                <a:solidFill>
                  <a:schemeClr val="tx1"/>
                </a:solidFill>
                <a:effectLst/>
                <a:latin typeface="Arial" panose="020B0604020202020204" pitchFamily="34" charset="0"/>
              </a:rPr>
              <a:t> </a:t>
            </a:r>
            <a:r>
              <a:rPr kumimoji="0" lang="en-US" altLang="en-US" sz="2200" b="0" i="0" u="none" strike="noStrike" cap="none" normalizeH="0" baseline="0" dirty="0" err="1">
                <a:ln>
                  <a:noFill/>
                </a:ln>
                <a:solidFill>
                  <a:schemeClr val="tx1"/>
                </a:solidFill>
                <a:effectLst/>
                <a:latin typeface="Arial" panose="020B0604020202020204" pitchFamily="34" charset="0"/>
              </a:rPr>
              <a:t>hỏi</a:t>
            </a:r>
            <a:r>
              <a:rPr kumimoji="0" lang="en-US" altLang="en-US" sz="2200" b="0" i="0" u="none" strike="noStrike" cap="none" normalizeH="0" dirty="0">
                <a:ln>
                  <a:noFill/>
                </a:ln>
                <a:solidFill>
                  <a:schemeClr val="tx1"/>
                </a:solidFill>
                <a:effectLst/>
                <a:latin typeface="Arial" panose="020B0604020202020204" pitchFamily="34" charset="0"/>
              </a:rPr>
              <a:t> </a:t>
            </a:r>
            <a:r>
              <a:rPr kumimoji="0" lang="en-US" altLang="en-US" sz="2200" b="0" i="0" u="none" strike="noStrike" cap="none" normalizeH="0" dirty="0" err="1">
                <a:ln>
                  <a:noFill/>
                </a:ln>
                <a:solidFill>
                  <a:schemeClr val="tx1"/>
                </a:solidFill>
                <a:effectLst/>
                <a:latin typeface="Arial" panose="020B0604020202020204" pitchFamily="34" charset="0"/>
              </a:rPr>
              <a:t>đáp</a:t>
            </a:r>
            <a:endParaRPr lang="en-US" altLang="en-US" sz="2200" dirty="0">
              <a:latin typeface="Arial" panose="020B0604020202020204" pitchFamily="34" charset="0"/>
            </a:endParaRPr>
          </a:p>
          <a:p>
            <a:pPr marL="0" marR="0" lvl="0" indent="0" algn="just" defTabSz="914400" rtl="0" eaLnBrk="0" fontAlgn="base" latinLnBrk="0" hangingPunct="0">
              <a:lnSpc>
                <a:spcPct val="100000"/>
              </a:lnSpc>
              <a:spcBef>
                <a:spcPts val="1000"/>
              </a:spcBef>
              <a:spcAft>
                <a:spcPct val="0"/>
              </a:spcAft>
              <a:buClrTx/>
              <a:buSzTx/>
              <a:buNone/>
              <a:tabLst/>
            </a:pPr>
            <a:r>
              <a:rPr kumimoji="0" lang="en-US" altLang="en-US" sz="2200" b="0" i="0" u="none" strike="noStrike" cap="none" normalizeH="0" baseline="0" dirty="0">
                <a:ln>
                  <a:noFill/>
                </a:ln>
                <a:solidFill>
                  <a:schemeClr val="tx1"/>
                </a:solidFill>
                <a:effectLst/>
                <a:latin typeface="Arial" panose="020B0604020202020204" pitchFamily="34" charset="0"/>
              </a:rPr>
              <a:t>+</a:t>
            </a:r>
            <a:r>
              <a:rPr kumimoji="0" lang="en-US" altLang="en-US" sz="2200" b="0" i="0" u="none" strike="noStrike" cap="none" normalizeH="0" dirty="0">
                <a:ln>
                  <a:noFill/>
                </a:ln>
                <a:solidFill>
                  <a:schemeClr val="tx1"/>
                </a:solidFill>
                <a:effectLst/>
                <a:latin typeface="Arial" panose="020B0604020202020204" pitchFamily="34" charset="0"/>
              </a:rPr>
              <a:t> </a:t>
            </a:r>
            <a:r>
              <a:rPr kumimoji="0" lang="en-US" altLang="en-US" sz="2200" b="0" i="0" u="none" strike="noStrike" cap="none" normalizeH="0" dirty="0" err="1">
                <a:ln>
                  <a:noFill/>
                </a:ln>
                <a:solidFill>
                  <a:schemeClr val="tx1"/>
                </a:solidFill>
                <a:effectLst/>
                <a:latin typeface="Arial" panose="020B0604020202020204" pitchFamily="34" charset="0"/>
              </a:rPr>
              <a:t>Phương</a:t>
            </a:r>
            <a:r>
              <a:rPr kumimoji="0" lang="en-US" altLang="en-US" sz="2200" b="0" i="0" u="none" strike="noStrike" cap="none" normalizeH="0" dirty="0">
                <a:ln>
                  <a:noFill/>
                </a:ln>
                <a:solidFill>
                  <a:schemeClr val="tx1"/>
                </a:solidFill>
                <a:effectLst/>
                <a:latin typeface="Arial" panose="020B0604020202020204" pitchFamily="34" charset="0"/>
              </a:rPr>
              <a:t> </a:t>
            </a:r>
            <a:r>
              <a:rPr kumimoji="0" lang="en-US" altLang="en-US" sz="2200" b="0" i="0" u="none" strike="noStrike" cap="none" normalizeH="0" dirty="0" err="1">
                <a:ln>
                  <a:noFill/>
                </a:ln>
                <a:solidFill>
                  <a:schemeClr val="tx1"/>
                </a:solidFill>
                <a:effectLst/>
                <a:latin typeface="Arial" panose="020B0604020202020204" pitchFamily="34" charset="0"/>
              </a:rPr>
              <a:t>pháp</a:t>
            </a:r>
            <a:r>
              <a:rPr kumimoji="0" lang="en-US" altLang="en-US" sz="2200" b="0" i="0" u="none" strike="noStrike" cap="none" normalizeH="0" dirty="0">
                <a:ln>
                  <a:noFill/>
                </a:ln>
                <a:solidFill>
                  <a:schemeClr val="tx1"/>
                </a:solidFill>
                <a:effectLst/>
                <a:latin typeface="Arial" panose="020B0604020202020204" pitchFamily="34" charset="0"/>
              </a:rPr>
              <a:t> </a:t>
            </a:r>
            <a:r>
              <a:rPr kumimoji="0" lang="en-US" altLang="en-US" sz="2200" b="0" i="0" u="none" strike="noStrike" cap="none" normalizeH="0" dirty="0" err="1">
                <a:ln>
                  <a:noFill/>
                </a:ln>
                <a:solidFill>
                  <a:schemeClr val="tx1"/>
                </a:solidFill>
                <a:effectLst/>
                <a:latin typeface="Arial" panose="020B0604020202020204" pitchFamily="34" charset="0"/>
              </a:rPr>
              <a:t>đánh</a:t>
            </a:r>
            <a:r>
              <a:rPr kumimoji="0" lang="en-US" altLang="en-US" sz="2200" b="0" i="0" u="none" strike="noStrike" cap="none" normalizeH="0" dirty="0">
                <a:ln>
                  <a:noFill/>
                </a:ln>
                <a:solidFill>
                  <a:schemeClr val="tx1"/>
                </a:solidFill>
                <a:effectLst/>
                <a:latin typeface="Arial" panose="020B0604020202020204" pitchFamily="34" charset="0"/>
              </a:rPr>
              <a:t> </a:t>
            </a:r>
            <a:r>
              <a:rPr kumimoji="0" lang="en-US" altLang="en-US" sz="2200" b="0" i="0" u="none" strike="noStrike" cap="none" normalizeH="0" dirty="0" err="1">
                <a:ln>
                  <a:noFill/>
                </a:ln>
                <a:solidFill>
                  <a:schemeClr val="tx1"/>
                </a:solidFill>
                <a:effectLst/>
                <a:latin typeface="Arial" panose="020B0604020202020204" pitchFamily="34" charset="0"/>
              </a:rPr>
              <a:t>giá</a:t>
            </a:r>
            <a:r>
              <a:rPr kumimoji="0" lang="en-US" altLang="en-US" sz="2200" b="0" i="0" u="none" strike="noStrike" cap="none" normalizeH="0" dirty="0">
                <a:ln>
                  <a:noFill/>
                </a:ln>
                <a:solidFill>
                  <a:schemeClr val="tx1"/>
                </a:solidFill>
                <a:effectLst/>
                <a:latin typeface="Arial" panose="020B0604020202020204" pitchFamily="34" charset="0"/>
              </a:rPr>
              <a:t> qua </a:t>
            </a:r>
            <a:r>
              <a:rPr kumimoji="0" lang="en-US" altLang="en-US" sz="2200" b="0" i="0" u="none" strike="noStrike" cap="none" normalizeH="0" dirty="0" err="1">
                <a:ln>
                  <a:noFill/>
                </a:ln>
                <a:solidFill>
                  <a:schemeClr val="tx1"/>
                </a:solidFill>
                <a:effectLst/>
                <a:latin typeface="Arial" panose="020B0604020202020204" pitchFamily="34" charset="0"/>
              </a:rPr>
              <a:t>sản</a:t>
            </a:r>
            <a:r>
              <a:rPr kumimoji="0" lang="en-US" altLang="en-US" sz="2200" b="0" i="0" u="none" strike="noStrike" cap="none" normalizeH="0" dirty="0">
                <a:ln>
                  <a:noFill/>
                </a:ln>
                <a:solidFill>
                  <a:schemeClr val="tx1"/>
                </a:solidFill>
                <a:effectLst/>
                <a:latin typeface="Arial" panose="020B0604020202020204" pitchFamily="34" charset="0"/>
              </a:rPr>
              <a:t> </a:t>
            </a:r>
            <a:r>
              <a:rPr kumimoji="0" lang="en-US" altLang="en-US" sz="2200" b="0" i="0" u="none" strike="noStrike" cap="none" normalizeH="0" dirty="0" err="1">
                <a:ln>
                  <a:noFill/>
                </a:ln>
                <a:solidFill>
                  <a:schemeClr val="tx1"/>
                </a:solidFill>
                <a:effectLst/>
                <a:latin typeface="Arial" panose="020B0604020202020204" pitchFamily="34" charset="0"/>
              </a:rPr>
              <a:t>phẩm</a:t>
            </a:r>
            <a:r>
              <a:rPr kumimoji="0" lang="en-US" altLang="en-US" sz="2200" b="0" i="0" u="none" strike="noStrike" cap="none" normalizeH="0" dirty="0">
                <a:ln>
                  <a:noFill/>
                </a:ln>
                <a:solidFill>
                  <a:schemeClr val="tx1"/>
                </a:solidFill>
                <a:effectLst/>
                <a:latin typeface="Arial" panose="020B0604020202020204" pitchFamily="34" charset="0"/>
              </a:rPr>
              <a:t> </a:t>
            </a:r>
            <a:r>
              <a:rPr kumimoji="0" lang="en-US" altLang="en-US" sz="2200" b="0" i="0" u="none" strike="noStrike" cap="none" normalizeH="0" dirty="0" err="1">
                <a:ln>
                  <a:noFill/>
                </a:ln>
                <a:solidFill>
                  <a:schemeClr val="tx1"/>
                </a:solidFill>
                <a:effectLst/>
                <a:latin typeface="Arial" panose="020B0604020202020204" pitchFamily="34" charset="0"/>
              </a:rPr>
              <a:t>học</a:t>
            </a:r>
            <a:r>
              <a:rPr kumimoji="0" lang="en-US" altLang="en-US" sz="2200" b="0" i="0" u="none" strike="noStrike" cap="none" normalizeH="0" dirty="0">
                <a:ln>
                  <a:noFill/>
                </a:ln>
                <a:solidFill>
                  <a:schemeClr val="tx1"/>
                </a:solidFill>
                <a:effectLst/>
                <a:latin typeface="Arial" panose="020B0604020202020204" pitchFamily="34" charset="0"/>
              </a:rPr>
              <a:t> </a:t>
            </a:r>
            <a:r>
              <a:rPr kumimoji="0" lang="en-US" altLang="en-US" sz="2200" b="0" i="0" u="none" strike="noStrike" cap="none" normalizeH="0" dirty="0" err="1">
                <a:ln>
                  <a:noFill/>
                </a:ln>
                <a:solidFill>
                  <a:schemeClr val="tx1"/>
                </a:solidFill>
                <a:effectLst/>
                <a:latin typeface="Arial" panose="020B0604020202020204" pitchFamily="34" charset="0"/>
              </a:rPr>
              <a:t>tập</a:t>
            </a:r>
            <a:r>
              <a:rPr kumimoji="0" lang="en-US" altLang="en-US" sz="2200" b="0" i="0" u="none" strike="noStrike" cap="none" normalizeH="0" dirty="0">
                <a:ln>
                  <a:noFill/>
                </a:ln>
                <a:solidFill>
                  <a:schemeClr val="tx1"/>
                </a:solidFill>
                <a:effectLst/>
                <a:latin typeface="Arial" panose="020B0604020202020204" pitchFamily="34" charset="0"/>
              </a:rPr>
              <a:t>,…</a:t>
            </a:r>
            <a:endParaRPr kumimoji="0" lang="vi-VN" altLang="en-US" sz="22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2803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54" y="1134269"/>
            <a:ext cx="115776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403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72" y="1027906"/>
            <a:ext cx="1157763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243470" y="1825625"/>
            <a:ext cx="7176977" cy="207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rgbClr val="453DED"/>
                </a:solidFill>
                <a:latin typeface="Arial" panose="020B0604020202020204" pitchFamily="34" charset="0"/>
              </a:rPr>
              <a:t>TÀI LIỆU BỔ TRỢ</a:t>
            </a:r>
            <a:endParaRPr kumimoji="0" lang="en-US" altLang="en-US" b="0" i="0" u="none" strike="noStrike" cap="none" normalizeH="0" baseline="0" dirty="0">
              <a:ln>
                <a:noFill/>
              </a:ln>
              <a:solidFill>
                <a:srgbClr val="453DED"/>
              </a:solidFill>
              <a:effectLst/>
              <a:latin typeface="Arial" panose="020B0604020202020204" pitchFamily="34" charset="0"/>
            </a:endParaRPr>
          </a:p>
        </p:txBody>
      </p:sp>
    </p:spTree>
    <p:extLst>
      <p:ext uri="{BB962C8B-B14F-4D97-AF65-F5344CB8AC3E}">
        <p14:creationId xmlns:p14="http://schemas.microsoft.com/office/powerpoint/2010/main" val="40252553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9"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420474342"/>
              </p:ext>
            </p:extLst>
          </p:nvPr>
        </p:nvGraphicFramePr>
        <p:xfrm>
          <a:off x="1589547" y="365126"/>
          <a:ext cx="9060524" cy="6068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2"/>
          <p:cNvSpPr txBox="1">
            <a:spLocks noChangeArrowheads="1"/>
          </p:cNvSpPr>
          <p:nvPr/>
        </p:nvSpPr>
        <p:spPr bwMode="auto">
          <a:xfrm>
            <a:off x="502962" y="2037603"/>
            <a:ext cx="26517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TÀI LIỆU </a:t>
            </a:r>
          </a:p>
          <a:p>
            <a:pPr>
              <a:lnSpc>
                <a:spcPct val="100000"/>
              </a:lnSpc>
            </a:pPr>
            <a:r>
              <a:rPr lang="en-US" altLang="en-US" sz="3200" b="1" dirty="0" err="1">
                <a:solidFill>
                  <a:srgbClr val="FF0000"/>
                </a:solidFill>
                <a:latin typeface="Arial" panose="020B0604020202020204" pitchFamily="34" charset="0"/>
              </a:rPr>
              <a:t>BỔ</a:t>
            </a:r>
            <a:r>
              <a:rPr lang="en-US" altLang="en-US" sz="3200" b="1" dirty="0">
                <a:solidFill>
                  <a:srgbClr val="FF0000"/>
                </a:solidFill>
                <a:latin typeface="Arial" panose="020B0604020202020204" pitchFamily="34" charset="0"/>
              </a:rPr>
              <a:t> TRỢ</a:t>
            </a:r>
          </a:p>
        </p:txBody>
      </p:sp>
    </p:spTree>
    <p:extLst>
      <p:ext uri="{BB962C8B-B14F-4D97-AF65-F5344CB8AC3E}">
        <p14:creationId xmlns:p14="http://schemas.microsoft.com/office/powerpoint/2010/main" val="4203933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815856" y="562330"/>
            <a:ext cx="3691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SÁCH GIÁO VIÊN</a:t>
            </a:r>
          </a:p>
        </p:txBody>
      </p:sp>
      <p:sp>
        <p:nvSpPr>
          <p:cNvPr id="7" name="Content Placeholder 2"/>
          <p:cNvSpPr txBox="1">
            <a:spLocks/>
          </p:cNvSpPr>
          <p:nvPr/>
        </p:nvSpPr>
        <p:spPr>
          <a:xfrm>
            <a:off x="616688" y="1435396"/>
            <a:ext cx="10737112" cy="41998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buNone/>
            </a:pPr>
            <a:r>
              <a:rPr lang="en-US" sz="2500" dirty="0" err="1"/>
              <a:t>Cấu</a:t>
            </a:r>
            <a:r>
              <a:rPr lang="en-US" sz="2500" dirty="0"/>
              <a:t> </a:t>
            </a:r>
            <a:r>
              <a:rPr lang="en-US" sz="2500" dirty="0" err="1"/>
              <a:t>trúc</a:t>
            </a:r>
            <a:r>
              <a:rPr lang="en-US" sz="2500" dirty="0"/>
              <a:t> </a:t>
            </a:r>
            <a:r>
              <a:rPr lang="vi-VN" sz="2500" dirty="0"/>
              <a:t>gồm hai phần: </a:t>
            </a:r>
            <a:endParaRPr lang="en-US" sz="2500" dirty="0"/>
          </a:p>
          <a:p>
            <a:pPr marL="0" indent="0" algn="just" eaLnBrk="0" hangingPunct="0">
              <a:lnSpc>
                <a:spcPct val="130000"/>
              </a:lnSpc>
              <a:buNone/>
            </a:pPr>
            <a:r>
              <a:rPr lang="vi-VN" sz="2500" dirty="0"/>
              <a:t>– </a:t>
            </a:r>
            <a:r>
              <a:rPr lang="en-US" sz="2500" b="1" dirty="0" err="1"/>
              <a:t>Phần</a:t>
            </a:r>
            <a:r>
              <a:rPr lang="en-US" sz="2500" b="1" dirty="0"/>
              <a:t> </a:t>
            </a:r>
            <a:r>
              <a:rPr lang="en-US" sz="2500" b="1" dirty="0" err="1"/>
              <a:t>một</a:t>
            </a:r>
            <a:r>
              <a:rPr lang="en-US" sz="2500" b="1" dirty="0"/>
              <a:t>. </a:t>
            </a:r>
            <a:r>
              <a:rPr lang="en-US" sz="2500" b="1" dirty="0" err="1"/>
              <a:t>Hướng</a:t>
            </a:r>
            <a:r>
              <a:rPr lang="en-US" sz="2500" b="1" dirty="0"/>
              <a:t> </a:t>
            </a:r>
            <a:r>
              <a:rPr lang="en-US" sz="2500" b="1" dirty="0" err="1"/>
              <a:t>dẫn</a:t>
            </a:r>
            <a:r>
              <a:rPr lang="en-US" sz="2500" b="1" dirty="0"/>
              <a:t> </a:t>
            </a:r>
            <a:r>
              <a:rPr lang="en-US" sz="2500" b="1" dirty="0" err="1"/>
              <a:t>chung</a:t>
            </a:r>
            <a:r>
              <a:rPr lang="en-US" sz="2500" dirty="0"/>
              <a:t>: </a:t>
            </a:r>
            <a:r>
              <a:rPr lang="vi-VN" sz="2500" dirty="0"/>
              <a:t>giới thiệu những vấn đề cơ bản như: chương trình môn Địa lí; đặc điểm, mục tiêu môn học; quan điểm biên soạn; những đổi mới </a:t>
            </a:r>
            <a:r>
              <a:rPr lang="en-US" sz="2500" dirty="0" err="1"/>
              <a:t>của</a:t>
            </a:r>
            <a:r>
              <a:rPr lang="en-US" sz="2500" dirty="0"/>
              <a:t> </a:t>
            </a:r>
            <a:r>
              <a:rPr lang="vi-VN" sz="2500" dirty="0"/>
              <a:t>SGK Địa lí 1</a:t>
            </a:r>
            <a:r>
              <a:rPr lang="en-US" sz="2500" dirty="0"/>
              <a:t>1</a:t>
            </a:r>
            <a:r>
              <a:rPr lang="vi-VN" sz="2500" dirty="0"/>
              <a:t>.</a:t>
            </a:r>
            <a:endParaRPr lang="en-US" sz="2500" dirty="0"/>
          </a:p>
          <a:p>
            <a:pPr marL="0" indent="0" algn="just" eaLnBrk="0" hangingPunct="0">
              <a:lnSpc>
                <a:spcPct val="130000"/>
              </a:lnSpc>
              <a:buNone/>
            </a:pPr>
            <a:r>
              <a:rPr lang="vi-VN" sz="2500" dirty="0"/>
              <a:t>– </a:t>
            </a:r>
            <a:r>
              <a:rPr lang="vi-VN" sz="2500" b="1" dirty="0"/>
              <a:t>P</a:t>
            </a:r>
            <a:r>
              <a:rPr lang="en-US" sz="2500" b="1" dirty="0" err="1"/>
              <a:t>hần</a:t>
            </a:r>
            <a:r>
              <a:rPr lang="en-US" sz="2500" b="1" dirty="0"/>
              <a:t> </a:t>
            </a:r>
            <a:r>
              <a:rPr lang="en-US" sz="2500" b="1" dirty="0" err="1"/>
              <a:t>hai</a:t>
            </a:r>
            <a:r>
              <a:rPr lang="en-US" sz="2500" b="1" dirty="0"/>
              <a:t>. </a:t>
            </a:r>
            <a:r>
              <a:rPr lang="en-US" sz="2500" b="1" dirty="0" err="1"/>
              <a:t>Hướng</a:t>
            </a:r>
            <a:r>
              <a:rPr lang="en-US" sz="2500" b="1" dirty="0"/>
              <a:t> </a:t>
            </a:r>
            <a:r>
              <a:rPr lang="en-US" sz="2500" b="1" dirty="0" err="1"/>
              <a:t>dẫn</a:t>
            </a:r>
            <a:r>
              <a:rPr lang="en-US" sz="2500" b="1" dirty="0"/>
              <a:t> </a:t>
            </a:r>
            <a:r>
              <a:rPr lang="en-US" sz="2500" b="1" dirty="0" err="1"/>
              <a:t>dạy</a:t>
            </a:r>
            <a:r>
              <a:rPr lang="en-US" sz="2500" b="1" dirty="0"/>
              <a:t> </a:t>
            </a:r>
            <a:r>
              <a:rPr lang="en-US" sz="2500" b="1" dirty="0" err="1"/>
              <a:t>học</a:t>
            </a:r>
            <a:r>
              <a:rPr lang="en-US" sz="2500" b="1" dirty="0"/>
              <a:t> </a:t>
            </a:r>
            <a:r>
              <a:rPr lang="en-US" sz="2500" b="1" dirty="0" err="1"/>
              <a:t>các</a:t>
            </a:r>
            <a:r>
              <a:rPr lang="en-US" sz="2500" b="1" dirty="0"/>
              <a:t> </a:t>
            </a:r>
            <a:r>
              <a:rPr lang="en-US" sz="2500" b="1" dirty="0" err="1"/>
              <a:t>bài</a:t>
            </a:r>
            <a:r>
              <a:rPr lang="en-US" sz="2500" b="1" dirty="0"/>
              <a:t> </a:t>
            </a:r>
            <a:r>
              <a:rPr lang="en-US" sz="2500" b="1" dirty="0" err="1"/>
              <a:t>cụ</a:t>
            </a:r>
            <a:r>
              <a:rPr lang="en-US" sz="2500" b="1" dirty="0"/>
              <a:t> </a:t>
            </a:r>
            <a:r>
              <a:rPr lang="en-US" sz="2500" b="1" dirty="0" err="1"/>
              <a:t>thể</a:t>
            </a:r>
            <a:r>
              <a:rPr lang="en-US" sz="2500" dirty="0"/>
              <a:t>: </a:t>
            </a:r>
            <a:r>
              <a:rPr lang="vi-VN" sz="2500" dirty="0"/>
              <a:t>Nội dung hướng dẫn bám sát cấu trúc từng bài của SGK Địa lí </a:t>
            </a:r>
            <a:r>
              <a:rPr lang="en-US" sz="2500" dirty="0"/>
              <a:t>1</a:t>
            </a:r>
            <a:r>
              <a:rPr lang="vi-VN" sz="2500" dirty="0"/>
              <a:t>1, giúp GV thực hiện các hoạt động dạy trên lớp một cách linh động và hiệu quả.</a:t>
            </a:r>
            <a:endParaRPr lang="en-US" sz="2500" dirty="0"/>
          </a:p>
          <a:p>
            <a:pPr marL="2111375" indent="-2111375" algn="just">
              <a:lnSpc>
                <a:spcPct val="130000"/>
              </a:lnSpc>
              <a:buFont typeface="Arial" panose="020B0604020202020204" pitchFamily="34" charset="0"/>
              <a:buNone/>
            </a:pPr>
            <a:r>
              <a:rPr lang="vi-VN" sz="2500" dirty="0">
                <a:cs typeface="Arial" panose="020B0604020202020204" pitchFamily="34" charset="0"/>
              </a:rPr>
              <a:t/>
            </a:r>
            <a:br>
              <a:rPr lang="vi-VN" sz="2500" dirty="0">
                <a:cs typeface="Arial" panose="020B0604020202020204" pitchFamily="34" charset="0"/>
              </a:rPr>
            </a:br>
            <a:endParaRPr lang="en-US" sz="2500" dirty="0">
              <a:cs typeface="Arial" panose="020B0604020202020204" pitchFamily="34" charset="0"/>
            </a:endParaRPr>
          </a:p>
        </p:txBody>
      </p:sp>
    </p:spTree>
    <p:extLst>
      <p:ext uri="{BB962C8B-B14F-4D97-AF65-F5344CB8AC3E}">
        <p14:creationId xmlns:p14="http://schemas.microsoft.com/office/powerpoint/2010/main" val="2724734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815856" y="562330"/>
            <a:ext cx="3691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SÁCH GIÁO VIÊN</a:t>
            </a:r>
          </a:p>
        </p:txBody>
      </p:sp>
      <p:sp>
        <p:nvSpPr>
          <p:cNvPr id="7" name="Content Placeholder 2"/>
          <p:cNvSpPr txBox="1">
            <a:spLocks/>
          </p:cNvSpPr>
          <p:nvPr/>
        </p:nvSpPr>
        <p:spPr>
          <a:xfrm>
            <a:off x="616688" y="1344310"/>
            <a:ext cx="10737112" cy="42716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hangingPunct="0">
              <a:lnSpc>
                <a:spcPct val="120000"/>
              </a:lnSpc>
              <a:spcBef>
                <a:spcPts val="600"/>
              </a:spcBef>
              <a:buNone/>
            </a:pP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số</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lưu</a:t>
            </a:r>
            <a:r>
              <a:rPr lang="en-US" sz="2200" dirty="0">
                <a:latin typeface="Arial" panose="020B0604020202020204" pitchFamily="34" charset="0"/>
                <a:cs typeface="Arial" panose="020B0604020202020204" pitchFamily="34" charset="0"/>
              </a:rPr>
              <a:t> ý </a:t>
            </a:r>
            <a:r>
              <a:rPr lang="en-US" sz="2200" dirty="0" err="1">
                <a:latin typeface="Arial" panose="020B0604020202020204" pitchFamily="34" charset="0"/>
                <a:cs typeface="Arial" panose="020B0604020202020204" pitchFamily="34" charset="0"/>
              </a:rPr>
              <a:t>khi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SGV</a:t>
            </a:r>
            <a:r>
              <a:rPr lang="vi-VN"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marL="0" indent="0" algn="just">
              <a:lnSpc>
                <a:spcPct val="120000"/>
              </a:lnSpc>
              <a:spcBef>
                <a:spcPts val="600"/>
              </a:spcBef>
              <a:buNone/>
            </a:pP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Bám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mục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tiêu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đặt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từng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bài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tổ</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chức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trúng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đích</a:t>
            </a:r>
            <a:r>
              <a:rPr lang="en-US" sz="2200" dirty="0">
                <a:latin typeface="Arial" panose="020B0604020202020204" pitchFamily="34" charset="0"/>
                <a:cs typeface="Arial" panose="020B0604020202020204" pitchFamily="34" charset="0"/>
              </a:rPr>
              <a:t>.</a:t>
            </a:r>
          </a:p>
          <a:p>
            <a:pPr marL="0" indent="0" algn="just">
              <a:lnSpc>
                <a:spcPct val="120000"/>
              </a:lnSpc>
              <a:spcBef>
                <a:spcPts val="600"/>
              </a:spcBef>
              <a:buNone/>
            </a:pP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Mỗi bài được thiết kế bao gồm nhiều hoạt </a:t>
            </a:r>
            <a:r>
              <a:rPr lang="en-US" sz="2200" dirty="0">
                <a:latin typeface="Arial" panose="020B0604020202020204" pitchFamily="34" charset="0"/>
                <a:cs typeface="Arial" panose="020B0604020202020204" pitchFamily="34" charset="0"/>
              </a:rPr>
              <a:t>đ</a:t>
            </a:r>
            <a:r>
              <a:rPr lang="vi-VN" sz="2200" dirty="0">
                <a:latin typeface="Arial" panose="020B0604020202020204" pitchFamily="34" charset="0"/>
                <a:cs typeface="Arial" panose="020B0604020202020204" pitchFamily="34" charset="0"/>
              </a:rPr>
              <a:t>ộng của GV và HS, </a:t>
            </a:r>
            <a:r>
              <a:rPr lang="en-US" sz="2200" dirty="0">
                <a:latin typeface="Arial" panose="020B0604020202020204" pitchFamily="34" charset="0"/>
                <a:cs typeface="Arial" panose="020B0604020202020204" pitchFamily="34" charset="0"/>
              </a:rPr>
              <a:t>M</a:t>
            </a:r>
            <a:r>
              <a:rPr lang="vi-VN" sz="2200" dirty="0">
                <a:latin typeface="Arial" panose="020B0604020202020204" pitchFamily="34" charset="0"/>
                <a:cs typeface="Arial" panose="020B0604020202020204" pitchFamily="34" charset="0"/>
              </a:rPr>
              <a:t>ỗi hoạt động trong phần hình thành kiến thức mới tương ứng với một đơn vị kiến thức trong SGK.  </a:t>
            </a:r>
            <a:endParaRPr lang="en-US" sz="2200" dirty="0">
              <a:latin typeface="Arial" panose="020B0604020202020204" pitchFamily="34" charset="0"/>
              <a:cs typeface="Arial" panose="020B0604020202020204" pitchFamily="34" charset="0"/>
            </a:endParaRPr>
          </a:p>
          <a:p>
            <a:pPr marL="0" indent="0" algn="just">
              <a:lnSpc>
                <a:spcPct val="120000"/>
              </a:lnSpc>
              <a:spcBef>
                <a:spcPts val="600"/>
              </a:spcBef>
              <a:buNone/>
            </a:pP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Kế hoạch bài 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pháp</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trong SGV chỉ mang tính chất gợi ý, GV có thể </a:t>
            </a:r>
            <a:r>
              <a:rPr lang="en-US" sz="2200" dirty="0" err="1">
                <a:latin typeface="Arial" panose="020B0604020202020204" pitchFamily="34" charset="0"/>
                <a:cs typeface="Arial" panose="020B0604020202020204" pitchFamily="34" charset="0"/>
              </a:rPr>
              <a:t>linh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động</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sáng tạo phù hợp với đối tượng HS và với điều kiện dạy học của nhà trường.</a:t>
            </a:r>
            <a:endParaRPr lang="en-US" sz="2200" dirty="0">
              <a:latin typeface="Arial" panose="020B0604020202020204" pitchFamily="34" charset="0"/>
              <a:cs typeface="Arial" panose="020B0604020202020204" pitchFamily="34" charset="0"/>
            </a:endParaRPr>
          </a:p>
          <a:p>
            <a:pPr marL="0" indent="0" algn="just">
              <a:lnSpc>
                <a:spcPct val="120000"/>
              </a:lnSpc>
              <a:spcBef>
                <a:spcPts val="600"/>
              </a:spcBef>
              <a:buNone/>
            </a:pP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Hình thức tổ chức hoạt động cần phù hợp với điều kiện và không gian của lớp học</a:t>
            </a:r>
            <a:r>
              <a:rPr lang="en-US" sz="2200" dirty="0">
                <a:latin typeface="Arial" panose="020B0604020202020204" pitchFamily="34" charset="0"/>
                <a:cs typeface="Arial" panose="020B0604020202020204" pitchFamily="34" charset="0"/>
              </a:rPr>
              <a:t>.</a:t>
            </a:r>
          </a:p>
          <a:p>
            <a:pPr marL="0" indent="0" algn="just">
              <a:lnSpc>
                <a:spcPct val="120000"/>
              </a:lnSpc>
              <a:spcBef>
                <a:spcPts val="600"/>
              </a:spcBef>
              <a:buNone/>
            </a:pP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Đánh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giá</a:t>
            </a:r>
            <a:r>
              <a:rPr lang="en-US" sz="2200" dirty="0">
                <a:latin typeface="Arial" panose="020B0604020202020204" pitchFamily="34" charset="0"/>
                <a:cs typeface="Arial" panose="020B0604020202020204" pitchFamily="34" charset="0"/>
              </a:rPr>
              <a:t> s</a:t>
            </a:r>
            <a:r>
              <a:rPr lang="vi-VN" sz="2200" dirty="0">
                <a:latin typeface="Arial" panose="020B0604020202020204" pitchFamily="34" charset="0"/>
                <a:cs typeface="Arial" panose="020B0604020202020204" pitchFamily="34" charset="0"/>
              </a:rPr>
              <a:t>ản phẩm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tập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HS sau mỗi hoạt động</a:t>
            </a:r>
            <a:r>
              <a:rPr lang="en-US" sz="2200" dirty="0">
                <a:latin typeface="Arial" panose="020B0604020202020204" pitchFamily="34" charset="0"/>
                <a:cs typeface="Arial" panose="020B0604020202020204" pitchFamily="34" charset="0"/>
              </a:rPr>
              <a:t>.</a:t>
            </a:r>
          </a:p>
          <a:p>
            <a:pPr marL="0" indent="0" algn="just">
              <a:lnSpc>
                <a:spcPct val="120000"/>
              </a:lnSpc>
              <a:spcBef>
                <a:spcPts val="600"/>
              </a:spcBef>
              <a:buNone/>
            </a:pP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
            </a:r>
            <a:br>
              <a:rPr lang="vi-VN"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802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762690" y="285880"/>
            <a:ext cx="62856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000" b="1" dirty="0">
                <a:solidFill>
                  <a:srgbClr val="FF0000"/>
                </a:solidFill>
                <a:latin typeface="Arial" panose="020B0604020202020204" pitchFamily="34" charset="0"/>
              </a:rPr>
              <a:t>NGUỒN TÀI NGUYÊN, HỌC LIỆU ĐIỆN TỬ, THIẾT BỊ DẠY HỌC</a:t>
            </a:r>
          </a:p>
        </p:txBody>
      </p:sp>
      <p:sp>
        <p:nvSpPr>
          <p:cNvPr id="8" name="Isosceles Triangle 7"/>
          <p:cNvSpPr/>
          <p:nvPr/>
        </p:nvSpPr>
        <p:spPr>
          <a:xfrm>
            <a:off x="1775634" y="1389178"/>
            <a:ext cx="5300570" cy="5185090"/>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 name="Group 8"/>
          <p:cNvGrpSpPr/>
          <p:nvPr/>
        </p:nvGrpSpPr>
        <p:grpSpPr>
          <a:xfrm>
            <a:off x="4338309" y="1773459"/>
            <a:ext cx="5012277" cy="1334661"/>
            <a:chOff x="2478750" y="543427"/>
            <a:chExt cx="5012277" cy="1334661"/>
          </a:xfrm>
        </p:grpSpPr>
        <p:sp>
          <p:nvSpPr>
            <p:cNvPr id="16" name="Rounded Rectangle 15"/>
            <p:cNvSpPr/>
            <p:nvPr/>
          </p:nvSpPr>
          <p:spPr>
            <a:xfrm>
              <a:off x="2478750" y="543427"/>
              <a:ext cx="5012277" cy="1334661"/>
            </a:xfrm>
            <a:prstGeom prst="roundRect">
              <a:avLst/>
            </a:prstGeom>
          </p:spPr>
          <p:style>
            <a:lnRef idx="1">
              <a:schemeClr val="accent5"/>
            </a:lnRef>
            <a:fillRef idx="2">
              <a:schemeClr val="accent5"/>
            </a:fillRef>
            <a:effectRef idx="1">
              <a:schemeClr val="accent5"/>
            </a:effectRef>
            <a:fontRef idx="minor">
              <a:schemeClr val="dk1">
                <a:hueOff val="0"/>
                <a:satOff val="0"/>
                <a:lumOff val="0"/>
                <a:alphaOff val="0"/>
              </a:schemeClr>
            </a:fontRef>
          </p:style>
        </p:sp>
        <p:sp>
          <p:nvSpPr>
            <p:cNvPr id="17" name="Rounded Rectangle 5"/>
            <p:cNvSpPr txBox="1"/>
            <p:nvPr/>
          </p:nvSpPr>
          <p:spPr>
            <a:xfrm>
              <a:off x="2543903" y="608580"/>
              <a:ext cx="4881971" cy="12043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SGK </a:t>
              </a:r>
              <a:r>
                <a:rPr lang="en-US" sz="2400" dirty="0" err="1">
                  <a:latin typeface="Arial" panose="020B0604020202020204" pitchFamily="34" charset="0"/>
                  <a:cs typeface="Arial" panose="020B0604020202020204" pitchFamily="34" charset="0"/>
                </a:rPr>
                <a:t>Địa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lí</a:t>
              </a:r>
              <a:r>
                <a:rPr lang="en-US" sz="2400" dirty="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11 </a:t>
              </a:r>
              <a:r>
                <a:rPr lang="en-US" sz="2400" kern="1200" dirty="0" err="1">
                  <a:latin typeface="Arial" panose="020B0604020202020204" pitchFamily="34" charset="0"/>
                  <a:cs typeface="Arial" panose="020B0604020202020204" pitchFamily="34" charset="0"/>
                </a:rPr>
                <a:t>và</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các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học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liệu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được</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số</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hoá</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trên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trang</a:t>
              </a:r>
              <a:r>
                <a:rPr lang="en-US" sz="2400" kern="1200" dirty="0">
                  <a:latin typeface="Arial" panose="020B0604020202020204" pitchFamily="34" charset="0"/>
                  <a:cs typeface="Arial" panose="020B0604020202020204" pitchFamily="34" charset="0"/>
                </a:rPr>
                <a:t>: </a:t>
              </a:r>
              <a:r>
                <a:rPr lang="en-US" sz="2400" u="sng" kern="1200" dirty="0">
                  <a:latin typeface="Arial" panose="020B0604020202020204" pitchFamily="34" charset="0"/>
                  <a:cs typeface="Arial" panose="020B0604020202020204" pitchFamily="34" charset="0"/>
                </a:rPr>
                <a:t>hanhtrangso.nxbgd.vn</a:t>
              </a:r>
              <a:endParaRPr lang="en-US" sz="2400" kern="1200" dirty="0"/>
            </a:p>
          </p:txBody>
        </p:sp>
      </p:grpSp>
      <p:grpSp>
        <p:nvGrpSpPr>
          <p:cNvPr id="10" name="Group 9"/>
          <p:cNvGrpSpPr/>
          <p:nvPr/>
        </p:nvGrpSpPr>
        <p:grpSpPr>
          <a:xfrm>
            <a:off x="4341673" y="3223745"/>
            <a:ext cx="5092617" cy="1176866"/>
            <a:chOff x="2482114" y="1993713"/>
            <a:chExt cx="5092617" cy="1176866"/>
          </a:xfrm>
        </p:grpSpPr>
        <p:sp>
          <p:nvSpPr>
            <p:cNvPr id="14" name="Rounded Rectangle 13"/>
            <p:cNvSpPr/>
            <p:nvPr/>
          </p:nvSpPr>
          <p:spPr>
            <a:xfrm>
              <a:off x="2482114" y="1993713"/>
              <a:ext cx="5092617" cy="1176866"/>
            </a:xfrm>
            <a:prstGeom prst="roundRect">
              <a:avLst/>
            </a:prstGeom>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15" name="Rounded Rectangle 7"/>
            <p:cNvSpPr txBox="1"/>
            <p:nvPr/>
          </p:nvSpPr>
          <p:spPr>
            <a:xfrm>
              <a:off x="2539564" y="2051163"/>
              <a:ext cx="4977717" cy="10619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a:latin typeface="Arial" panose="020B0604020202020204" pitchFamily="34" charset="0"/>
                  <a:cs typeface="Arial" panose="020B0604020202020204" pitchFamily="34" charset="0"/>
                </a:rPr>
                <a:t>Tập</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huấn</a:t>
              </a:r>
              <a:r>
                <a:rPr lang="en-US" sz="2400" kern="1200" dirty="0">
                  <a:latin typeface="Arial" panose="020B0604020202020204" pitchFamily="34" charset="0"/>
                  <a:cs typeface="Arial" panose="020B0604020202020204" pitchFamily="34" charset="0"/>
                </a:rPr>
                <a:t> online: </a:t>
              </a:r>
              <a:r>
                <a:rPr lang="en-US" sz="2400" u="sng" kern="1200" dirty="0">
                  <a:latin typeface="Arial" panose="020B0604020202020204" pitchFamily="34" charset="0"/>
                  <a:cs typeface="Arial" panose="020B0604020202020204" pitchFamily="34" charset="0"/>
                </a:rPr>
                <a:t>taphuan.nxbgd.vn</a:t>
              </a:r>
              <a:endParaRPr lang="en-US" sz="2400" kern="1200" dirty="0"/>
            </a:p>
          </p:txBody>
        </p:sp>
      </p:grpSp>
      <p:grpSp>
        <p:nvGrpSpPr>
          <p:cNvPr id="11" name="Group 10"/>
          <p:cNvGrpSpPr/>
          <p:nvPr/>
        </p:nvGrpSpPr>
        <p:grpSpPr>
          <a:xfrm>
            <a:off x="4288383" y="4685742"/>
            <a:ext cx="5257242" cy="1384218"/>
            <a:chOff x="2428824" y="3455706"/>
            <a:chExt cx="5257242" cy="1432703"/>
          </a:xfrm>
        </p:grpSpPr>
        <p:sp>
          <p:nvSpPr>
            <p:cNvPr id="12" name="Rounded Rectangle 11"/>
            <p:cNvSpPr/>
            <p:nvPr/>
          </p:nvSpPr>
          <p:spPr>
            <a:xfrm>
              <a:off x="2428824" y="3455706"/>
              <a:ext cx="5257242" cy="1378958"/>
            </a:xfrm>
            <a:prstGeom prst="roundRect">
              <a:avLst/>
            </a:prstGeom>
          </p:spPr>
          <p:style>
            <a:lnRef idx="1">
              <a:schemeClr val="accent2"/>
            </a:lnRef>
            <a:fillRef idx="2">
              <a:schemeClr val="accent2"/>
            </a:fillRef>
            <a:effectRef idx="1">
              <a:schemeClr val="accent2"/>
            </a:effectRef>
            <a:fontRef idx="minor">
              <a:schemeClr val="dk1">
                <a:hueOff val="0"/>
                <a:satOff val="0"/>
                <a:lumOff val="0"/>
                <a:alphaOff val="0"/>
              </a:schemeClr>
            </a:fontRef>
          </p:style>
        </p:sp>
        <p:sp>
          <p:nvSpPr>
            <p:cNvPr id="13" name="Rounded Rectangle 9"/>
            <p:cNvSpPr txBox="1"/>
            <p:nvPr/>
          </p:nvSpPr>
          <p:spPr>
            <a:xfrm>
              <a:off x="2496139" y="3644081"/>
              <a:ext cx="5122612" cy="12443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latin typeface="Arial" panose="020B0604020202020204" pitchFamily="34" charset="0"/>
                  <a:cs typeface="Arial" panose="020B0604020202020204" pitchFamily="34" charset="0"/>
                </a:rPr>
                <a:t>NXBGDVN c</a:t>
              </a:r>
              <a:r>
                <a:rPr lang="vi-VN" sz="2400" kern="1200" dirty="0">
                  <a:latin typeface="Arial" panose="020B0604020202020204" pitchFamily="34" charset="0"/>
                  <a:cs typeface="Arial" panose="020B0604020202020204" pitchFamily="34" charset="0"/>
                </a:rPr>
                <a:t>am kết hỗ trợ </a:t>
              </a:r>
              <a:r>
                <a:rPr lang="en-US" sz="2400" kern="1200" dirty="0">
                  <a:latin typeface="Arial" panose="020B0604020202020204" pitchFamily="34" charset="0"/>
                  <a:cs typeface="Arial" panose="020B0604020202020204" pitchFamily="34" charset="0"/>
                </a:rPr>
                <a:t>GV</a:t>
              </a:r>
              <a:r>
                <a:rPr lang="vi-VN" sz="2400" kern="1200" dirty="0">
                  <a:latin typeface="Arial" panose="020B0604020202020204" pitchFamily="34" charset="0"/>
                  <a:cs typeface="Arial" panose="020B0604020202020204" pitchFamily="34" charset="0"/>
                </a:rPr>
                <a:t>, </a:t>
              </a:r>
              <a:r>
                <a:rPr lang="en-US" sz="2400" kern="1200" dirty="0">
                  <a:latin typeface="Arial" panose="020B0604020202020204" pitchFamily="34" charset="0"/>
                  <a:cs typeface="Arial" panose="020B0604020202020204" pitchFamily="34" charset="0"/>
                </a:rPr>
                <a:t>CBQLGD</a:t>
              </a:r>
              <a:r>
                <a:rPr lang="vi-VN" sz="2400" kern="1200" dirty="0">
                  <a:latin typeface="Arial" panose="020B0604020202020204" pitchFamily="34" charset="0"/>
                  <a:cs typeface="Arial" panose="020B0604020202020204" pitchFamily="34" charset="0"/>
                </a:rPr>
                <a:t> trong việc sử dụng nguồn tài</a:t>
              </a:r>
              <a:r>
                <a:rPr lang="en-US" sz="2400" kern="1200" dirty="0">
                  <a:latin typeface="Arial" panose="020B0604020202020204" pitchFamily="34" charset="0"/>
                  <a:cs typeface="Arial" panose="020B0604020202020204" pitchFamily="34" charset="0"/>
                </a:rPr>
                <a:t> </a:t>
              </a:r>
              <a:r>
                <a:rPr lang="vi-VN" sz="2400" kern="1200" dirty="0">
                  <a:latin typeface="Arial" panose="020B0604020202020204" pitchFamily="34" charset="0"/>
                  <a:cs typeface="Arial" panose="020B0604020202020204" pitchFamily="34" charset="0"/>
                </a:rPr>
                <a:t>nguyên sách và học liệu điện tử</a:t>
              </a:r>
              <a:br>
                <a:rPr lang="vi-VN" sz="2400" kern="1200" dirty="0">
                  <a:latin typeface="Arial" panose="020B0604020202020204" pitchFamily="34" charset="0"/>
                  <a:cs typeface="Arial" panose="020B0604020202020204" pitchFamily="34" charset="0"/>
                </a:rPr>
              </a:br>
              <a:endParaRPr lang="en-US" sz="2400" kern="1200" dirty="0"/>
            </a:p>
          </p:txBody>
        </p:sp>
      </p:grpSp>
    </p:spTree>
    <p:extLst>
      <p:ext uri="{BB962C8B-B14F-4D97-AF65-F5344CB8AC3E}">
        <p14:creationId xmlns:p14="http://schemas.microsoft.com/office/powerpoint/2010/main" val="3961579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1839433" y="1825737"/>
            <a:ext cx="7846828" cy="207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lnSpc>
                <a:spcPct val="100000"/>
              </a:lnSpc>
            </a:pPr>
            <a:r>
              <a:rPr lang="en-US" altLang="en-US" b="1" dirty="0">
                <a:solidFill>
                  <a:srgbClr val="453DED"/>
                </a:solidFill>
                <a:latin typeface="Arial" panose="020B0604020202020204" pitchFamily="34" charset="0"/>
                <a:cs typeface="Arial" panose="020B0604020202020204" pitchFamily="34" charset="0"/>
              </a:rPr>
              <a:t>QUY TRÌNH THIẾT KẾ </a:t>
            </a:r>
            <a:r>
              <a:rPr lang="en-US" altLang="en-US" b="1" dirty="0" err="1">
                <a:solidFill>
                  <a:srgbClr val="453DED"/>
                </a:solidFill>
                <a:latin typeface="Arial" panose="020B0604020202020204" pitchFamily="34" charset="0"/>
                <a:cs typeface="Arial" panose="020B0604020202020204" pitchFamily="34" charset="0"/>
              </a:rPr>
              <a:t>KẾ</a:t>
            </a:r>
            <a:r>
              <a:rPr lang="en-US" altLang="en-US" b="1" dirty="0">
                <a:solidFill>
                  <a:srgbClr val="453DED"/>
                </a:solidFill>
                <a:latin typeface="Arial" panose="020B0604020202020204" pitchFamily="34" charset="0"/>
                <a:cs typeface="Arial" panose="020B0604020202020204" pitchFamily="34" charset="0"/>
              </a:rPr>
              <a:t> HOẠCH BÀI DẠY (GIÁO ÁN)</a:t>
            </a:r>
            <a:endParaRPr lang="en-US" altLang="en-US" dirty="0">
              <a:solidFill>
                <a:srgbClr val="453DE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65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36876" y="476951"/>
            <a:ext cx="3168502" cy="72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800" b="1" i="0" u="none" strike="noStrike" cap="none" normalizeH="0" baseline="0" dirty="0">
                <a:ln>
                  <a:noFill/>
                </a:ln>
                <a:solidFill>
                  <a:srgbClr val="453DED"/>
                </a:solidFill>
                <a:effectLst/>
                <a:latin typeface="Calibri" panose="020F0502020204030204" pitchFamily="34" charset="0"/>
              </a:rPr>
              <a:t>ĐIỂM MỚI</a:t>
            </a:r>
            <a:endParaRPr kumimoji="0" lang="en-US" altLang="en-US" sz="3800" b="0" i="0" u="none" strike="noStrike" cap="none" normalizeH="0" baseline="0" dirty="0">
              <a:ln>
                <a:noFill/>
              </a:ln>
              <a:solidFill>
                <a:srgbClr val="453DED"/>
              </a:solidFill>
              <a:effectLst/>
              <a:latin typeface="Arial" panose="020B0604020202020204" pitchFamily="34" charset="0"/>
            </a:endParaRPr>
          </a:p>
        </p:txBody>
      </p:sp>
      <p:pic>
        <p:nvPicPr>
          <p:cNvPr id="3075" name="Content Placeholder 5" descr="ques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07" y="4749976"/>
            <a:ext cx="281940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49DACD4-2A8C-4ED3-AA1C-F8FAB9EB12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2" t="1658" r="25915" b="3708"/>
          <a:stretch/>
        </p:blipFill>
        <p:spPr>
          <a:xfrm>
            <a:off x="331854" y="1340410"/>
            <a:ext cx="2716292" cy="3046204"/>
          </a:xfrm>
          <a:prstGeom prst="rect">
            <a:avLst/>
          </a:prstGeom>
        </p:spPr>
      </p:pic>
      <p:graphicFrame>
        <p:nvGraphicFramePr>
          <p:cNvPr id="11" name="Diagram 10"/>
          <p:cNvGraphicFramePr/>
          <p:nvPr>
            <p:extLst>
              <p:ext uri="{D42A27DB-BD31-4B8C-83A1-F6EECF244321}">
                <p14:modId xmlns:p14="http://schemas.microsoft.com/office/powerpoint/2010/main" val="870563268"/>
              </p:ext>
            </p:extLst>
          </p:nvPr>
        </p:nvGraphicFramePr>
        <p:xfrm>
          <a:off x="3116780" y="102790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29445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838200" y="946189"/>
            <a:ext cx="8550349" cy="76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r>
              <a:rPr lang="en-US" sz="3200" b="1" dirty="0">
                <a:solidFill>
                  <a:srgbClr val="FF0000"/>
                </a:solidFill>
                <a:latin typeface="Arial" panose="020B0604020202020204" pitchFamily="34" charset="0"/>
                <a:cs typeface="Arial" panose="020B0604020202020204" pitchFamily="34" charset="0"/>
              </a:rPr>
              <a:t>QUY TRÌNH THIẾT KẾ </a:t>
            </a:r>
            <a:r>
              <a:rPr lang="en-US" sz="3200" b="1" dirty="0" err="1">
                <a:solidFill>
                  <a:srgbClr val="FF0000"/>
                </a:solidFill>
                <a:latin typeface="Arial" panose="020B0604020202020204" pitchFamily="34" charset="0"/>
                <a:cs typeface="Arial" panose="020B0604020202020204" pitchFamily="34" charset="0"/>
              </a:rPr>
              <a:t>KẾ</a:t>
            </a:r>
            <a:r>
              <a:rPr lang="en-US" sz="3200" b="1" dirty="0">
                <a:solidFill>
                  <a:srgbClr val="FF0000"/>
                </a:solidFill>
                <a:latin typeface="Arial" panose="020B0604020202020204" pitchFamily="34" charset="0"/>
                <a:cs typeface="Arial" panose="020B0604020202020204" pitchFamily="34" charset="0"/>
              </a:rPr>
              <a:t> HOẠCH BÀI DẠY</a:t>
            </a:r>
          </a:p>
        </p:txBody>
      </p:sp>
      <p:graphicFrame>
        <p:nvGraphicFramePr>
          <p:cNvPr id="7" name="Content Placeholder 11"/>
          <p:cNvGraphicFramePr>
            <a:graphicFrameLocks/>
          </p:cNvGraphicFramePr>
          <p:nvPr>
            <p:extLst>
              <p:ext uri="{D42A27DB-BD31-4B8C-83A1-F6EECF244321}">
                <p14:modId xmlns:p14="http://schemas.microsoft.com/office/powerpoint/2010/main" val="2021783128"/>
              </p:ext>
            </p:extLst>
          </p:nvPr>
        </p:nvGraphicFramePr>
        <p:xfrm>
          <a:off x="838200" y="17050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2808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815855" y="562330"/>
            <a:ext cx="71787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XÁC ĐỊNH MỤC TIÊU BÀI DẠY</a:t>
            </a:r>
          </a:p>
        </p:txBody>
      </p:sp>
      <p:sp>
        <p:nvSpPr>
          <p:cNvPr id="7" name="Content Placeholder 2"/>
          <p:cNvSpPr txBox="1">
            <a:spLocks/>
          </p:cNvSpPr>
          <p:nvPr/>
        </p:nvSpPr>
        <p:spPr>
          <a:xfrm>
            <a:off x="690318" y="1384536"/>
            <a:ext cx="10362492" cy="434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2200" dirty="0">
                <a:latin typeface="Arial" panose="020B0604020202020204" pitchFamily="34" charset="0"/>
                <a:cs typeface="Arial" panose="020B0604020202020204" pitchFamily="34" charset="0"/>
              </a:rPr>
              <a:t>X</a:t>
            </a:r>
            <a:r>
              <a:rPr lang="vi-VN" sz="2200" dirty="0">
                <a:latin typeface="Arial" panose="020B0604020202020204" pitchFamily="34" charset="0"/>
                <a:cs typeface="Arial" panose="020B0604020202020204" pitchFamily="34" charset="0"/>
              </a:rPr>
              <a:t>ác định yêu cầu cần đạt trong CTGDPT môn Địa lí. Căn cứ vào đặc điểm nhận thức, năng lực của HS mà GV có thể nâng hoặc thêm yêu cầu cần đạt ở mức độ cao hơn.</a:t>
            </a:r>
            <a:endParaRPr lang="en-US" sz="2200" dirty="0">
              <a:latin typeface="Arial" panose="020B0604020202020204" pitchFamily="34" charset="0"/>
              <a:cs typeface="Arial" panose="020B0604020202020204" pitchFamily="34" charset="0"/>
            </a:endParaRPr>
          </a:p>
          <a:p>
            <a:pPr>
              <a:lnSpc>
                <a:spcPct val="130000"/>
              </a:lnSpc>
            </a:pPr>
            <a:r>
              <a:rPr lang="en-US" sz="2200" dirty="0">
                <a:latin typeface="Arial" panose="020B0604020202020204" pitchFamily="34" charset="0"/>
                <a:cs typeface="Arial" panose="020B0604020202020204" pitchFamily="34" charset="0"/>
              </a:rPr>
              <a:t>X</a:t>
            </a:r>
            <a:r>
              <a:rPr lang="vi-VN" sz="2200" dirty="0">
                <a:latin typeface="Arial" panose="020B0604020202020204" pitchFamily="34" charset="0"/>
                <a:cs typeface="Arial" panose="020B0604020202020204" pitchFamily="34" charset="0"/>
              </a:rPr>
              <a:t>ác định </a:t>
            </a:r>
            <a:r>
              <a:rPr lang="en-US" sz="2200" dirty="0" err="1">
                <a:latin typeface="Arial" panose="020B0604020202020204" pitchFamily="34" charset="0"/>
                <a:cs typeface="Arial" panose="020B0604020202020204" pitchFamily="34" charset="0"/>
              </a:rPr>
              <a:t>mục</a:t>
            </a:r>
            <a:r>
              <a:rPr lang="en-US" sz="2200" dirty="0">
                <a:latin typeface="Arial" panose="020B0604020202020204" pitchFamily="34" charset="0"/>
                <a:cs typeface="Arial" panose="020B0604020202020204" pitchFamily="34" charset="0"/>
              </a:rPr>
              <a:t> tiêu</a:t>
            </a:r>
            <a:r>
              <a:rPr lang="vi-VN" sz="2200" dirty="0">
                <a:latin typeface="Arial" panose="020B0604020202020204" pitchFamily="34" charset="0"/>
                <a:cs typeface="Arial" panose="020B0604020202020204" pitchFamily="34" charset="0"/>
              </a:rPr>
              <a:t> năng lực </a:t>
            </a:r>
            <a:r>
              <a:rPr lang="en-US" sz="2200" dirty="0">
                <a:latin typeface="Arial" panose="020B0604020202020204" pitchFamily="34" charset="0"/>
                <a:cs typeface="Arial" panose="020B0604020202020204" pitchFamily="34" charset="0"/>
              </a:rPr>
              <a:t>(</a:t>
            </a:r>
            <a:r>
              <a:rPr lang="vi-VN" sz="2200" dirty="0">
                <a:latin typeface="Arial" panose="020B0604020202020204" pitchFamily="34" charset="0"/>
                <a:cs typeface="Arial" panose="020B0604020202020204" pitchFamily="34" charset="0"/>
              </a:rPr>
              <a:t>năng lực địa lí</a:t>
            </a:r>
            <a:r>
              <a:rPr lang="en-US" sz="2200" dirty="0">
                <a:latin typeface="Arial" panose="020B0604020202020204" pitchFamily="34" charset="0"/>
                <a:cs typeface="Arial" panose="020B0604020202020204" pitchFamily="34" charset="0"/>
              </a:rPr>
              <a:t>,</a:t>
            </a:r>
            <a:r>
              <a:rPr lang="vi-VN" sz="2200" dirty="0">
                <a:latin typeface="Arial" panose="020B0604020202020204" pitchFamily="34" charset="0"/>
                <a:cs typeface="Arial" panose="020B0604020202020204" pitchFamily="34" charset="0"/>
              </a:rPr>
              <a:t> năng lực chung</a:t>
            </a:r>
            <a:r>
              <a:rPr lang="en-US" sz="2200" dirty="0">
                <a:latin typeface="Arial" panose="020B0604020202020204" pitchFamily="34" charset="0"/>
                <a:cs typeface="Arial" panose="020B0604020202020204" pitchFamily="34" charset="0"/>
              </a:rPr>
              <a:t>)</a:t>
            </a:r>
            <a:r>
              <a:rPr lang="vi-VN"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N</a:t>
            </a:r>
            <a:r>
              <a:rPr lang="vi-VN" sz="2200" dirty="0">
                <a:latin typeface="Arial" panose="020B0604020202020204" pitchFamily="34" charset="0"/>
                <a:cs typeface="Arial" panose="020B0604020202020204" pitchFamily="34" charset="0"/>
              </a:rPr>
              <a:t>ăng lực đặc thù được mô tả trong CTGDPT môn Địa lí, năng lực chung</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trong chương trình tổng thể. </a:t>
            </a:r>
            <a:endParaRPr lang="en-US" sz="2200" dirty="0">
              <a:latin typeface="Arial" panose="020B0604020202020204" pitchFamily="34" charset="0"/>
              <a:cs typeface="Arial" panose="020B0604020202020204" pitchFamily="34" charset="0"/>
            </a:endParaRPr>
          </a:p>
          <a:p>
            <a:pPr>
              <a:lnSpc>
                <a:spcPct val="130000"/>
              </a:lnSpc>
            </a:pPr>
            <a:r>
              <a:rPr lang="en-US" sz="2200" dirty="0" err="1">
                <a:latin typeface="Arial" panose="020B0604020202020204" pitchFamily="34" charset="0"/>
                <a:cs typeface="Arial" panose="020B0604020202020204" pitchFamily="34" charset="0"/>
              </a:rPr>
              <a:t>Xác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định</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mục tiêu phẩm chất: phẩm chất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mô</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tả</a:t>
            </a:r>
            <a:r>
              <a:rPr lang="vi-VN" sz="2200" dirty="0">
                <a:latin typeface="Arial" panose="020B0604020202020204" pitchFamily="34" charset="0"/>
                <a:cs typeface="Arial" panose="020B0604020202020204" pitchFamily="34" charset="0"/>
              </a:rPr>
              <a:t> trong CTGDPT tổng thể. Phẩm chất cần phát triển phải gắn với nội dung bài học và được viết cụ thể, rõ ràng.</a:t>
            </a:r>
            <a:endParaRPr lang="en-US" sz="2200" dirty="0">
              <a:latin typeface="Arial" panose="020B0604020202020204" pitchFamily="34" charset="0"/>
              <a:cs typeface="Arial" panose="020B0604020202020204" pitchFamily="34" charset="0"/>
            </a:endParaRPr>
          </a:p>
          <a:p>
            <a:pPr marL="0" indent="0" algn="just">
              <a:buNone/>
            </a:pPr>
            <a:r>
              <a:rPr lang="vi-VN" sz="2200" i="1"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
            </a:r>
            <a:br>
              <a:rPr lang="vi-VN"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6135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9"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815855" y="562330"/>
            <a:ext cx="71787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XÁC ĐỊNH CHUỖI CÁC HOẠT ĐỘNG DẠY HỌC</a:t>
            </a:r>
          </a:p>
        </p:txBody>
      </p:sp>
      <p:sp>
        <p:nvSpPr>
          <p:cNvPr id="7" name="Content Placeholder 2"/>
          <p:cNvSpPr txBox="1">
            <a:spLocks/>
          </p:cNvSpPr>
          <p:nvPr/>
        </p:nvSpPr>
        <p:spPr>
          <a:xfrm>
            <a:off x="701749" y="1695746"/>
            <a:ext cx="10652051" cy="43678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vi-VN" sz="2100" dirty="0">
                <a:latin typeface="Arial" panose="020B0604020202020204" pitchFamily="34" charset="0"/>
                <a:cs typeface="Arial" panose="020B0604020202020204" pitchFamily="34" charset="0"/>
              </a:rPr>
              <a:t>GV xác định chuỗi các hoạt động dạy học thực chất là các hoạt động học của HS. Cụ thể: </a:t>
            </a:r>
            <a:endParaRPr lang="en-US" sz="2100" dirty="0">
              <a:latin typeface="Arial" panose="020B0604020202020204" pitchFamily="34" charset="0"/>
              <a:cs typeface="Arial" panose="020B0604020202020204" pitchFamily="34" charset="0"/>
            </a:endParaRPr>
          </a:p>
          <a:p>
            <a:pPr marL="0" indent="0">
              <a:lnSpc>
                <a:spcPct val="120000"/>
              </a:lnSpc>
              <a:spcBef>
                <a:spcPts val="600"/>
              </a:spcBef>
              <a:buNone/>
            </a:pPr>
            <a:r>
              <a:rPr lang="en-US" alt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Xác định vấn đề/nhiệm vụ học tập/Mở đầu: Tạo hứng thú học tập cho HS, giúp HS có nhu cầu và ý thức tìm tòi, khám phá các nội dung bài học. </a:t>
            </a:r>
            <a:endParaRPr lang="en-US" sz="2100" dirty="0">
              <a:latin typeface="Arial" panose="020B0604020202020204" pitchFamily="34" charset="0"/>
              <a:cs typeface="Arial" panose="020B0604020202020204" pitchFamily="34" charset="0"/>
            </a:endParaRPr>
          </a:p>
          <a:p>
            <a:pPr marL="0" indent="0">
              <a:lnSpc>
                <a:spcPct val="120000"/>
              </a:lnSpc>
              <a:spcBef>
                <a:spcPts val="600"/>
              </a:spcBef>
              <a:buNone/>
            </a:pPr>
            <a:r>
              <a:rPr lang="en-US" alt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Hình thành kiến thức: GV tổ chức các hoạt động học tập, khám phá cho HS như giải quyết tình huống, giải quyết vấn đề, làm dự án, báo cáo, thảo luận,… để hình thành được kiến thức mới.</a:t>
            </a:r>
            <a:endParaRPr lang="en-US" sz="2100" dirty="0">
              <a:latin typeface="Arial" panose="020B0604020202020204" pitchFamily="34" charset="0"/>
              <a:cs typeface="Arial" panose="020B0604020202020204" pitchFamily="34" charset="0"/>
            </a:endParaRPr>
          </a:p>
          <a:p>
            <a:pPr marL="0" indent="0">
              <a:lnSpc>
                <a:spcPct val="120000"/>
              </a:lnSpc>
              <a:spcBef>
                <a:spcPts val="600"/>
              </a:spcBef>
              <a:buNone/>
            </a:pPr>
            <a:r>
              <a:rPr lang="en-US" sz="2100" dirty="0">
                <a:latin typeface="Arial" panose="020B0604020202020204" pitchFamily="34" charset="0"/>
                <a:cs typeface="Arial" panose="020B0604020202020204" pitchFamily="34" charset="0"/>
              </a:rPr>
              <a:t>-</a:t>
            </a:r>
            <a:r>
              <a:rPr lang="en-US" altLang="en-US" sz="2100" dirty="0">
                <a:latin typeface="Arial" panose="020B0604020202020204" pitchFamily="34" charset="0"/>
                <a:cs typeface="Arial" panose="020B0604020202020204" pitchFamily="34" charset="0"/>
              </a:rPr>
              <a:t>– </a:t>
            </a:r>
            <a:r>
              <a:rPr lang="vi-VN" sz="2100" dirty="0">
                <a:latin typeface="Arial" panose="020B0604020202020204" pitchFamily="34" charset="0"/>
                <a:cs typeface="Arial" panose="020B0604020202020204" pitchFamily="34" charset="0"/>
              </a:rPr>
              <a:t>Luyện tập: HS củng cố các kiến thức đã học và rèn luyện kĩ năng.</a:t>
            </a:r>
            <a:endParaRPr lang="en-US" sz="2100" dirty="0">
              <a:latin typeface="Arial" panose="020B0604020202020204" pitchFamily="34" charset="0"/>
              <a:cs typeface="Arial" panose="020B0604020202020204" pitchFamily="34" charset="0"/>
            </a:endParaRPr>
          </a:p>
          <a:p>
            <a:pPr marL="0" indent="0">
              <a:lnSpc>
                <a:spcPct val="120000"/>
              </a:lnSpc>
              <a:spcBef>
                <a:spcPts val="600"/>
              </a:spcBef>
              <a:buNone/>
            </a:pPr>
            <a:r>
              <a:rPr lang="en-US" altLang="en-US" sz="2100" dirty="0">
                <a:latin typeface="Arial" panose="020B0604020202020204" pitchFamily="34" charset="0"/>
                <a:cs typeface="Arial" panose="020B0604020202020204" pitchFamily="34" charset="0"/>
              </a:rPr>
              <a:t>–</a:t>
            </a:r>
            <a:r>
              <a:rPr lang="vi-VN" sz="2100" dirty="0">
                <a:latin typeface="Arial" panose="020B0604020202020204" pitchFamily="34" charset="0"/>
                <a:cs typeface="Arial" panose="020B0604020202020204" pitchFamily="34" charset="0"/>
              </a:rPr>
              <a:t> Vận dụng: HS vận dụng kiến thức, kĩ năng đã học để giải quyết các vấn đề phức tạp hơn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trong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học</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tập</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và</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cuộc</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sống</a:t>
            </a:r>
            <a:r>
              <a:rPr lang="en-US" sz="2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56192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815855" y="562330"/>
            <a:ext cx="74711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PHÁT </a:t>
            </a:r>
            <a:r>
              <a:rPr lang="en-US" altLang="en-US" sz="3200" b="1" dirty="0" err="1">
                <a:solidFill>
                  <a:srgbClr val="FF0000"/>
                </a:solidFill>
                <a:latin typeface="Arial" panose="020B0604020202020204" pitchFamily="34" charset="0"/>
              </a:rPr>
              <a:t>TRIỂN</a:t>
            </a:r>
            <a:r>
              <a:rPr lang="en-US" altLang="en-US" sz="3200" b="1" dirty="0">
                <a:solidFill>
                  <a:srgbClr val="FF0000"/>
                </a:solidFill>
                <a:latin typeface="Arial" panose="020B0604020202020204" pitchFamily="34" charset="0"/>
              </a:rPr>
              <a:t> </a:t>
            </a:r>
            <a:r>
              <a:rPr lang="en-US" altLang="en-US" sz="3200" b="1" dirty="0" err="1">
                <a:solidFill>
                  <a:srgbClr val="FF0000"/>
                </a:solidFill>
                <a:latin typeface="Arial" panose="020B0604020202020204" pitchFamily="34" charset="0"/>
              </a:rPr>
              <a:t>HOẠT</a:t>
            </a:r>
            <a:r>
              <a:rPr lang="en-US" altLang="en-US" sz="3200" b="1" dirty="0">
                <a:solidFill>
                  <a:srgbClr val="FF0000"/>
                </a:solidFill>
                <a:latin typeface="Arial" panose="020B0604020202020204" pitchFamily="34" charset="0"/>
              </a:rPr>
              <a:t> ĐỘNG </a:t>
            </a:r>
            <a:r>
              <a:rPr lang="en-US" altLang="en-US" sz="3200" b="1" dirty="0" err="1">
                <a:solidFill>
                  <a:srgbClr val="FF0000"/>
                </a:solidFill>
                <a:latin typeface="Arial" panose="020B0604020202020204" pitchFamily="34" charset="0"/>
              </a:rPr>
              <a:t>DẠY</a:t>
            </a:r>
            <a:r>
              <a:rPr lang="en-US" altLang="en-US" sz="3200" b="1" dirty="0">
                <a:solidFill>
                  <a:srgbClr val="FF0000"/>
                </a:solidFill>
                <a:latin typeface="Arial" panose="020B0604020202020204" pitchFamily="34" charset="0"/>
              </a:rPr>
              <a:t> </a:t>
            </a:r>
            <a:r>
              <a:rPr lang="en-US" altLang="en-US" sz="3200" b="1" dirty="0" err="1">
                <a:solidFill>
                  <a:srgbClr val="FF0000"/>
                </a:solidFill>
                <a:latin typeface="Arial" panose="020B0604020202020204" pitchFamily="34" charset="0"/>
              </a:rPr>
              <a:t>HỌC</a:t>
            </a:r>
            <a:endParaRPr lang="en-US" altLang="en-US" sz="3200" b="1" dirty="0">
              <a:solidFill>
                <a:srgbClr val="FF0000"/>
              </a:solidFill>
              <a:latin typeface="Arial" panose="020B0604020202020204" pitchFamily="34" charset="0"/>
            </a:endParaRPr>
          </a:p>
        </p:txBody>
      </p:sp>
      <p:sp>
        <p:nvSpPr>
          <p:cNvPr id="7" name="Content Placeholder 2"/>
          <p:cNvSpPr txBox="1">
            <a:spLocks/>
          </p:cNvSpPr>
          <p:nvPr/>
        </p:nvSpPr>
        <p:spPr>
          <a:xfrm>
            <a:off x="514350" y="1344310"/>
            <a:ext cx="10839450" cy="49772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buNone/>
            </a:pPr>
            <a:r>
              <a:rPr lang="vi-VN" sz="2100" dirty="0">
                <a:cs typeface="Calibri" panose="020F0502020204030204" pitchFamily="34" charset="0"/>
              </a:rPr>
              <a:t>– Chuyển giao nhiệm vụ: GV trình bày cụ thể nội dung nhiệm vụ được giao cho HS</a:t>
            </a:r>
            <a:r>
              <a:rPr lang="en-US" sz="2100" dirty="0">
                <a:cs typeface="Calibri" panose="020F0502020204030204" pitchFamily="34" charset="0"/>
              </a:rPr>
              <a:t>: </a:t>
            </a:r>
            <a:r>
              <a:rPr lang="vi-VN" sz="2100" dirty="0">
                <a:cs typeface="Calibri" panose="020F0502020204030204" pitchFamily="34" charset="0"/>
              </a:rPr>
              <a:t>có thể là câu hỏi, tình huống,… </a:t>
            </a:r>
            <a:r>
              <a:rPr lang="en-US" sz="2100" dirty="0" err="1">
                <a:latin typeface="Arial" panose="020B0604020202020204" pitchFamily="34" charset="0"/>
                <a:cs typeface="Arial" panose="020B0604020202020204" pitchFamily="34" charset="0"/>
              </a:rPr>
              <a:t>Cần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đảm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bảo</a:t>
            </a:r>
            <a:r>
              <a:rPr lang="en-US" sz="2100" dirty="0">
                <a:latin typeface="Arial" panose="020B0604020202020204" pitchFamily="34" charset="0"/>
                <a:cs typeface="Arial" panose="020B0604020202020204" pitchFamily="34" charset="0"/>
              </a:rPr>
              <a:t> HS </a:t>
            </a:r>
            <a:r>
              <a:rPr lang="en-US" sz="2100" dirty="0" err="1">
                <a:latin typeface="Arial" panose="020B0604020202020204" pitchFamily="34" charset="0"/>
                <a:cs typeface="Arial" panose="020B0604020202020204" pitchFamily="34" charset="0"/>
              </a:rPr>
              <a:t>nhận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thức</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và</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sẵn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sàng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thực</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hiện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nhiệm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vụ</a:t>
            </a:r>
            <a:endParaRPr lang="en-US" sz="2100" dirty="0">
              <a:latin typeface="Arial" panose="020B0604020202020204" pitchFamily="34" charset="0"/>
              <a:cs typeface="Arial" panose="020B0604020202020204" pitchFamily="34" charset="0"/>
            </a:endParaRPr>
          </a:p>
          <a:p>
            <a:pPr marL="0" indent="0" algn="just">
              <a:lnSpc>
                <a:spcPct val="110000"/>
              </a:lnSpc>
              <a:spcBef>
                <a:spcPts val="600"/>
              </a:spcBef>
              <a:buNone/>
            </a:pPr>
            <a:r>
              <a:rPr lang="vi-VN" sz="2100" dirty="0">
                <a:cs typeface="Calibri" panose="020F0502020204030204" pitchFamily="34" charset="0"/>
              </a:rPr>
              <a:t>– Thực hiện nhiệm vụ (HS thực hiện; GV theo dõi, hỗ trợ): HS thực hiện theo cá nhân, theo nhóm hoặc cả lớp; tiến hành: trao đổi, thảo luận, tìm hiểu thông tin, phân tích, liệt kê, vẽ sơ đồ,…</a:t>
            </a:r>
            <a:endParaRPr lang="en-US" sz="2100" dirty="0">
              <a:cs typeface="Calibri" panose="020F0502020204030204" pitchFamily="34" charset="0"/>
            </a:endParaRPr>
          </a:p>
          <a:p>
            <a:pPr marL="0" indent="0" algn="just">
              <a:lnSpc>
                <a:spcPct val="110000"/>
              </a:lnSpc>
              <a:spcBef>
                <a:spcPts val="600"/>
              </a:spcBef>
              <a:buNone/>
            </a:pPr>
            <a:r>
              <a:rPr lang="vi-VN" sz="2100" dirty="0">
                <a:cs typeface="Calibri" panose="020F0502020204030204" pitchFamily="34" charset="0"/>
              </a:rPr>
              <a:t>– Báo cáo, thảo luận (GV tổ chức, điều hành; HS báo cáo, thảo luận): lựa chọn các nhóm HS báo cáo, yêu cầu cách thức HS báo cáo, các HS khác nhận xét, góp ý,... GV cần dự kiến tiến trình thảo luận, bao gồm những câu hỏi phân tích, làm rõ, phát triển kết quả thực hiện nhiệm vụ.</a:t>
            </a:r>
            <a:endParaRPr lang="en-US" sz="2100" dirty="0">
              <a:cs typeface="Calibri" panose="020F0502020204030204" pitchFamily="34" charset="0"/>
            </a:endParaRPr>
          </a:p>
          <a:p>
            <a:pPr marL="0" indent="0" algn="just">
              <a:lnSpc>
                <a:spcPct val="110000"/>
              </a:lnSpc>
              <a:spcBef>
                <a:spcPts val="600"/>
              </a:spcBef>
              <a:buNone/>
            </a:pPr>
            <a:r>
              <a:rPr lang="vi-VN" sz="2100" dirty="0">
                <a:cs typeface="Calibri" panose="020F0502020204030204" pitchFamily="34" charset="0"/>
              </a:rPr>
              <a:t>– Kết luận, </a:t>
            </a:r>
            <a:r>
              <a:rPr lang="en-US" sz="2100" dirty="0" err="1">
                <a:cs typeface="Calibri" panose="020F0502020204030204" pitchFamily="34" charset="0"/>
              </a:rPr>
              <a:t>đánh</a:t>
            </a:r>
            <a:r>
              <a:rPr lang="en-US" sz="2100" dirty="0">
                <a:cs typeface="Calibri" panose="020F0502020204030204" pitchFamily="34" charset="0"/>
              </a:rPr>
              <a:t> </a:t>
            </a:r>
            <a:r>
              <a:rPr lang="en-US" sz="2100" dirty="0" err="1">
                <a:cs typeface="Calibri" panose="020F0502020204030204" pitchFamily="34" charset="0"/>
              </a:rPr>
              <a:t>giá</a:t>
            </a:r>
            <a:r>
              <a:rPr lang="vi-VN" sz="2100" dirty="0">
                <a:cs typeface="Calibri" panose="020F0502020204030204" pitchFamily="34" charset="0"/>
              </a:rPr>
              <a:t>: GV căn cứ vào </a:t>
            </a:r>
            <a:r>
              <a:rPr lang="en-US" sz="2100" dirty="0" err="1">
                <a:cs typeface="Calibri" panose="020F0502020204030204" pitchFamily="34" charset="0"/>
              </a:rPr>
              <a:t>yêu</a:t>
            </a:r>
            <a:r>
              <a:rPr lang="en-US" sz="2100" dirty="0">
                <a:cs typeface="Calibri" panose="020F0502020204030204" pitchFamily="34" charset="0"/>
              </a:rPr>
              <a:t> </a:t>
            </a:r>
            <a:r>
              <a:rPr lang="en-US" sz="2100" dirty="0" err="1">
                <a:cs typeface="Calibri" panose="020F0502020204030204" pitchFamily="34" charset="0"/>
              </a:rPr>
              <a:t>cầu</a:t>
            </a:r>
            <a:r>
              <a:rPr lang="en-US" sz="2100" dirty="0">
                <a:cs typeface="Calibri" panose="020F0502020204030204" pitchFamily="34" charset="0"/>
              </a:rPr>
              <a:t> </a:t>
            </a:r>
            <a:r>
              <a:rPr lang="vi-VN" sz="2100" dirty="0">
                <a:cs typeface="Calibri" panose="020F0502020204030204" pitchFamily="34" charset="0"/>
              </a:rPr>
              <a:t>sản phẩm để đánh giá kết quả thực hiện nhiệm vụ của HS</a:t>
            </a:r>
            <a:r>
              <a:rPr lang="en-US" sz="2100" dirty="0">
                <a:cs typeface="Calibri" panose="020F0502020204030204" pitchFamily="34" charset="0"/>
              </a:rPr>
              <a:t>: </a:t>
            </a:r>
            <a:r>
              <a:rPr lang="vi-VN" sz="2100" dirty="0">
                <a:cs typeface="Calibri" panose="020F0502020204030204" pitchFamily="34" charset="0"/>
              </a:rPr>
              <a:t>kết quả thực hiện và thái độ, kĩ năng, thao tác tư duy,… Những đánh giá này phải theo hướng HS thay đổi được để tiến bộ hơn, từ đó hình thành phẩm chất và năng lực HS.</a:t>
            </a:r>
            <a:endParaRPr lang="en-US" sz="2100" dirty="0">
              <a:cs typeface="Calibri" panose="020F0502020204030204" pitchFamily="34" charset="0"/>
            </a:endParaRPr>
          </a:p>
          <a:p>
            <a:pPr algn="just">
              <a:lnSpc>
                <a:spcPct val="110000"/>
              </a:lnSpc>
              <a:spcBef>
                <a:spcPts val="600"/>
              </a:spcBef>
            </a:pPr>
            <a:endParaRPr lang="en-US" sz="2100" dirty="0">
              <a:cs typeface="Arial" panose="020B0604020202020204" pitchFamily="34" charset="0"/>
            </a:endParaRPr>
          </a:p>
        </p:txBody>
      </p:sp>
    </p:spTree>
    <p:extLst>
      <p:ext uri="{BB962C8B-B14F-4D97-AF65-F5344CB8AC3E}">
        <p14:creationId xmlns:p14="http://schemas.microsoft.com/office/powerpoint/2010/main" val="169039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2815855" y="562330"/>
            <a:ext cx="71787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FF0000"/>
                </a:solidFill>
                <a:latin typeface="Arial" panose="020B0604020202020204" pitchFamily="34" charset="0"/>
              </a:rPr>
              <a:t>KIỂM TRA LẠI, HOÀN THIỆN KẾ HOẠCH BÀI DẠY</a:t>
            </a:r>
          </a:p>
        </p:txBody>
      </p:sp>
      <p:sp>
        <p:nvSpPr>
          <p:cNvPr id="7" name="Content Placeholder 2"/>
          <p:cNvSpPr txBox="1">
            <a:spLocks/>
          </p:cNvSpPr>
          <p:nvPr/>
        </p:nvSpPr>
        <p:spPr>
          <a:xfrm>
            <a:off x="838200" y="2171699"/>
            <a:ext cx="10515600" cy="30975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200"/>
              </a:spcBef>
              <a:spcAft>
                <a:spcPts val="200"/>
              </a:spcAft>
              <a:buNone/>
            </a:pPr>
            <a:r>
              <a:rPr lang="vi-VN" sz="2400" dirty="0"/>
              <a:t>GV xem xét lại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vi-VN" sz="2400" dirty="0"/>
              <a:t>hoàn thiện kế hoạch bài dạy. </a:t>
            </a:r>
            <a:endParaRPr lang="en-US" sz="2400" dirty="0"/>
          </a:p>
          <a:p>
            <a:pPr marL="0" indent="0">
              <a:lnSpc>
                <a:spcPct val="130000"/>
              </a:lnSpc>
              <a:spcBef>
                <a:spcPts val="200"/>
              </a:spcBef>
              <a:spcAft>
                <a:spcPts val="200"/>
              </a:spcAft>
              <a:buNone/>
            </a:pPr>
            <a:r>
              <a:rPr lang="en-US" altLang="en-US" sz="2400" dirty="0"/>
              <a:t>– </a:t>
            </a:r>
            <a:r>
              <a:rPr lang="en-US" sz="2400" dirty="0" err="1">
                <a:latin typeface="Arial" panose="020B0604020202020204" pitchFamily="34" charset="0"/>
                <a:cs typeface="Arial" panose="020B0604020202020204" pitchFamily="34" charset="0"/>
              </a:rPr>
              <a:t>Sự</a:t>
            </a:r>
            <a:r>
              <a:rPr lang="vi-VN" sz="2400" dirty="0"/>
              <a:t> phù hợp giữa các mục tiêu và chuỗi các hoạt động dạy học,</a:t>
            </a:r>
            <a:endParaRPr lang="en-US" sz="2400" dirty="0"/>
          </a:p>
          <a:p>
            <a:pPr marL="0" indent="0">
              <a:lnSpc>
                <a:spcPct val="130000"/>
              </a:lnSpc>
              <a:spcBef>
                <a:spcPts val="200"/>
              </a:spcBef>
              <a:spcAft>
                <a:spcPts val="200"/>
              </a:spcAft>
              <a:buNone/>
            </a:pPr>
            <a:r>
              <a:rPr lang="en-US" altLang="en-US" sz="2400" dirty="0"/>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vi-VN" sz="2400" dirty="0"/>
              <a:t>phù hợp giữa các PPDH, phương tiện dạy học trong từng hoạt động, </a:t>
            </a:r>
            <a:endParaRPr lang="en-US" sz="2400" dirty="0"/>
          </a:p>
          <a:p>
            <a:pPr marL="0" indent="0">
              <a:lnSpc>
                <a:spcPct val="130000"/>
              </a:lnSpc>
              <a:spcBef>
                <a:spcPts val="200"/>
              </a:spcBef>
              <a:spcAft>
                <a:spcPts val="200"/>
              </a:spcAft>
              <a:buNone/>
            </a:pPr>
            <a:r>
              <a:rPr lang="en-US" altLang="en-US" sz="2400" dirty="0"/>
              <a:t>– </a:t>
            </a:r>
            <a:r>
              <a:rPr lang="en-US" sz="2400" dirty="0" err="1">
                <a:latin typeface="Arial" panose="020B0604020202020204" pitchFamily="34" charset="0"/>
                <a:cs typeface="Arial" panose="020B0604020202020204" pitchFamily="34" charset="0"/>
              </a:rPr>
              <a:t>Sự</a:t>
            </a:r>
            <a:r>
              <a:rPr lang="en-US" sz="2400" dirty="0">
                <a:latin typeface="Arial" panose="020B0604020202020204" pitchFamily="34" charset="0"/>
                <a:cs typeface="Arial" panose="020B0604020202020204" pitchFamily="34" charset="0"/>
              </a:rPr>
              <a:t> </a:t>
            </a:r>
            <a:r>
              <a:rPr lang="vi-VN" sz="2400" dirty="0"/>
              <a:t>phù hợp của các phương án đánh giá,</a:t>
            </a:r>
            <a:endParaRPr lang="en-US" sz="2400" dirty="0"/>
          </a:p>
          <a:p>
            <a:pPr marL="0" indent="0">
              <a:lnSpc>
                <a:spcPct val="130000"/>
              </a:lnSpc>
              <a:spcBef>
                <a:spcPts val="200"/>
              </a:spcBef>
              <a:spcAft>
                <a:spcPts val="200"/>
              </a:spcAft>
              <a:buNone/>
            </a:pPr>
            <a:r>
              <a:rPr lang="en-US" altLang="en-US" sz="2400" dirty="0"/>
              <a:t>– </a:t>
            </a:r>
            <a:r>
              <a:rPr lang="en-US" sz="2400" dirty="0">
                <a:latin typeface="Arial" panose="020B0604020202020204" pitchFamily="34" charset="0"/>
                <a:cs typeface="Arial" panose="020B0604020202020204" pitchFamily="34" charset="0"/>
              </a:rPr>
              <a:t>P</a:t>
            </a:r>
            <a:r>
              <a:rPr lang="vi-VN" sz="2400" dirty="0"/>
              <a:t>hân bổ thời gian, liên kết giữa các hoạt động, phương án dự</a:t>
            </a:r>
            <a:r>
              <a:rPr lang="en-US" sz="2400" dirty="0"/>
              <a:t> </a:t>
            </a:r>
            <a:r>
              <a:rPr lang="en-US" sz="2400" dirty="0" err="1">
                <a:latin typeface="Arial" panose="020B0604020202020204" pitchFamily="34" charset="0"/>
                <a:cs typeface="Arial" panose="020B0604020202020204" pitchFamily="34" charset="0"/>
              </a:rPr>
              <a:t>phòng</a:t>
            </a:r>
            <a:r>
              <a:rPr lang="en-US" sz="2400" dirty="0">
                <a:latin typeface="Arial" panose="020B0604020202020204" pitchFamily="34" charset="0"/>
                <a:cs typeface="Arial" panose="020B0604020202020204" pitchFamily="34" charset="0"/>
              </a:rPr>
              <a:t>,…</a:t>
            </a:r>
          </a:p>
          <a:p>
            <a:pPr>
              <a:lnSpc>
                <a:spcPct val="130000"/>
              </a:lnSpc>
              <a:spcBef>
                <a:spcPts val="200"/>
              </a:spcBef>
              <a:spcAft>
                <a:spcPts val="200"/>
              </a:spcAft>
            </a:pPr>
            <a:endParaRPr lang="en-US" sz="2400" dirty="0">
              <a:cs typeface="Arial" panose="020B0604020202020204" pitchFamily="34" charset="0"/>
            </a:endParaRPr>
          </a:p>
        </p:txBody>
      </p:sp>
    </p:spTree>
    <p:extLst>
      <p:ext uri="{BB962C8B-B14F-4D97-AF65-F5344CB8AC3E}">
        <p14:creationId xmlns:p14="http://schemas.microsoft.com/office/powerpoint/2010/main" val="2185511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053922" y="2029778"/>
            <a:ext cx="7846828" cy="128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lnSpc>
                <a:spcPct val="100000"/>
              </a:lnSpc>
            </a:pPr>
            <a:r>
              <a:rPr lang="en-US" altLang="en-US" b="1" dirty="0">
                <a:solidFill>
                  <a:srgbClr val="C00000"/>
                </a:solidFill>
                <a:latin typeface="Arial" panose="020B0604020202020204" pitchFamily="34" charset="0"/>
                <a:cs typeface="Arial" panose="020B0604020202020204" pitchFamily="34" charset="0"/>
              </a:rPr>
              <a:t>DẠNG BÀI LÍ THUYẾT</a:t>
            </a:r>
            <a:endParaRPr lang="en-US" alt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21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606040" y="211457"/>
            <a:ext cx="7593346" cy="101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ctr">
              <a:lnSpc>
                <a:spcPct val="100000"/>
              </a:lnSpc>
            </a:pPr>
            <a:r>
              <a:rPr lang="en-US" altLang="en-US" sz="2600" b="1" dirty="0">
                <a:solidFill>
                  <a:srgbClr val="FF0000"/>
                </a:solidFill>
                <a:latin typeface="Arial" panose="020B0604020202020204" pitchFamily="34" charset="0"/>
              </a:rPr>
              <a:t>BÀI 26. VỊ TRÍ ĐỊA LÍ, ĐIỀU KIỆN TỰ NHIÊN, </a:t>
            </a:r>
            <a:br>
              <a:rPr lang="en-US" altLang="en-US" sz="2600" b="1" dirty="0">
                <a:solidFill>
                  <a:srgbClr val="FF0000"/>
                </a:solidFill>
                <a:latin typeface="Arial" panose="020B0604020202020204" pitchFamily="34" charset="0"/>
              </a:rPr>
            </a:br>
            <a:r>
              <a:rPr lang="en-US" altLang="en-US" sz="2600" b="1" dirty="0">
                <a:solidFill>
                  <a:srgbClr val="FF0000"/>
                </a:solidFill>
                <a:latin typeface="Arial" panose="020B0604020202020204" pitchFamily="34" charset="0"/>
              </a:rPr>
              <a:t>DÂN CƯ VÀ XÃ HỘI TRUNG QUỐC</a:t>
            </a:r>
          </a:p>
        </p:txBody>
      </p:sp>
      <p:pic>
        <p:nvPicPr>
          <p:cNvPr id="7" name="Picture 6"/>
          <p:cNvPicPr>
            <a:picLocks noChangeAspect="1"/>
          </p:cNvPicPr>
          <p:nvPr/>
        </p:nvPicPr>
        <p:blipFill>
          <a:blip r:embed="rId3"/>
          <a:stretch>
            <a:fillRect/>
          </a:stretch>
        </p:blipFill>
        <p:spPr>
          <a:xfrm>
            <a:off x="983188" y="1209360"/>
            <a:ext cx="1855362" cy="2664000"/>
          </a:xfrm>
          <a:prstGeom prst="rect">
            <a:avLst/>
          </a:prstGeom>
          <a:ln>
            <a:solidFill>
              <a:schemeClr val="accent1">
                <a:lumMod val="75000"/>
              </a:schemeClr>
            </a:solidFill>
          </a:ln>
        </p:spPr>
      </p:pic>
      <p:pic>
        <p:nvPicPr>
          <p:cNvPr id="8" name="Picture 7"/>
          <p:cNvPicPr>
            <a:picLocks noChangeAspect="1"/>
          </p:cNvPicPr>
          <p:nvPr/>
        </p:nvPicPr>
        <p:blipFill>
          <a:blip r:embed="rId4"/>
          <a:stretch>
            <a:fillRect/>
          </a:stretch>
        </p:blipFill>
        <p:spPr>
          <a:xfrm>
            <a:off x="3217135" y="1209361"/>
            <a:ext cx="1800107" cy="2664000"/>
          </a:xfrm>
          <a:prstGeom prst="rect">
            <a:avLst/>
          </a:prstGeom>
          <a:ln>
            <a:solidFill>
              <a:schemeClr val="accent1">
                <a:lumMod val="75000"/>
              </a:schemeClr>
            </a:solidFill>
          </a:ln>
        </p:spPr>
      </p:pic>
      <p:pic>
        <p:nvPicPr>
          <p:cNvPr id="9" name="Picture 8"/>
          <p:cNvPicPr>
            <a:picLocks noChangeAspect="1"/>
          </p:cNvPicPr>
          <p:nvPr/>
        </p:nvPicPr>
        <p:blipFill>
          <a:blip r:embed="rId5"/>
          <a:stretch>
            <a:fillRect/>
          </a:stretch>
        </p:blipFill>
        <p:spPr>
          <a:xfrm>
            <a:off x="5449659" y="1209360"/>
            <a:ext cx="1794864" cy="2664000"/>
          </a:xfrm>
          <a:prstGeom prst="rect">
            <a:avLst/>
          </a:prstGeom>
          <a:ln>
            <a:solidFill>
              <a:schemeClr val="accent1">
                <a:lumMod val="75000"/>
              </a:schemeClr>
            </a:solidFill>
          </a:ln>
        </p:spPr>
      </p:pic>
      <p:pic>
        <p:nvPicPr>
          <p:cNvPr id="10" name="Picture 9"/>
          <p:cNvPicPr>
            <a:picLocks noChangeAspect="1"/>
          </p:cNvPicPr>
          <p:nvPr/>
        </p:nvPicPr>
        <p:blipFill>
          <a:blip r:embed="rId6"/>
          <a:stretch>
            <a:fillRect/>
          </a:stretch>
        </p:blipFill>
        <p:spPr>
          <a:xfrm>
            <a:off x="7796931" y="1206186"/>
            <a:ext cx="1844308" cy="2664000"/>
          </a:xfrm>
          <a:prstGeom prst="rect">
            <a:avLst/>
          </a:prstGeom>
          <a:ln>
            <a:solidFill>
              <a:schemeClr val="accent1">
                <a:lumMod val="75000"/>
              </a:schemeClr>
            </a:solidFill>
          </a:ln>
        </p:spPr>
      </p:pic>
      <p:pic>
        <p:nvPicPr>
          <p:cNvPr id="11" name="Picture 10"/>
          <p:cNvPicPr>
            <a:picLocks noChangeAspect="1"/>
          </p:cNvPicPr>
          <p:nvPr/>
        </p:nvPicPr>
        <p:blipFill>
          <a:blip r:embed="rId7"/>
          <a:stretch>
            <a:fillRect/>
          </a:stretch>
        </p:blipFill>
        <p:spPr>
          <a:xfrm>
            <a:off x="1759945" y="3921284"/>
            <a:ext cx="1826162" cy="2664000"/>
          </a:xfrm>
          <a:prstGeom prst="rect">
            <a:avLst/>
          </a:prstGeom>
          <a:ln>
            <a:solidFill>
              <a:schemeClr val="accent1">
                <a:lumMod val="75000"/>
              </a:schemeClr>
            </a:solidFill>
          </a:ln>
        </p:spPr>
      </p:pic>
      <p:pic>
        <p:nvPicPr>
          <p:cNvPr id="12" name="Picture 11"/>
          <p:cNvPicPr>
            <a:picLocks noChangeAspect="1"/>
          </p:cNvPicPr>
          <p:nvPr/>
        </p:nvPicPr>
        <p:blipFill>
          <a:blip r:embed="rId8"/>
          <a:stretch>
            <a:fillRect/>
          </a:stretch>
        </p:blipFill>
        <p:spPr>
          <a:xfrm>
            <a:off x="4001372" y="3921346"/>
            <a:ext cx="1818028" cy="2664000"/>
          </a:xfrm>
          <a:prstGeom prst="rect">
            <a:avLst/>
          </a:prstGeom>
          <a:ln>
            <a:solidFill>
              <a:schemeClr val="accent1">
                <a:lumMod val="75000"/>
              </a:schemeClr>
            </a:solidFill>
          </a:ln>
        </p:spPr>
      </p:pic>
      <p:pic>
        <p:nvPicPr>
          <p:cNvPr id="13" name="Picture 12"/>
          <p:cNvPicPr>
            <a:picLocks noChangeAspect="1"/>
          </p:cNvPicPr>
          <p:nvPr/>
        </p:nvPicPr>
        <p:blipFill>
          <a:blip r:embed="rId9"/>
          <a:stretch>
            <a:fillRect/>
          </a:stretch>
        </p:blipFill>
        <p:spPr>
          <a:xfrm>
            <a:off x="6261245" y="3921346"/>
            <a:ext cx="1877289" cy="2664000"/>
          </a:xfrm>
          <a:prstGeom prst="rect">
            <a:avLst/>
          </a:prstGeom>
          <a:ln>
            <a:solidFill>
              <a:schemeClr val="accent1">
                <a:lumMod val="75000"/>
              </a:schemeClr>
            </a:solidFill>
          </a:ln>
        </p:spPr>
      </p:pic>
      <p:pic>
        <p:nvPicPr>
          <p:cNvPr id="14" name="Picture 13"/>
          <p:cNvPicPr>
            <a:picLocks noChangeAspect="1"/>
          </p:cNvPicPr>
          <p:nvPr/>
        </p:nvPicPr>
        <p:blipFill>
          <a:blip r:embed="rId10"/>
          <a:stretch>
            <a:fillRect/>
          </a:stretch>
        </p:blipFill>
        <p:spPr>
          <a:xfrm flipH="1">
            <a:off x="8609834" y="3921767"/>
            <a:ext cx="1847480" cy="2664000"/>
          </a:xfrm>
          <a:prstGeom prst="rect">
            <a:avLst/>
          </a:prstGeom>
          <a:ln>
            <a:solidFill>
              <a:schemeClr val="accent1">
                <a:lumMod val="75000"/>
              </a:schemeClr>
            </a:solidFill>
          </a:ln>
        </p:spPr>
      </p:pic>
    </p:spTree>
    <p:extLst>
      <p:ext uri="{BB962C8B-B14F-4D97-AF65-F5344CB8AC3E}">
        <p14:creationId xmlns:p14="http://schemas.microsoft.com/office/powerpoint/2010/main" val="22142374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3397010" y="230188"/>
            <a:ext cx="2473063" cy="64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7030A0"/>
                </a:solidFill>
                <a:effectLst/>
                <a:latin typeface="Calibri" panose="020F0502020204030204" pitchFamily="34" charset="0"/>
              </a:rPr>
              <a:t>I. MỤC TIÊU</a:t>
            </a:r>
            <a:endParaRPr kumimoji="0" lang="en-US" altLang="en-US" sz="4400" b="0" i="0" u="none" strike="noStrike" cap="none" normalizeH="0" baseline="0" dirty="0">
              <a:ln>
                <a:noFill/>
              </a:ln>
              <a:solidFill>
                <a:srgbClr val="7030A0"/>
              </a:solidFill>
              <a:effectLst/>
              <a:latin typeface="Arial" panose="020B0604020202020204" pitchFamily="34" charset="0"/>
            </a:endParaRPr>
          </a:p>
        </p:txBody>
      </p:sp>
      <p:graphicFrame>
        <p:nvGraphicFramePr>
          <p:cNvPr id="6" name="Diagram 4"/>
          <p:cNvGraphicFramePr/>
          <p:nvPr>
            <p:extLst>
              <p:ext uri="{D42A27DB-BD31-4B8C-83A1-F6EECF244321}">
                <p14:modId xmlns:p14="http://schemas.microsoft.com/office/powerpoint/2010/main" val="3501041565"/>
              </p:ext>
            </p:extLst>
          </p:nvPr>
        </p:nvGraphicFramePr>
        <p:xfrm>
          <a:off x="702190" y="3615032"/>
          <a:ext cx="9483654" cy="2307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5"/>
          <p:cNvSpPr txBox="1">
            <a:spLocks noChangeArrowheads="1"/>
          </p:cNvSpPr>
          <p:nvPr/>
        </p:nvSpPr>
        <p:spPr bwMode="auto">
          <a:xfrm>
            <a:off x="702190" y="5553992"/>
            <a:ext cx="2949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ts val="1000"/>
              </a:spcBef>
              <a:spcAft>
                <a:spcPct val="0"/>
              </a:spcAft>
              <a:buClrTx/>
              <a:buSzTx/>
              <a:buFontTx/>
              <a:buNone/>
              <a:tabLst/>
            </a:pPr>
            <a:r>
              <a:rPr kumimoji="0" lang="en-US" altLang="en-US" sz="1800" b="0" i="0" u="none" strike="noStrike" cap="none" normalizeH="0" baseline="0" dirty="0" err="1">
                <a:ln>
                  <a:noFill/>
                </a:ln>
                <a:solidFill>
                  <a:schemeClr val="tx1"/>
                </a:solidFill>
                <a:effectLst/>
              </a:rPr>
              <a:t>Kiến</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thức</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kĩ</a:t>
            </a:r>
            <a:r>
              <a:rPr kumimoji="0" lang="en-US" altLang="en-US" sz="1800" b="0" i="0" u="none" strike="noStrike" cap="none" normalizeH="0" dirty="0">
                <a:ln>
                  <a:noFill/>
                </a:ln>
                <a:solidFill>
                  <a:schemeClr val="tx1"/>
                </a:solidFill>
                <a:effectLst/>
              </a:rPr>
              <a:t> </a:t>
            </a:r>
            <a:r>
              <a:rPr kumimoji="0" lang="en-US" altLang="en-US" sz="1800" b="0" i="0" u="none" strike="noStrike" cap="none" normalizeH="0" dirty="0" err="1">
                <a:ln>
                  <a:noFill/>
                </a:ln>
                <a:solidFill>
                  <a:schemeClr val="tx1"/>
                </a:solidFill>
                <a:effectLst/>
              </a:rPr>
              <a:t>năng</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cụ</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thể</a:t>
            </a:r>
            <a:endParaRPr kumimoji="0" lang="en-US" altLang="en-US" sz="1800" b="0" i="0" u="none" strike="noStrike" cap="none" normalizeH="0" baseline="0" dirty="0">
              <a:ln>
                <a:noFill/>
              </a:ln>
              <a:solidFill>
                <a:schemeClr val="tx1"/>
              </a:solidFill>
              <a:effectLst/>
            </a:endParaRPr>
          </a:p>
        </p:txBody>
      </p:sp>
      <p:sp>
        <p:nvSpPr>
          <p:cNvPr id="8" name="TextBox 6"/>
          <p:cNvSpPr txBox="1">
            <a:spLocks noChangeArrowheads="1"/>
          </p:cNvSpPr>
          <p:nvPr/>
        </p:nvSpPr>
        <p:spPr bwMode="auto">
          <a:xfrm>
            <a:off x="4251941" y="5509355"/>
            <a:ext cx="221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ts val="1000"/>
              </a:spcBef>
              <a:spcAft>
                <a:spcPct val="0"/>
              </a:spcAft>
              <a:buClrTx/>
              <a:buSzTx/>
              <a:buFontTx/>
              <a:buNone/>
              <a:tabLst/>
            </a:pPr>
            <a:r>
              <a:rPr kumimoji="0" lang="en-US" altLang="en-US" sz="1800" b="0" i="0" u="none" strike="noStrike" cap="none" normalizeH="0" baseline="0" dirty="0" err="1">
                <a:ln>
                  <a:noFill/>
                </a:ln>
                <a:solidFill>
                  <a:schemeClr val="tx1"/>
                </a:solidFill>
                <a:effectLst/>
              </a:rPr>
              <a:t>Làm</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được</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gì</a:t>
            </a:r>
            <a:r>
              <a:rPr kumimoji="0" lang="en-US" altLang="en-US" sz="1800" b="0" i="0" u="none" strike="noStrike" cap="none" normalizeH="0" baseline="0" dirty="0">
                <a:ln>
                  <a:noFill/>
                </a:ln>
                <a:solidFill>
                  <a:schemeClr val="tx1"/>
                </a:solidFill>
                <a:effectLst/>
              </a:rPr>
              <a:t>?</a:t>
            </a:r>
          </a:p>
        </p:txBody>
      </p:sp>
      <p:sp>
        <p:nvSpPr>
          <p:cNvPr id="9" name="TextBox 11"/>
          <p:cNvSpPr txBox="1">
            <a:spLocks noChangeArrowheads="1"/>
          </p:cNvSpPr>
          <p:nvPr/>
        </p:nvSpPr>
        <p:spPr bwMode="auto">
          <a:xfrm>
            <a:off x="6577655" y="5438426"/>
            <a:ext cx="3968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ts val="1000"/>
              </a:spcBef>
              <a:spcAft>
                <a:spcPct val="0"/>
              </a:spcAft>
              <a:buClrTx/>
              <a:buSzTx/>
              <a:buFontTx/>
              <a:buNone/>
              <a:tabLst/>
            </a:pPr>
            <a:r>
              <a:rPr kumimoji="0" lang="en-US" altLang="en-US" sz="1800" b="0" i="0" u="none" strike="noStrike" cap="none" normalizeH="0" baseline="0" dirty="0" err="1">
                <a:ln>
                  <a:noFill/>
                </a:ln>
                <a:solidFill>
                  <a:schemeClr val="tx1"/>
                </a:solidFill>
                <a:effectLst/>
              </a:rPr>
              <a:t>Nêu</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yêu</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cầu</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cụ</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thể</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về</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phẩm</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chất</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thái</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err="1">
                <a:ln>
                  <a:noFill/>
                </a:ln>
                <a:solidFill>
                  <a:schemeClr val="tx1"/>
                </a:solidFill>
                <a:effectLst/>
              </a:rPr>
              <a:t>độ</a:t>
            </a:r>
            <a:r>
              <a:rPr kumimoji="0" lang="en-US" altLang="en-US" sz="1800" b="0" i="0" u="none" strike="noStrike" cap="none" normalizeH="0" baseline="0" dirty="0">
                <a:ln>
                  <a:noFill/>
                </a:ln>
                <a:solidFill>
                  <a:schemeClr val="tx1"/>
                </a:solidFill>
                <a:effectLst/>
              </a:rPr>
              <a:t> </a:t>
            </a:r>
          </a:p>
        </p:txBody>
      </p:sp>
      <p:sp>
        <p:nvSpPr>
          <p:cNvPr id="10" name="TextBox 9"/>
          <p:cNvSpPr txBox="1"/>
          <p:nvPr/>
        </p:nvSpPr>
        <p:spPr>
          <a:xfrm>
            <a:off x="158789" y="1113071"/>
            <a:ext cx="2937427" cy="2893100"/>
          </a:xfrm>
          <a:prstGeom prst="rect">
            <a:avLst/>
          </a:prstGeom>
          <a:solidFill>
            <a:schemeClr val="accent1">
              <a:lumMod val="20000"/>
              <a:lumOff val="80000"/>
            </a:schemeClr>
          </a:solidFill>
        </p:spPr>
        <p:txBody>
          <a:bodyPr wrap="square" rtlCol="0">
            <a:spAutoFit/>
          </a:bodyPr>
          <a:lstStyle/>
          <a:p>
            <a:r>
              <a:rPr lang="vi-VN" sz="1400" dirty="0"/>
              <a:t>– Phân tích được ảnh hưởng của vị trí địa lí, phạm vi lãnh thổ, đặc điểm tự nhiên và tài nguyên thiên nhiên đến phát triển kinh tế – xã hội.</a:t>
            </a:r>
            <a:endParaRPr lang="en-US" sz="1400" dirty="0"/>
          </a:p>
          <a:p>
            <a:r>
              <a:rPr lang="vi-VN" sz="1400" dirty="0"/>
              <a:t>– Phân tích được tác động của các đặc điểm dân cư, xã hội tới phát triển kinh tế – xã hội.</a:t>
            </a:r>
            <a:endParaRPr lang="en-US" sz="1400" dirty="0"/>
          </a:p>
          <a:p>
            <a:r>
              <a:rPr lang="vi-VN" sz="1400" dirty="0"/>
              <a:t>– Đọc được bản đồ, rút ra nhận xét; phân tích được số liệu, tư liệu.</a:t>
            </a:r>
            <a:endParaRPr lang="en-US" sz="1400" dirty="0"/>
          </a:p>
          <a:p>
            <a:r>
              <a:rPr lang="vi-VN" sz="1400" dirty="0"/>
              <a:t>– Khai thác, chọn lọc được các tư liệu từ các nguồn khác nhau về địa lí Trung Quốc.</a:t>
            </a:r>
            <a:endParaRPr lang="en-US" sz="1400" dirty="0"/>
          </a:p>
        </p:txBody>
      </p:sp>
      <p:sp>
        <p:nvSpPr>
          <p:cNvPr id="11" name="TextBox 10"/>
          <p:cNvSpPr txBox="1"/>
          <p:nvPr/>
        </p:nvSpPr>
        <p:spPr>
          <a:xfrm>
            <a:off x="3059784" y="1130275"/>
            <a:ext cx="4603637" cy="2893100"/>
          </a:xfrm>
          <a:prstGeom prst="rect">
            <a:avLst/>
          </a:prstGeom>
          <a:solidFill>
            <a:schemeClr val="accent6">
              <a:lumMod val="20000"/>
              <a:lumOff val="80000"/>
            </a:schemeClr>
          </a:solidFill>
        </p:spPr>
        <p:txBody>
          <a:bodyPr wrap="square" rtlCol="0">
            <a:spAutoFit/>
          </a:bodyPr>
          <a:lstStyle/>
          <a:p>
            <a:r>
              <a:rPr lang="vi-VN" sz="1400" dirty="0"/>
              <a:t>– Nhận thức thế giới theo quan điểm không gian: Xác định được vị trí của Trung Quốc trên bản đồ, phân tích được ảnh hưởng của vị trí địa lí, phạm vi lãnh thổ đến phát triển kinh tế – xã hội của Trung Quốc.</a:t>
            </a:r>
            <a:endParaRPr lang="en-US" sz="1400" dirty="0"/>
          </a:p>
          <a:p>
            <a:r>
              <a:rPr lang="vi-VN" sz="1400" dirty="0"/>
              <a:t>– Sử dụng các công cụ địa lí học: Đọc được bản đồ và rút ra nhận xét về điều kiện tự nhiên; phân bố dân cư, đô thị của Trung Quốc; đọc được biểu đồ và rút ra nhận xét về số dân và tỉ lệ tăng tự nhiên của dân số Trung Quốc qua một số năm.</a:t>
            </a:r>
            <a:endParaRPr lang="en-US" sz="1400" dirty="0"/>
          </a:p>
          <a:p>
            <a:r>
              <a:rPr lang="vi-VN" sz="1400" dirty="0"/>
              <a:t>– Khai thác internet phục vụ môn học: Tìm kiếm, chọn lọc thông tin từ các trang web về nội dung bài học.</a:t>
            </a:r>
            <a:endParaRPr lang="en-US" sz="1400" dirty="0"/>
          </a:p>
          <a:p>
            <a:r>
              <a:rPr lang="vi-VN" sz="1400" dirty="0"/>
              <a:t>– Cập nhật thông tin và liên hệ thực tế: Tìm kiếm được thông tin từ các nguồn tin cậy để cập nhật số liệu</a:t>
            </a:r>
            <a:endParaRPr lang="en-US" sz="1400" dirty="0"/>
          </a:p>
        </p:txBody>
      </p:sp>
      <p:sp>
        <p:nvSpPr>
          <p:cNvPr id="12" name="TextBox 11"/>
          <p:cNvSpPr txBox="1"/>
          <p:nvPr/>
        </p:nvSpPr>
        <p:spPr>
          <a:xfrm>
            <a:off x="7672575" y="1051869"/>
            <a:ext cx="2649279" cy="2462213"/>
          </a:xfrm>
          <a:prstGeom prst="rect">
            <a:avLst/>
          </a:prstGeom>
          <a:solidFill>
            <a:schemeClr val="accent2">
              <a:lumMod val="40000"/>
              <a:lumOff val="60000"/>
            </a:schemeClr>
          </a:solidFill>
        </p:spPr>
        <p:txBody>
          <a:bodyPr wrap="square" rtlCol="0">
            <a:spAutoFit/>
          </a:bodyPr>
          <a:lstStyle/>
          <a:p>
            <a:pPr algn="just" fontAlgn="ctr"/>
            <a:r>
              <a:rPr lang="en-US" sz="1400" dirty="0"/>
              <a:t>– </a:t>
            </a:r>
            <a:r>
              <a:rPr lang="en-US" sz="1400" dirty="0" err="1"/>
              <a:t>Giáo</a:t>
            </a:r>
            <a:r>
              <a:rPr lang="en-US" sz="1400" dirty="0"/>
              <a:t> </a:t>
            </a:r>
            <a:r>
              <a:rPr lang="en-US" sz="1400" dirty="0" err="1"/>
              <a:t>dục</a:t>
            </a:r>
            <a:r>
              <a:rPr lang="en-US" sz="1400" dirty="0"/>
              <a:t> </a:t>
            </a:r>
            <a:r>
              <a:rPr lang="en-US" sz="1400" dirty="0" err="1"/>
              <a:t>thế</a:t>
            </a:r>
            <a:r>
              <a:rPr lang="en-US" sz="1400" dirty="0"/>
              <a:t> </a:t>
            </a:r>
            <a:r>
              <a:rPr lang="en-US" sz="1400" dirty="0" err="1"/>
              <a:t>giới</a:t>
            </a:r>
            <a:r>
              <a:rPr lang="en-US" sz="1400" dirty="0"/>
              <a:t> </a:t>
            </a:r>
            <a:r>
              <a:rPr lang="en-US" sz="1400" dirty="0" err="1"/>
              <a:t>quan</a:t>
            </a:r>
            <a:r>
              <a:rPr lang="en-US" sz="1400" dirty="0"/>
              <a:t> </a:t>
            </a:r>
            <a:r>
              <a:rPr lang="en-US" sz="1400" dirty="0" err="1"/>
              <a:t>khoa</a:t>
            </a:r>
            <a:r>
              <a:rPr lang="en-US" sz="1400" dirty="0"/>
              <a:t> </a:t>
            </a:r>
            <a:r>
              <a:rPr lang="en-US" sz="1400" dirty="0" err="1"/>
              <a:t>học</a:t>
            </a:r>
            <a:r>
              <a:rPr lang="en-US" sz="1400" dirty="0"/>
              <a:t>, </a:t>
            </a:r>
            <a:r>
              <a:rPr lang="en-US" sz="1400" dirty="0" err="1"/>
              <a:t>thái</a:t>
            </a:r>
            <a:r>
              <a:rPr lang="en-US" sz="1400" dirty="0"/>
              <a:t> </a:t>
            </a:r>
            <a:r>
              <a:rPr lang="en-US" sz="1400" dirty="0" err="1"/>
              <a:t>độ</a:t>
            </a:r>
            <a:r>
              <a:rPr lang="en-US" sz="1400" dirty="0"/>
              <a:t> </a:t>
            </a:r>
            <a:r>
              <a:rPr lang="en-US" sz="1400" dirty="0" err="1"/>
              <a:t>tôn</a:t>
            </a:r>
            <a:r>
              <a:rPr lang="en-US" sz="1400" dirty="0"/>
              <a:t> </a:t>
            </a:r>
            <a:r>
              <a:rPr lang="en-US" sz="1400" dirty="0" err="1"/>
              <a:t>trọng</a:t>
            </a:r>
            <a:r>
              <a:rPr lang="en-US" sz="1400" dirty="0"/>
              <a:t> </a:t>
            </a:r>
            <a:r>
              <a:rPr lang="en-US" sz="1400" dirty="0" err="1"/>
              <a:t>các</a:t>
            </a:r>
            <a:r>
              <a:rPr lang="en-US" sz="1400" dirty="0"/>
              <a:t> </a:t>
            </a:r>
            <a:r>
              <a:rPr lang="en-US" sz="1400" dirty="0" err="1"/>
              <a:t>giá</a:t>
            </a:r>
            <a:r>
              <a:rPr lang="en-US" sz="1400" dirty="0"/>
              <a:t> </a:t>
            </a:r>
            <a:r>
              <a:rPr lang="en-US" sz="1400" dirty="0" err="1"/>
              <a:t>trị</a:t>
            </a:r>
            <a:r>
              <a:rPr lang="en-US" sz="1400" dirty="0"/>
              <a:t> </a:t>
            </a:r>
            <a:r>
              <a:rPr lang="en-US" sz="1400" dirty="0" err="1"/>
              <a:t>nhân</a:t>
            </a:r>
            <a:r>
              <a:rPr lang="en-US" sz="1400" dirty="0"/>
              <a:t> </a:t>
            </a:r>
            <a:r>
              <a:rPr lang="en-US" sz="1400" dirty="0" err="1"/>
              <a:t>văn</a:t>
            </a:r>
            <a:r>
              <a:rPr lang="en-US" sz="1400" dirty="0"/>
              <a:t> </a:t>
            </a:r>
            <a:r>
              <a:rPr lang="en-US" sz="1400" dirty="0" err="1"/>
              <a:t>khác</a:t>
            </a:r>
            <a:r>
              <a:rPr lang="en-US" sz="1400" dirty="0"/>
              <a:t> </a:t>
            </a:r>
            <a:r>
              <a:rPr lang="en-US" sz="1400" dirty="0" err="1"/>
              <a:t>nhau</a:t>
            </a:r>
            <a:r>
              <a:rPr lang="en-US" sz="1400" dirty="0"/>
              <a:t>.</a:t>
            </a:r>
          </a:p>
          <a:p>
            <a:pPr algn="just" fontAlgn="ctr"/>
            <a:endParaRPr lang="en-US" sz="1400" dirty="0"/>
          </a:p>
          <a:p>
            <a:pPr algn="just" fontAlgn="ctr"/>
            <a:r>
              <a:rPr lang="en-US" sz="1400" dirty="0"/>
              <a:t>– </a:t>
            </a:r>
            <a:r>
              <a:rPr lang="en-US" sz="1400" dirty="0" err="1"/>
              <a:t>Rèn</a:t>
            </a:r>
            <a:r>
              <a:rPr lang="en-US" sz="1400" dirty="0"/>
              <a:t> </a:t>
            </a:r>
            <a:r>
              <a:rPr lang="en-US" sz="1400" dirty="0" err="1"/>
              <a:t>luyện</a:t>
            </a:r>
            <a:r>
              <a:rPr lang="en-US" sz="1400" dirty="0"/>
              <a:t> </a:t>
            </a:r>
            <a:r>
              <a:rPr lang="en-US" sz="1400" dirty="0" err="1"/>
              <a:t>đức</a:t>
            </a:r>
            <a:r>
              <a:rPr lang="en-US" sz="1400" dirty="0"/>
              <a:t> </a:t>
            </a:r>
            <a:r>
              <a:rPr lang="en-US" sz="1400" dirty="0" err="1"/>
              <a:t>tính</a:t>
            </a:r>
            <a:r>
              <a:rPr lang="en-US" sz="1400" dirty="0"/>
              <a:t> </a:t>
            </a:r>
            <a:r>
              <a:rPr lang="en-US" sz="1400" dirty="0" err="1"/>
              <a:t>chăm</a:t>
            </a:r>
            <a:r>
              <a:rPr lang="en-US" sz="1400" dirty="0"/>
              <a:t> </a:t>
            </a:r>
            <a:r>
              <a:rPr lang="en-US" sz="1400" dirty="0" err="1"/>
              <a:t>chỉ</a:t>
            </a:r>
            <a:r>
              <a:rPr lang="en-US" sz="1400" dirty="0"/>
              <a:t>: t</a:t>
            </a:r>
            <a:r>
              <a:rPr lang="vi-VN" sz="1400" dirty="0"/>
              <a:t>hích đọc sách, báo, tìm tư liệu trên internet để mở rộng hiểu biết; có ý thức học hỏi các thành tựu văn hoá, khoa học công nghệ và kinh tế của Trung Quốc.</a:t>
            </a:r>
            <a:endParaRPr lang="en-US" sz="1400" dirty="0"/>
          </a:p>
        </p:txBody>
      </p:sp>
    </p:spTree>
    <p:extLst>
      <p:ext uri="{BB962C8B-B14F-4D97-AF65-F5344CB8AC3E}">
        <p14:creationId xmlns:p14="http://schemas.microsoft.com/office/powerpoint/2010/main" val="1219786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19931" y="535020"/>
            <a:ext cx="7020779" cy="64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7030A0"/>
                </a:solidFill>
                <a:effectLst/>
                <a:latin typeface="Calibri" panose="020F0502020204030204" pitchFamily="34" charset="0"/>
              </a:rPr>
              <a:t>II. THIẾT</a:t>
            </a:r>
            <a:r>
              <a:rPr kumimoji="0" lang="en-US" altLang="en-US" sz="3600" b="1" i="0" u="none" strike="noStrike" cap="none" normalizeH="0" dirty="0">
                <a:ln>
                  <a:noFill/>
                </a:ln>
                <a:solidFill>
                  <a:srgbClr val="7030A0"/>
                </a:solidFill>
                <a:effectLst/>
                <a:latin typeface="Calibri" panose="020F0502020204030204" pitchFamily="34" charset="0"/>
              </a:rPr>
              <a:t> BỊ DẠY HỌC VÀ HỌC LIỆU</a:t>
            </a:r>
            <a:endParaRPr kumimoji="0" lang="en-US" altLang="en-US" sz="3600" b="0" i="0" u="none" strike="noStrike" cap="none" normalizeH="0" baseline="0" dirty="0">
              <a:ln>
                <a:noFill/>
              </a:ln>
              <a:solidFill>
                <a:srgbClr val="7030A0"/>
              </a:solidFill>
              <a:effectLst/>
              <a:latin typeface="Arial" panose="020B0604020202020204" pitchFamily="34" charset="0"/>
            </a:endParaRPr>
          </a:p>
        </p:txBody>
      </p:sp>
      <p:sp>
        <p:nvSpPr>
          <p:cNvPr id="10" name="TextBox 9"/>
          <p:cNvSpPr txBox="1"/>
          <p:nvPr/>
        </p:nvSpPr>
        <p:spPr>
          <a:xfrm>
            <a:off x="1114646" y="1539602"/>
            <a:ext cx="9400954" cy="3272691"/>
          </a:xfrm>
          <a:prstGeom prst="rect">
            <a:avLst/>
          </a:prstGeom>
          <a:noFill/>
        </p:spPr>
        <p:txBody>
          <a:bodyPr wrap="square" rtlCol="0">
            <a:spAutoFit/>
          </a:bodyPr>
          <a:lstStyle/>
          <a:p>
            <a:pPr>
              <a:spcBef>
                <a:spcPts val="200"/>
              </a:spcBef>
              <a:spcAft>
                <a:spcPts val="200"/>
              </a:spcAft>
            </a:pPr>
            <a:r>
              <a:rPr lang="vi-VN" sz="2000" dirty="0"/>
              <a:t>– Bản đồ </a:t>
            </a:r>
            <a:r>
              <a:rPr lang="en-US" sz="2000" dirty="0" err="1"/>
              <a:t>các</a:t>
            </a:r>
            <a:r>
              <a:rPr lang="en-US" sz="2000" dirty="0"/>
              <a:t> </a:t>
            </a:r>
            <a:r>
              <a:rPr lang="en-US" sz="2000" dirty="0" err="1"/>
              <a:t>nước</a:t>
            </a:r>
            <a:r>
              <a:rPr lang="en-US" sz="2000" dirty="0"/>
              <a:t> </a:t>
            </a:r>
            <a:r>
              <a:rPr lang="en-US" sz="2000" dirty="0" err="1"/>
              <a:t>trên</a:t>
            </a:r>
            <a:r>
              <a:rPr lang="en-US" sz="2000" dirty="0"/>
              <a:t> </a:t>
            </a:r>
            <a:r>
              <a:rPr lang="en-US" sz="2000" dirty="0" err="1"/>
              <a:t>thế</a:t>
            </a:r>
            <a:r>
              <a:rPr lang="en-US" sz="2000" dirty="0"/>
              <a:t> </a:t>
            </a:r>
            <a:r>
              <a:rPr lang="en-US" sz="2000" dirty="0" err="1"/>
              <a:t>giới</a:t>
            </a:r>
            <a:r>
              <a:rPr lang="en-US" sz="2000" dirty="0"/>
              <a:t> </a:t>
            </a:r>
            <a:r>
              <a:rPr lang="en-US" sz="2000" dirty="0" err="1"/>
              <a:t>hoặc</a:t>
            </a:r>
            <a:r>
              <a:rPr lang="en-US" sz="2000" dirty="0"/>
              <a:t> </a:t>
            </a:r>
            <a:r>
              <a:rPr lang="en-US" sz="2000" dirty="0" err="1"/>
              <a:t>các</a:t>
            </a:r>
            <a:r>
              <a:rPr lang="en-US" sz="2000" dirty="0"/>
              <a:t> </a:t>
            </a:r>
            <a:r>
              <a:rPr lang="en-US" sz="2000" dirty="0" err="1"/>
              <a:t>nước</a:t>
            </a:r>
            <a:r>
              <a:rPr lang="en-US" sz="2000" dirty="0"/>
              <a:t> </a:t>
            </a:r>
            <a:r>
              <a:rPr lang="vi-VN" sz="2000" dirty="0"/>
              <a:t>châu Á  </a:t>
            </a:r>
            <a:endParaRPr lang="en-US" sz="2000" dirty="0"/>
          </a:p>
          <a:p>
            <a:pPr>
              <a:spcBef>
                <a:spcPts val="200"/>
              </a:spcBef>
              <a:spcAft>
                <a:spcPts val="200"/>
              </a:spcAft>
            </a:pPr>
            <a:r>
              <a:rPr lang="vi-VN" sz="2000" dirty="0"/>
              <a:t>– Bản đồ </a:t>
            </a:r>
            <a:r>
              <a:rPr lang="en-US" sz="2000" dirty="0"/>
              <a:t>t</a:t>
            </a:r>
            <a:r>
              <a:rPr lang="vi-VN" sz="2000" dirty="0"/>
              <a:t>ự nhiên Trung Quốc</a:t>
            </a:r>
            <a:endParaRPr lang="en-US" sz="2000" dirty="0"/>
          </a:p>
          <a:p>
            <a:pPr>
              <a:spcBef>
                <a:spcPts val="200"/>
              </a:spcBef>
              <a:spcAft>
                <a:spcPts val="200"/>
              </a:spcAft>
            </a:pPr>
            <a:r>
              <a:rPr lang="vi-VN" sz="2000" dirty="0"/>
              <a:t>– Bản đồ mật độ dân số và một số đô thị của Trung Quốc.</a:t>
            </a:r>
            <a:endParaRPr lang="en-US" sz="2000" dirty="0"/>
          </a:p>
          <a:p>
            <a:pPr>
              <a:spcBef>
                <a:spcPts val="200"/>
              </a:spcBef>
              <a:spcAft>
                <a:spcPts val="200"/>
              </a:spcAft>
            </a:pPr>
            <a:r>
              <a:rPr lang="vi-VN" sz="2000" dirty="0"/>
              <a:t>– Phiếu học tập</a:t>
            </a:r>
            <a:endParaRPr lang="en-US" sz="2000" dirty="0"/>
          </a:p>
          <a:p>
            <a:pPr>
              <a:spcBef>
                <a:spcPts val="200"/>
              </a:spcBef>
              <a:spcAft>
                <a:spcPts val="200"/>
              </a:spcAft>
            </a:pPr>
            <a:r>
              <a:rPr lang="vi-VN" sz="2000" dirty="0"/>
              <a:t>– Đường link một số trang web để cập nhật số liệu, thông tin: </a:t>
            </a:r>
            <a:endParaRPr lang="en-US" sz="2000" dirty="0"/>
          </a:p>
          <a:p>
            <a:pPr>
              <a:spcBef>
                <a:spcPts val="200"/>
              </a:spcBef>
              <a:spcAft>
                <a:spcPts val="200"/>
              </a:spcAft>
            </a:pPr>
            <a:r>
              <a:rPr lang="vi-VN" sz="2000" dirty="0"/>
              <a:t>+ </a:t>
            </a:r>
            <a:r>
              <a:rPr lang="vi-VN" sz="2000" u="sng" dirty="0">
                <a:hlinkClick r:id="rId4"/>
              </a:rPr>
              <a:t>https://www.un.org/development/desa/pd/</a:t>
            </a:r>
            <a:endParaRPr lang="en-US" sz="2000" dirty="0"/>
          </a:p>
          <a:p>
            <a:pPr>
              <a:spcBef>
                <a:spcPts val="200"/>
              </a:spcBef>
              <a:spcAft>
                <a:spcPts val="200"/>
              </a:spcAft>
            </a:pPr>
            <a:r>
              <a:rPr lang="vi-VN" sz="2000" dirty="0"/>
              <a:t>+ </a:t>
            </a:r>
            <a:r>
              <a:rPr lang="vi-VN" sz="2000" u="sng" dirty="0">
                <a:hlinkClick r:id="rId5"/>
              </a:rPr>
              <a:t>https://www.gso.gov.vn/</a:t>
            </a:r>
            <a:endParaRPr lang="en-US" sz="2000" dirty="0"/>
          </a:p>
          <a:p>
            <a:pPr>
              <a:spcBef>
                <a:spcPts val="200"/>
              </a:spcBef>
              <a:spcAft>
                <a:spcPts val="200"/>
              </a:spcAft>
            </a:pPr>
            <a:r>
              <a:rPr lang="vi-VN" sz="2000" dirty="0"/>
              <a:t>+ </a:t>
            </a:r>
            <a:r>
              <a:rPr lang="vi-VN" sz="2000" u="sng" dirty="0">
                <a:hlinkClick r:id="rId6"/>
              </a:rPr>
              <a:t>https://cacnuoc.vn</a:t>
            </a:r>
            <a:endParaRPr lang="en-US" sz="2000" dirty="0"/>
          </a:p>
          <a:p>
            <a:pPr>
              <a:spcBef>
                <a:spcPts val="200"/>
              </a:spcBef>
              <a:spcAft>
                <a:spcPts val="200"/>
              </a:spcAft>
            </a:pPr>
            <a:r>
              <a:rPr lang="vi-VN" sz="2000" dirty="0"/>
              <a:t>+ http://vnics.org.vn/,...</a:t>
            </a:r>
            <a:endParaRPr lang="en-US" sz="2000" dirty="0"/>
          </a:p>
        </p:txBody>
      </p:sp>
    </p:spTree>
    <p:extLst>
      <p:ext uri="{BB962C8B-B14F-4D97-AF65-F5344CB8AC3E}">
        <p14:creationId xmlns:p14="http://schemas.microsoft.com/office/powerpoint/2010/main" val="2673004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54150" y="439268"/>
            <a:ext cx="7255393" cy="8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III. GỢI</a:t>
            </a:r>
            <a:r>
              <a:rPr kumimoji="0" lang="en-US" altLang="en-US" sz="3000" b="1" i="0" u="none" strike="noStrike" cap="none" normalizeH="0" dirty="0">
                <a:ln>
                  <a:noFill/>
                </a:ln>
                <a:solidFill>
                  <a:srgbClr val="7030A0"/>
                </a:solidFill>
                <a:effectLst/>
                <a:latin typeface="Arial" panose="020B0604020202020204" pitchFamily="34" charset="0"/>
                <a:cs typeface="Arial" panose="020B0604020202020204" pitchFamily="34" charset="0"/>
              </a:rPr>
              <a:t> Ý CÁCH THỨC TỔ CHỨC</a:t>
            </a:r>
            <a:br>
              <a:rPr kumimoji="0" lang="en-US" altLang="en-US" sz="3000" b="1" i="0" u="none" strike="noStrike" cap="none" normalizeH="0" dirty="0">
                <a:ln>
                  <a:noFill/>
                </a:ln>
                <a:solidFill>
                  <a:srgbClr val="7030A0"/>
                </a:solidFill>
                <a:effectLst/>
                <a:latin typeface="Arial" panose="020B0604020202020204" pitchFamily="34" charset="0"/>
                <a:cs typeface="Arial" panose="020B0604020202020204" pitchFamily="34" charset="0"/>
              </a:rPr>
            </a:br>
            <a:r>
              <a:rPr kumimoji="0" lang="en-US" altLang="en-US" sz="3000" b="1" i="0" u="none" strike="noStrike" cap="none" normalizeH="0" dirty="0">
                <a:ln>
                  <a:noFill/>
                </a:ln>
                <a:solidFill>
                  <a:srgbClr val="7030A0"/>
                </a:solidFill>
                <a:effectLst/>
                <a:latin typeface="Arial" panose="020B0604020202020204" pitchFamily="34" charset="0"/>
                <a:cs typeface="Arial" panose="020B0604020202020204" pitchFamily="34" charset="0"/>
              </a:rPr>
              <a:t>CÁC HOẠT ĐỘNG </a:t>
            </a:r>
            <a:r>
              <a:rPr kumimoji="0" lang="en-US" altLang="en-US" sz="30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DẠY HỌC</a:t>
            </a:r>
            <a:endParaRPr kumimoji="0" lang="en-US" altLang="en-US" sz="30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p:txBody>
      </p:sp>
      <p:graphicFrame>
        <p:nvGraphicFramePr>
          <p:cNvPr id="6" name="Diagram 2"/>
          <p:cNvGraphicFramePr/>
          <p:nvPr>
            <p:extLst>
              <p:ext uri="{D42A27DB-BD31-4B8C-83A1-F6EECF244321}">
                <p14:modId xmlns:p14="http://schemas.microsoft.com/office/powerpoint/2010/main" val="25929063"/>
              </p:ext>
            </p:extLst>
          </p:nvPr>
        </p:nvGraphicFramePr>
        <p:xfrm>
          <a:off x="971034" y="1439426"/>
          <a:ext cx="10001765" cy="3057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bwMode="auto">
          <a:xfrm>
            <a:off x="501141" y="1412080"/>
            <a:ext cx="3252160" cy="55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2200" b="1" dirty="0">
                <a:solidFill>
                  <a:srgbClr val="C00000"/>
                </a:solidFill>
                <a:latin typeface="Arial" panose="020B0604020202020204" pitchFamily="34" charset="0"/>
              </a:rPr>
              <a:t>CÁC HOẠT ĐỘNG</a:t>
            </a:r>
            <a:endParaRPr lang="en-US" altLang="en-US" sz="2200" dirty="0">
              <a:solidFill>
                <a:schemeClr val="tx2"/>
              </a:solidFill>
              <a:latin typeface="Arial" panose="020B0604020202020204" pitchFamily="34" charset="0"/>
            </a:endParaRPr>
          </a:p>
        </p:txBody>
      </p:sp>
      <p:sp>
        <p:nvSpPr>
          <p:cNvPr id="10" name="Title 1"/>
          <p:cNvSpPr txBox="1">
            <a:spLocks/>
          </p:cNvSpPr>
          <p:nvPr/>
        </p:nvSpPr>
        <p:spPr bwMode="auto">
          <a:xfrm>
            <a:off x="501141" y="4345247"/>
            <a:ext cx="316709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2200" b="1" dirty="0">
                <a:solidFill>
                  <a:srgbClr val="C00000"/>
                </a:solidFill>
                <a:latin typeface="Arial" panose="020B0604020202020204" pitchFamily="34" charset="0"/>
              </a:rPr>
              <a:t>CÁC BƯỚC CHO TỪNG HOẠT ĐỘNG</a:t>
            </a:r>
            <a:endParaRPr lang="en-US" altLang="en-US" sz="2200" dirty="0">
              <a:solidFill>
                <a:schemeClr val="tx2"/>
              </a:solidFill>
              <a:latin typeface="Arial" panose="020B0604020202020204" pitchFamily="34" charset="0"/>
            </a:endParaRPr>
          </a:p>
        </p:txBody>
      </p:sp>
      <p:sp>
        <p:nvSpPr>
          <p:cNvPr id="7" name="Oval 6"/>
          <p:cNvSpPr/>
          <p:nvPr/>
        </p:nvSpPr>
        <p:spPr>
          <a:xfrm>
            <a:off x="3551272" y="4007120"/>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Mục</a:t>
            </a:r>
            <a:r>
              <a:rPr lang="en-US" b="1" dirty="0">
                <a:solidFill>
                  <a:srgbClr val="FF0000"/>
                </a:solidFill>
              </a:rPr>
              <a:t> </a:t>
            </a:r>
            <a:r>
              <a:rPr lang="en-US" b="1" dirty="0" err="1">
                <a:solidFill>
                  <a:srgbClr val="FF0000"/>
                </a:solidFill>
              </a:rPr>
              <a:t>tiêu</a:t>
            </a:r>
            <a:endParaRPr lang="en-US" b="1" dirty="0">
              <a:solidFill>
                <a:srgbClr val="FF0000"/>
              </a:solidFill>
            </a:endParaRPr>
          </a:p>
        </p:txBody>
      </p:sp>
      <p:sp>
        <p:nvSpPr>
          <p:cNvPr id="11" name="Oval 10"/>
          <p:cNvSpPr/>
          <p:nvPr/>
        </p:nvSpPr>
        <p:spPr>
          <a:xfrm>
            <a:off x="5858550" y="3967041"/>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Tổ</a:t>
            </a:r>
            <a:r>
              <a:rPr lang="en-US" b="1" dirty="0">
                <a:solidFill>
                  <a:srgbClr val="FF0000"/>
                </a:solidFill>
              </a:rPr>
              <a:t> </a:t>
            </a:r>
            <a:r>
              <a:rPr lang="en-US" b="1" dirty="0" err="1">
                <a:solidFill>
                  <a:srgbClr val="FF0000"/>
                </a:solidFill>
              </a:rPr>
              <a:t>chức</a:t>
            </a:r>
            <a:r>
              <a:rPr lang="en-US" b="1" dirty="0">
                <a:solidFill>
                  <a:srgbClr val="FF0000"/>
                </a:solidFill>
              </a:rPr>
              <a:t> </a:t>
            </a:r>
            <a:r>
              <a:rPr lang="en-US" b="1" dirty="0" err="1">
                <a:solidFill>
                  <a:srgbClr val="FF0000"/>
                </a:solidFill>
              </a:rPr>
              <a:t>thực</a:t>
            </a:r>
            <a:r>
              <a:rPr lang="en-US" b="1" dirty="0">
                <a:solidFill>
                  <a:srgbClr val="FF0000"/>
                </a:solidFill>
              </a:rPr>
              <a:t> </a:t>
            </a:r>
            <a:r>
              <a:rPr lang="en-US" b="1" dirty="0" err="1">
                <a:solidFill>
                  <a:srgbClr val="FF0000"/>
                </a:solidFill>
              </a:rPr>
              <a:t>hiện</a:t>
            </a:r>
            <a:endParaRPr lang="en-US" b="1" dirty="0">
              <a:solidFill>
                <a:srgbClr val="FF0000"/>
              </a:solidFill>
            </a:endParaRPr>
          </a:p>
        </p:txBody>
      </p:sp>
      <p:sp>
        <p:nvSpPr>
          <p:cNvPr id="12" name="Oval 11"/>
          <p:cNvSpPr/>
          <p:nvPr/>
        </p:nvSpPr>
        <p:spPr>
          <a:xfrm>
            <a:off x="8133909" y="3936030"/>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Kiến</a:t>
            </a:r>
            <a:r>
              <a:rPr lang="en-US" b="1" dirty="0">
                <a:solidFill>
                  <a:srgbClr val="FF0000"/>
                </a:solidFill>
              </a:rPr>
              <a:t> </a:t>
            </a:r>
            <a:r>
              <a:rPr lang="en-US" b="1" dirty="0" err="1">
                <a:solidFill>
                  <a:srgbClr val="FF0000"/>
                </a:solidFill>
              </a:rPr>
              <a:t>thức</a:t>
            </a:r>
            <a:r>
              <a:rPr lang="en-US" b="1" dirty="0">
                <a:solidFill>
                  <a:srgbClr val="FF0000"/>
                </a:solidFill>
              </a:rPr>
              <a:t>, </a:t>
            </a:r>
            <a:r>
              <a:rPr lang="en-US" b="1" dirty="0" err="1">
                <a:solidFill>
                  <a:srgbClr val="FF0000"/>
                </a:solidFill>
              </a:rPr>
              <a:t>kĩ</a:t>
            </a:r>
            <a:r>
              <a:rPr lang="en-US" b="1" dirty="0">
                <a:solidFill>
                  <a:srgbClr val="FF0000"/>
                </a:solidFill>
              </a:rPr>
              <a:t> </a:t>
            </a:r>
            <a:r>
              <a:rPr lang="en-US" b="1" dirty="0" err="1">
                <a:solidFill>
                  <a:srgbClr val="FF0000"/>
                </a:solidFill>
              </a:rPr>
              <a:t>năng</a:t>
            </a:r>
            <a:r>
              <a:rPr lang="en-US" b="1" dirty="0">
                <a:solidFill>
                  <a:srgbClr val="FF0000"/>
                </a:solidFill>
              </a:rPr>
              <a:t>, </a:t>
            </a:r>
            <a:r>
              <a:rPr lang="en-US" b="1" dirty="0" err="1">
                <a:solidFill>
                  <a:srgbClr val="FF0000"/>
                </a:solidFill>
              </a:rPr>
              <a:t>năng</a:t>
            </a:r>
            <a:r>
              <a:rPr lang="en-US" b="1" dirty="0">
                <a:solidFill>
                  <a:srgbClr val="FF0000"/>
                </a:solidFill>
              </a:rPr>
              <a:t> </a:t>
            </a:r>
            <a:r>
              <a:rPr lang="en-US" b="1" dirty="0" err="1">
                <a:solidFill>
                  <a:srgbClr val="FF0000"/>
                </a:solidFill>
              </a:rPr>
              <a:t>lực</a:t>
            </a:r>
            <a:endParaRPr lang="en-US" b="1" dirty="0">
              <a:solidFill>
                <a:srgbClr val="FF0000"/>
              </a:solidFill>
            </a:endParaRPr>
          </a:p>
        </p:txBody>
      </p:sp>
      <p:sp>
        <p:nvSpPr>
          <p:cNvPr id="14" name="Right Arrow 13"/>
          <p:cNvSpPr/>
          <p:nvPr/>
        </p:nvSpPr>
        <p:spPr>
          <a:xfrm>
            <a:off x="5007936" y="4482022"/>
            <a:ext cx="850592" cy="45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304580" y="4462328"/>
            <a:ext cx="850592" cy="45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26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idx="4294967295"/>
          </p:nvPr>
        </p:nvSpPr>
        <p:spPr bwMode="auto">
          <a:xfrm>
            <a:off x="2758947" y="457198"/>
            <a:ext cx="4565650" cy="77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C00000"/>
                </a:solidFill>
                <a:effectLst/>
                <a:latin typeface="Arial" panose="020B0604020202020204" pitchFamily="34" charset="0"/>
              </a:rPr>
              <a:t>CÁCH TIẾP CẬN</a:t>
            </a:r>
            <a:endParaRPr kumimoji="0" lang="en-US" altLang="en-US" sz="3200" b="0" i="0" u="none" strike="noStrike" cap="none" normalizeH="0" baseline="0" dirty="0">
              <a:ln>
                <a:noFill/>
              </a:ln>
              <a:solidFill>
                <a:schemeClr val="tx2"/>
              </a:solidFill>
              <a:effectLst/>
              <a:latin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661035654"/>
              </p:ext>
            </p:extLst>
          </p:nvPr>
        </p:nvGraphicFramePr>
        <p:xfrm>
          <a:off x="353291" y="1460500"/>
          <a:ext cx="10409959" cy="464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816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4294967295"/>
          </p:nvPr>
        </p:nvSpPr>
        <p:spPr bwMode="auto">
          <a:xfrm>
            <a:off x="552468" y="1510598"/>
            <a:ext cx="11079126" cy="455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fontAlgn="ctr">
              <a:lnSpc>
                <a:spcPct val="130000"/>
              </a:lnSpc>
              <a:spcBef>
                <a:spcPts val="600"/>
              </a:spcBef>
              <a:buNone/>
            </a:pPr>
            <a:r>
              <a:rPr kumimoji="0" lang="en-US" altLang="en-US" sz="22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a) </a:t>
            </a:r>
            <a:r>
              <a:rPr kumimoji="0" lang="en-US" altLang="en-US" sz="2200" b="1"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Mục</a:t>
            </a:r>
            <a:r>
              <a:rPr kumimoji="0" lang="en-US" altLang="en-US" sz="22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200" b="1"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tiêu</a:t>
            </a:r>
            <a:endParaRPr kumimoji="0" lang="en-US" altLang="en-US" sz="22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indent="0">
              <a:lnSpc>
                <a:spcPct val="130000"/>
              </a:lnSpc>
              <a:spcBef>
                <a:spcPts val="600"/>
              </a:spcBef>
              <a:buNone/>
            </a:pPr>
            <a:r>
              <a:rPr lang="vi-VN" sz="2200" dirty="0">
                <a:latin typeface="Arial" panose="020B0604020202020204" pitchFamily="34" charset="0"/>
                <a:cs typeface="Arial" panose="020B0604020202020204" pitchFamily="34" charset="0"/>
              </a:rPr>
              <a:t>– HS xác định được vấn đề đặt ra trong bài học. </a:t>
            </a:r>
            <a:endParaRPr lang="en-US" sz="2200" dirty="0">
              <a:latin typeface="Arial" panose="020B0604020202020204" pitchFamily="34" charset="0"/>
              <a:cs typeface="Arial" panose="020B0604020202020204" pitchFamily="34" charset="0"/>
            </a:endParaRPr>
          </a:p>
          <a:p>
            <a:pPr marL="0" indent="0" algn="just" fontAlgn="ctr">
              <a:lnSpc>
                <a:spcPct val="130000"/>
              </a:lnSpc>
              <a:spcBef>
                <a:spcPts val="600"/>
              </a:spcBef>
              <a:buNone/>
            </a:pPr>
            <a:r>
              <a:rPr lang="vi-VN"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hứng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thú</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kích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thích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tò</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mò</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HS.</a:t>
            </a:r>
          </a:p>
          <a:p>
            <a:pPr marL="0" indent="0" algn="just" fontAlgn="ctr">
              <a:lnSpc>
                <a:spcPct val="130000"/>
              </a:lnSpc>
              <a:spcBef>
                <a:spcPts val="600"/>
              </a:spcBef>
              <a:buNone/>
            </a:pPr>
            <a:r>
              <a:rPr kumimoji="0" lang="en-US" altLang="en-US" sz="22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b) </a:t>
            </a:r>
            <a:r>
              <a:rPr kumimoji="0" lang="en-US" altLang="en-US" sz="2200" b="1"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Tổ</a:t>
            </a:r>
            <a:r>
              <a:rPr kumimoji="0" lang="en-US" altLang="en-US" sz="2200" b="1" i="1"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200" b="1" i="1" u="none" strike="noStrike" cap="none" normalizeH="0" dirty="0" err="1">
                <a:ln>
                  <a:noFill/>
                </a:ln>
                <a:solidFill>
                  <a:schemeClr val="tx1"/>
                </a:solidFill>
                <a:effectLst/>
                <a:latin typeface="Arial" panose="020B0604020202020204" pitchFamily="34" charset="0"/>
                <a:cs typeface="Arial" panose="020B0604020202020204" pitchFamily="34" charset="0"/>
              </a:rPr>
              <a:t>chức</a:t>
            </a:r>
            <a:r>
              <a:rPr kumimoji="0" lang="en-US" altLang="en-US" sz="2200" b="1" i="1"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200" b="1" i="1" u="none" strike="noStrike" cap="none" normalizeH="0" dirty="0" err="1">
                <a:ln>
                  <a:noFill/>
                </a:ln>
                <a:solidFill>
                  <a:schemeClr val="tx1"/>
                </a:solidFill>
                <a:effectLst/>
                <a:latin typeface="Arial" panose="020B0604020202020204" pitchFamily="34" charset="0"/>
                <a:cs typeface="Arial" panose="020B0604020202020204" pitchFamily="34" charset="0"/>
              </a:rPr>
              <a:t>thực</a:t>
            </a:r>
            <a:r>
              <a:rPr kumimoji="0" lang="en-US" altLang="en-US" sz="2200" b="1" i="1"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2200" b="1" i="1" u="none" strike="noStrike" cap="none" normalizeH="0" dirty="0" err="1">
                <a:ln>
                  <a:noFill/>
                </a:ln>
                <a:solidFill>
                  <a:schemeClr val="tx1"/>
                </a:solidFill>
                <a:effectLst/>
                <a:latin typeface="Arial" panose="020B0604020202020204" pitchFamily="34" charset="0"/>
                <a:cs typeface="Arial" panose="020B0604020202020204" pitchFamily="34" charset="0"/>
              </a:rPr>
              <a:t>hiện</a:t>
            </a:r>
            <a:endParaRPr kumimoji="0" lang="en-US" altLang="en-US" sz="22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indent="0">
              <a:lnSpc>
                <a:spcPct val="130000"/>
              </a:lnSpc>
              <a:spcBef>
                <a:spcPts val="600"/>
              </a:spcBef>
              <a:buNone/>
            </a:pPr>
            <a:r>
              <a:rPr lang="vi-VN" sz="2200" dirty="0">
                <a:latin typeface="Arial" panose="020B0604020202020204" pitchFamily="34" charset="0"/>
                <a:cs typeface="Arial" panose="020B0604020202020204" pitchFamily="34" charset="0"/>
              </a:rPr>
              <a:t>– Phương án 1: GV sử dụng phần mở đầu bài Trung Quốc</a:t>
            </a:r>
            <a:r>
              <a:rPr lang="en-US" sz="2200" dirty="0">
                <a:latin typeface="Arial" panose="020B0604020202020204" pitchFamily="34" charset="0"/>
                <a:cs typeface="Arial" panose="020B0604020202020204" pitchFamily="34" charset="0"/>
              </a:rPr>
              <a:t>:</a:t>
            </a:r>
            <a:r>
              <a:rPr lang="vi-VN" sz="2200" dirty="0">
                <a:latin typeface="Arial" panose="020B0604020202020204" pitchFamily="34" charset="0"/>
                <a:cs typeface="Arial" panose="020B0604020202020204" pitchFamily="34" charset="0"/>
              </a:rPr>
              <a:t> khái quát một vài điểm chính về tự nhiên, dân cư và xã hội của Trung Quốc, định hướng nhận thức cho HS</a:t>
            </a:r>
            <a:endParaRPr lang="en-US" sz="2200" dirty="0">
              <a:latin typeface="Arial" panose="020B0604020202020204" pitchFamily="34" charset="0"/>
              <a:cs typeface="Arial" panose="020B0604020202020204" pitchFamily="34" charset="0"/>
            </a:endParaRPr>
          </a:p>
          <a:p>
            <a:pPr marL="0" indent="0">
              <a:lnSpc>
                <a:spcPct val="130000"/>
              </a:lnSpc>
              <a:spcBef>
                <a:spcPts val="600"/>
              </a:spcBef>
              <a:buNone/>
            </a:pPr>
            <a:r>
              <a:rPr lang="vi-VN" sz="2200" dirty="0">
                <a:latin typeface="Arial" panose="020B0604020202020204" pitchFamily="34" charset="0"/>
                <a:cs typeface="Arial" panose="020B0604020202020204" pitchFamily="34" charset="0"/>
              </a:rPr>
              <a:t>– Phương án 2: GV tổ chức cho HS chia sẻ những hiểu biết của bản thân về đất nước Trung Quốc</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khuyến khích HS đưa ra càng nhiều ý kiến càng tốt, không đánh giá bất kì ý kiến nào, HS sẽ tìm được câu trả lời đúng sau khi học bài mới.</a:t>
            </a:r>
            <a:endParaRPr lang="en-US" sz="22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2692363" y="442986"/>
            <a:ext cx="2987750" cy="72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4000" b="1" dirty="0" err="1">
                <a:solidFill>
                  <a:srgbClr val="C00000"/>
                </a:solidFill>
                <a:latin typeface="Calibri" panose="020F0502020204030204" pitchFamily="34" charset="0"/>
              </a:rPr>
              <a:t>Mở</a:t>
            </a:r>
            <a:r>
              <a:rPr lang="en-US" altLang="en-US" sz="4000" b="1" dirty="0">
                <a:solidFill>
                  <a:srgbClr val="C00000"/>
                </a:solidFill>
                <a:latin typeface="Calibri" panose="020F0502020204030204" pitchFamily="34" charset="0"/>
              </a:rPr>
              <a:t> </a:t>
            </a:r>
            <a:r>
              <a:rPr lang="en-US" altLang="en-US" sz="4000" b="1" dirty="0" err="1">
                <a:solidFill>
                  <a:srgbClr val="C00000"/>
                </a:solidFill>
                <a:latin typeface="Calibri" panose="020F0502020204030204" pitchFamily="34" charset="0"/>
              </a:rPr>
              <a:t>đầu</a:t>
            </a:r>
            <a:endParaRPr lang="en-US" altLang="en-US" sz="4000" dirty="0">
              <a:solidFill>
                <a:schemeClr val="tx2"/>
              </a:solidFill>
              <a:latin typeface="Arial" panose="020B0604020202020204" pitchFamily="34" charset="0"/>
            </a:endParaRPr>
          </a:p>
        </p:txBody>
      </p:sp>
      <p:grpSp>
        <p:nvGrpSpPr>
          <p:cNvPr id="7" name="Group 17"/>
          <p:cNvGrpSpPr>
            <a:grpSpLocks/>
          </p:cNvGrpSpPr>
          <p:nvPr/>
        </p:nvGrpSpPr>
        <p:grpSpPr bwMode="auto">
          <a:xfrm>
            <a:off x="8484601" y="844935"/>
            <a:ext cx="2209800" cy="1847850"/>
            <a:chOff x="7966776" y="173738"/>
            <a:chExt cx="3018913" cy="3018913"/>
          </a:xfrm>
        </p:grpSpPr>
        <p:pic>
          <p:nvPicPr>
            <p:cNvPr id="8" name="Picture 7"/>
            <p:cNvPicPr>
              <a:picLocks noChangeAspect="1"/>
            </p:cNvPicPr>
            <p:nvPr/>
          </p:nvPicPr>
          <p:blipFill>
            <a:blip r:embed="rId4"/>
            <a:srcRect/>
            <a:stretch>
              <a:fillRect/>
            </a:stretch>
          </p:blipFill>
          <p:spPr bwMode="auto">
            <a:xfrm>
              <a:off x="7966776" y="173738"/>
              <a:ext cx="3018913" cy="3018913"/>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8515701" y="573036"/>
              <a:ext cx="2245168" cy="19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ts val="100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Tình</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huống</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hấp</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dẫn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100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Học</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tập</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tích</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cực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 name="Group 20"/>
          <p:cNvGrpSpPr>
            <a:grpSpLocks/>
          </p:cNvGrpSpPr>
          <p:nvPr/>
        </p:nvGrpSpPr>
        <p:grpSpPr bwMode="auto">
          <a:xfrm>
            <a:off x="6861002" y="1006860"/>
            <a:ext cx="1677988" cy="1685925"/>
            <a:chOff x="4131422" y="580231"/>
            <a:chExt cx="1678432" cy="1685925"/>
          </a:xfrm>
        </p:grpSpPr>
        <p:pic>
          <p:nvPicPr>
            <p:cNvPr id="11" name="Picture 9" descr="Sticky Note 800*802 transprent Png Free Download - Pink, Magenta, Paper. -  CleanPNG / Ki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1422" y="580231"/>
              <a:ext cx="1678432"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2"/>
            <p:cNvSpPr txBox="1">
              <a:spLocks noChangeArrowheads="1"/>
            </p:cNvSpPr>
            <p:nvPr/>
          </p:nvSpPr>
          <p:spPr bwMode="auto">
            <a:xfrm>
              <a:off x="4342615" y="918369"/>
              <a:ext cx="138784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ts val="100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Arial" panose="020B0604020202020204" pitchFamily="34" charset="0"/>
                </a:rPr>
                <a:t>Linh</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hoạt</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sử</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dụng</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phương</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pháp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98923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8" name="Title 1"/>
          <p:cNvSpPr txBox="1">
            <a:spLocks/>
          </p:cNvSpPr>
          <p:nvPr/>
        </p:nvSpPr>
        <p:spPr bwMode="auto">
          <a:xfrm>
            <a:off x="500763" y="1074163"/>
            <a:ext cx="7537451" cy="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fontAlgn="ctr"/>
            <a:r>
              <a:rPr lang="en-US" sz="2400" b="1" i="1" dirty="0" err="1">
                <a:solidFill>
                  <a:srgbClr val="002060"/>
                </a:solidFill>
              </a:rPr>
              <a:t>Hoạt</a:t>
            </a:r>
            <a:r>
              <a:rPr lang="en-US" sz="2400" b="1" i="1" dirty="0">
                <a:solidFill>
                  <a:srgbClr val="002060"/>
                </a:solidFill>
              </a:rPr>
              <a:t> </a:t>
            </a:r>
            <a:r>
              <a:rPr lang="en-US" sz="2400" b="1" i="1" dirty="0" err="1">
                <a:solidFill>
                  <a:srgbClr val="002060"/>
                </a:solidFill>
              </a:rPr>
              <a:t>động</a:t>
            </a:r>
            <a:r>
              <a:rPr lang="en-US" sz="2400" b="1" i="1" dirty="0">
                <a:solidFill>
                  <a:srgbClr val="002060"/>
                </a:solidFill>
              </a:rPr>
              <a:t> 2.1. </a:t>
            </a:r>
            <a:r>
              <a:rPr lang="en-US" sz="2400" b="1" i="1" dirty="0" err="1">
                <a:solidFill>
                  <a:srgbClr val="002060"/>
                </a:solidFill>
              </a:rPr>
              <a:t>Tìm</a:t>
            </a:r>
            <a:r>
              <a:rPr lang="en-US" sz="2400" b="1" i="1" dirty="0">
                <a:solidFill>
                  <a:srgbClr val="002060"/>
                </a:solidFill>
              </a:rPr>
              <a:t> </a:t>
            </a:r>
            <a:r>
              <a:rPr lang="en-US" sz="2400" b="1" i="1" dirty="0" err="1">
                <a:solidFill>
                  <a:srgbClr val="002060"/>
                </a:solidFill>
              </a:rPr>
              <a:t>hiểu</a:t>
            </a:r>
            <a:r>
              <a:rPr lang="en-US" sz="2400" b="1" i="1" dirty="0">
                <a:solidFill>
                  <a:srgbClr val="002060"/>
                </a:solidFill>
              </a:rPr>
              <a:t> </a:t>
            </a:r>
            <a:r>
              <a:rPr lang="en-US" sz="2400" b="1" i="1" dirty="0" err="1">
                <a:solidFill>
                  <a:srgbClr val="002060"/>
                </a:solidFill>
              </a:rPr>
              <a:t>về</a:t>
            </a:r>
            <a:r>
              <a:rPr lang="en-US" sz="2400" b="1" i="1" dirty="0">
                <a:solidFill>
                  <a:srgbClr val="002060"/>
                </a:solidFill>
              </a:rPr>
              <a:t> </a:t>
            </a:r>
            <a:r>
              <a:rPr lang="en-US" sz="2400" b="1" i="1" dirty="0" err="1">
                <a:solidFill>
                  <a:srgbClr val="002060"/>
                </a:solidFill>
              </a:rPr>
              <a:t>phạm</a:t>
            </a:r>
            <a:r>
              <a:rPr lang="en-US" sz="2400" b="1" i="1" dirty="0">
                <a:solidFill>
                  <a:srgbClr val="002060"/>
                </a:solidFill>
              </a:rPr>
              <a:t> vi </a:t>
            </a:r>
            <a:r>
              <a:rPr lang="en-US" sz="2400" b="1" i="1" dirty="0" err="1">
                <a:solidFill>
                  <a:srgbClr val="002060"/>
                </a:solidFill>
              </a:rPr>
              <a:t>lãnh</a:t>
            </a:r>
            <a:r>
              <a:rPr lang="en-US" sz="2400" b="1" i="1" dirty="0">
                <a:solidFill>
                  <a:srgbClr val="002060"/>
                </a:solidFill>
              </a:rPr>
              <a:t> </a:t>
            </a:r>
            <a:r>
              <a:rPr lang="en-US" sz="2400" b="1" i="1" dirty="0" err="1">
                <a:solidFill>
                  <a:srgbClr val="002060"/>
                </a:solidFill>
              </a:rPr>
              <a:t>thổ</a:t>
            </a:r>
            <a:r>
              <a:rPr lang="en-US" sz="2400" b="1" i="1" dirty="0">
                <a:solidFill>
                  <a:srgbClr val="002060"/>
                </a:solidFill>
              </a:rPr>
              <a:t> </a:t>
            </a:r>
            <a:r>
              <a:rPr lang="en-US" sz="2400" b="1" i="1" dirty="0" err="1">
                <a:solidFill>
                  <a:srgbClr val="002060"/>
                </a:solidFill>
              </a:rPr>
              <a:t>và</a:t>
            </a:r>
            <a:r>
              <a:rPr lang="en-US" sz="2400" b="1" i="1" dirty="0">
                <a:solidFill>
                  <a:srgbClr val="002060"/>
                </a:solidFill>
              </a:rPr>
              <a:t> </a:t>
            </a:r>
            <a:r>
              <a:rPr lang="en-US" sz="2400" b="1" i="1" dirty="0" err="1">
                <a:solidFill>
                  <a:srgbClr val="002060"/>
                </a:solidFill>
              </a:rPr>
              <a:t>vị</a:t>
            </a:r>
            <a:r>
              <a:rPr lang="en-US" sz="2400" b="1" i="1" dirty="0">
                <a:solidFill>
                  <a:srgbClr val="002060"/>
                </a:solidFill>
              </a:rPr>
              <a:t> </a:t>
            </a:r>
            <a:r>
              <a:rPr lang="en-US" sz="2400" b="1" i="1" dirty="0" err="1">
                <a:solidFill>
                  <a:srgbClr val="002060"/>
                </a:solidFill>
              </a:rPr>
              <a:t>trí</a:t>
            </a:r>
            <a:r>
              <a:rPr lang="en-US" sz="2400" b="1" i="1" dirty="0">
                <a:solidFill>
                  <a:srgbClr val="002060"/>
                </a:solidFill>
              </a:rPr>
              <a:t> </a:t>
            </a:r>
            <a:r>
              <a:rPr lang="en-US" sz="2400" b="1" i="1" dirty="0" err="1">
                <a:solidFill>
                  <a:srgbClr val="002060"/>
                </a:solidFill>
              </a:rPr>
              <a:t>địa</a:t>
            </a:r>
            <a:r>
              <a:rPr lang="en-US" sz="2400" b="1" i="1" dirty="0">
                <a:solidFill>
                  <a:srgbClr val="002060"/>
                </a:solidFill>
              </a:rPr>
              <a:t> </a:t>
            </a:r>
            <a:r>
              <a:rPr lang="en-US" sz="2400" b="1" i="1" dirty="0" err="1">
                <a:solidFill>
                  <a:srgbClr val="002060"/>
                </a:solidFill>
              </a:rPr>
              <a:t>lí</a:t>
            </a:r>
            <a:endParaRPr lang="en-US" sz="2400" b="1" i="1"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837900553"/>
              </p:ext>
            </p:extLst>
          </p:nvPr>
        </p:nvGraphicFramePr>
        <p:xfrm>
          <a:off x="838200" y="1853626"/>
          <a:ext cx="10515600" cy="3815653"/>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217140617"/>
                    </a:ext>
                  </a:extLst>
                </a:gridCol>
              </a:tblGrid>
              <a:tr h="3815653">
                <a:tc>
                  <a:txBody>
                    <a:bodyPr/>
                    <a:lstStyle/>
                    <a:p>
                      <a:pPr>
                        <a:spcBef>
                          <a:spcPts val="600"/>
                        </a:spcBef>
                      </a:pPr>
                      <a:r>
                        <a:rPr lang="vi-VN" sz="2200" b="0" kern="1200" dirty="0">
                          <a:solidFill>
                            <a:schemeClr val="lt1"/>
                          </a:solidFill>
                          <a:effectLst/>
                          <a:latin typeface="Arial" panose="020B0604020202020204" pitchFamily="34" charset="0"/>
                          <a:ea typeface="+mn-ea"/>
                          <a:cs typeface="Arial" panose="020B0604020202020204" pitchFamily="34" charset="0"/>
                        </a:rPr>
                        <a:t>– Đặc điểm vị trí địa lí và phạm vi lãnh thổ:</a:t>
                      </a:r>
                      <a:endParaRPr lang="en-US" sz="2200" b="0" kern="1200" dirty="0">
                        <a:solidFill>
                          <a:schemeClr val="lt1"/>
                        </a:solidFill>
                        <a:effectLst/>
                        <a:latin typeface="Arial" panose="020B0604020202020204" pitchFamily="34" charset="0"/>
                        <a:ea typeface="+mn-ea"/>
                        <a:cs typeface="Arial" panose="020B0604020202020204" pitchFamily="34" charset="0"/>
                      </a:endParaRPr>
                    </a:p>
                    <a:p>
                      <a:pPr>
                        <a:spcBef>
                          <a:spcPts val="600"/>
                        </a:spcBef>
                      </a:pPr>
                      <a:r>
                        <a:rPr lang="vi-VN" sz="2200" b="0" kern="1200" dirty="0">
                          <a:solidFill>
                            <a:schemeClr val="lt1"/>
                          </a:solidFill>
                          <a:effectLst/>
                          <a:latin typeface="Arial" panose="020B0604020202020204" pitchFamily="34" charset="0"/>
                          <a:ea typeface="+mn-ea"/>
                          <a:cs typeface="Arial" panose="020B0604020202020204" pitchFamily="34" charset="0"/>
                        </a:rPr>
                        <a:t>+ Nằm ở châu Á, lãnh thổ trải dài theo chiều vĩ tuyến</a:t>
                      </a:r>
                      <a:r>
                        <a:rPr lang="en-US" sz="2200" b="0" kern="1200" dirty="0">
                          <a:solidFill>
                            <a:schemeClr val="lt1"/>
                          </a:solidFill>
                          <a:effectLst/>
                          <a:latin typeface="Arial" panose="020B0604020202020204" pitchFamily="34" charset="0"/>
                          <a:ea typeface="+mn-ea"/>
                          <a:cs typeface="Arial" panose="020B0604020202020204" pitchFamily="34" charset="0"/>
                        </a:rPr>
                        <a:t>.</a:t>
                      </a:r>
                    </a:p>
                    <a:p>
                      <a:pPr>
                        <a:spcBef>
                          <a:spcPts val="600"/>
                        </a:spcBef>
                      </a:pPr>
                      <a:r>
                        <a:rPr lang="vi-VN" sz="2200" b="0" kern="1200" dirty="0">
                          <a:solidFill>
                            <a:schemeClr val="lt1"/>
                          </a:solidFill>
                          <a:effectLst/>
                          <a:latin typeface="Arial" panose="020B0604020202020204" pitchFamily="34" charset="0"/>
                          <a:ea typeface="+mn-ea"/>
                          <a:cs typeface="Arial" panose="020B0604020202020204" pitchFamily="34" charset="0"/>
                        </a:rPr>
                        <a:t>+  Có diện tích lớn thứ tư thế giới</a:t>
                      </a:r>
                      <a:r>
                        <a:rPr lang="en-US" sz="2200" b="0" kern="1200" dirty="0">
                          <a:solidFill>
                            <a:schemeClr val="lt1"/>
                          </a:solidFill>
                          <a:effectLst/>
                          <a:latin typeface="Arial" panose="020B0604020202020204" pitchFamily="34" charset="0"/>
                          <a:ea typeface="+mn-ea"/>
                          <a:cs typeface="Arial" panose="020B0604020202020204" pitchFamily="34" charset="0"/>
                        </a:rPr>
                        <a:t>.</a:t>
                      </a:r>
                    </a:p>
                    <a:p>
                      <a:pPr>
                        <a:spcBef>
                          <a:spcPts val="600"/>
                        </a:spcBef>
                      </a:pPr>
                      <a:r>
                        <a:rPr lang="vi-VN" sz="2200" b="0" kern="1200" dirty="0">
                          <a:solidFill>
                            <a:schemeClr val="lt1"/>
                          </a:solidFill>
                          <a:effectLst/>
                          <a:latin typeface="Arial" panose="020B0604020202020204" pitchFamily="34" charset="0"/>
                          <a:ea typeface="+mn-ea"/>
                          <a:cs typeface="Arial" panose="020B0604020202020204" pitchFamily="34" charset="0"/>
                        </a:rPr>
                        <a:t>+ Tiếp giáp với 14 quốc gia</a:t>
                      </a:r>
                      <a:r>
                        <a:rPr lang="en-US" sz="2200" b="0" kern="1200" dirty="0">
                          <a:solidFill>
                            <a:schemeClr val="lt1"/>
                          </a:solidFill>
                          <a:effectLst/>
                          <a:latin typeface="Arial" panose="020B0604020202020204" pitchFamily="34" charset="0"/>
                          <a:ea typeface="+mn-ea"/>
                          <a:cs typeface="Arial" panose="020B0604020202020204" pitchFamily="34" charset="0"/>
                        </a:rPr>
                        <a:t>,</a:t>
                      </a:r>
                      <a:r>
                        <a:rPr lang="vi-VN" sz="2200" b="0" kern="1200" dirty="0">
                          <a:solidFill>
                            <a:schemeClr val="lt1"/>
                          </a:solidFill>
                          <a:effectLst/>
                          <a:latin typeface="Arial" panose="020B0604020202020204" pitchFamily="34" charset="0"/>
                          <a:ea typeface="+mn-ea"/>
                          <a:cs typeface="Arial" panose="020B0604020202020204" pitchFamily="34" charset="0"/>
                        </a:rPr>
                        <a:t> các biển thuộc Thái Bình Dương.</a:t>
                      </a:r>
                      <a:endParaRPr lang="en-US" sz="2200" b="0" kern="1200" dirty="0">
                        <a:solidFill>
                          <a:schemeClr val="lt1"/>
                        </a:solidFill>
                        <a:effectLst/>
                        <a:latin typeface="Arial" panose="020B0604020202020204" pitchFamily="34" charset="0"/>
                        <a:ea typeface="+mn-ea"/>
                        <a:cs typeface="Arial" panose="020B0604020202020204" pitchFamily="34" charset="0"/>
                      </a:endParaRPr>
                    </a:p>
                    <a:p>
                      <a:pPr>
                        <a:spcBef>
                          <a:spcPts val="600"/>
                        </a:spcBef>
                      </a:pPr>
                      <a:r>
                        <a:rPr lang="vi-VN" sz="2200" b="0" kern="1200" dirty="0">
                          <a:solidFill>
                            <a:schemeClr val="lt1"/>
                          </a:solidFill>
                          <a:effectLst/>
                          <a:latin typeface="Arial" panose="020B0604020202020204" pitchFamily="34" charset="0"/>
                          <a:ea typeface="+mn-ea"/>
                          <a:cs typeface="Arial" panose="020B0604020202020204" pitchFamily="34" charset="0"/>
                        </a:rPr>
                        <a:t>– Ảnh hưởng của phạm vi lãnh thổ và vị trí địa lí đến phát triển kinh tế – xã hội: </a:t>
                      </a:r>
                      <a:endParaRPr lang="en-US" sz="2200" b="0" kern="1200" dirty="0">
                        <a:solidFill>
                          <a:schemeClr val="lt1"/>
                        </a:solidFill>
                        <a:effectLst/>
                        <a:latin typeface="Arial" panose="020B0604020202020204" pitchFamily="34" charset="0"/>
                        <a:ea typeface="+mn-ea"/>
                        <a:cs typeface="Arial" panose="020B0604020202020204" pitchFamily="34" charset="0"/>
                      </a:endParaRPr>
                    </a:p>
                    <a:p>
                      <a:pPr>
                        <a:spcBef>
                          <a:spcPts val="600"/>
                        </a:spcBef>
                      </a:pPr>
                      <a:r>
                        <a:rPr lang="vi-VN"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a:solidFill>
                            <a:schemeClr val="lt1"/>
                          </a:solidFill>
                          <a:effectLst/>
                          <a:latin typeface="Arial" panose="020B0604020202020204" pitchFamily="34" charset="0"/>
                          <a:ea typeface="+mn-ea"/>
                          <a:cs typeface="Arial" panose="020B0604020202020204" pitchFamily="34" charset="0"/>
                        </a:rPr>
                        <a:t>K</a:t>
                      </a:r>
                      <a:r>
                        <a:rPr lang="vi-VN" sz="2200" b="0" kern="1200" dirty="0">
                          <a:solidFill>
                            <a:schemeClr val="lt1"/>
                          </a:solidFill>
                          <a:effectLst/>
                          <a:latin typeface="Arial" panose="020B0604020202020204" pitchFamily="34" charset="0"/>
                          <a:ea typeface="+mn-ea"/>
                          <a:cs typeface="Arial" panose="020B0604020202020204" pitchFamily="34" charset="0"/>
                        </a:rPr>
                        <a:t>hó khăn cho việc giao thương với các nước</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bằng</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đường</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bộ</a:t>
                      </a:r>
                      <a:r>
                        <a:rPr lang="vi-VN" sz="2200" b="0" kern="1200" dirty="0">
                          <a:solidFill>
                            <a:schemeClr val="lt1"/>
                          </a:solidFill>
                          <a:effectLst/>
                          <a:latin typeface="Arial" panose="020B0604020202020204" pitchFamily="34" charset="0"/>
                          <a:ea typeface="+mn-ea"/>
                          <a:cs typeface="Arial" panose="020B0604020202020204" pitchFamily="34" charset="0"/>
                        </a:rPr>
                        <a:t>. </a:t>
                      </a:r>
                      <a:endParaRPr lang="en-US" sz="2200" b="0" kern="1200" dirty="0">
                        <a:solidFill>
                          <a:schemeClr val="lt1"/>
                        </a:solidFill>
                        <a:effectLst/>
                        <a:latin typeface="Arial" panose="020B0604020202020204" pitchFamily="34" charset="0"/>
                        <a:ea typeface="+mn-ea"/>
                        <a:cs typeface="Arial" panose="020B0604020202020204" pitchFamily="34" charset="0"/>
                      </a:endParaRPr>
                    </a:p>
                    <a:p>
                      <a:pPr>
                        <a:spcBef>
                          <a:spcPts val="600"/>
                        </a:spcBef>
                      </a:pPr>
                      <a:r>
                        <a:rPr lang="en-US" sz="2200" b="0" kern="1200" dirty="0">
                          <a:solidFill>
                            <a:schemeClr val="lt1"/>
                          </a:solidFill>
                          <a:effectLst/>
                          <a:latin typeface="Arial" panose="020B0604020202020204" pitchFamily="34" charset="0"/>
                          <a:ea typeface="+mn-ea"/>
                          <a:cs typeface="Arial" panose="020B0604020202020204" pitchFamily="34" charset="0"/>
                        </a:rPr>
                        <a:t>+ T</a:t>
                      </a:r>
                      <a:r>
                        <a:rPr lang="vi-VN" sz="2200" b="0" kern="1200" dirty="0">
                          <a:solidFill>
                            <a:schemeClr val="lt1"/>
                          </a:solidFill>
                          <a:effectLst/>
                          <a:latin typeface="Arial" panose="020B0604020202020204" pitchFamily="34" charset="0"/>
                          <a:ea typeface="+mn-ea"/>
                          <a:cs typeface="Arial" panose="020B0604020202020204" pitchFamily="34" charset="0"/>
                        </a:rPr>
                        <a:t>huận lợi </a:t>
                      </a:r>
                      <a:r>
                        <a:rPr lang="en-US" sz="2200" b="0" kern="1200" dirty="0" err="1">
                          <a:solidFill>
                            <a:schemeClr val="lt1"/>
                          </a:solidFill>
                          <a:effectLst/>
                          <a:latin typeface="Arial" panose="020B0604020202020204" pitchFamily="34" charset="0"/>
                          <a:ea typeface="+mn-ea"/>
                          <a:cs typeface="Arial" panose="020B0604020202020204" pitchFamily="34" charset="0"/>
                        </a:rPr>
                        <a:t>giao</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lưu</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kinh</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tế</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văn</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hoá</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với</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vi-VN" sz="2200" b="0" kern="1200" dirty="0">
                          <a:solidFill>
                            <a:schemeClr val="lt1"/>
                          </a:solidFill>
                          <a:effectLst/>
                          <a:latin typeface="Arial" panose="020B0604020202020204" pitchFamily="34" charset="0"/>
                          <a:ea typeface="+mn-ea"/>
                          <a:cs typeface="Arial" panose="020B0604020202020204" pitchFamily="34" charset="0"/>
                        </a:rPr>
                        <a:t>các nước trong khu vực, trên thế giới và phát triển kinh tế biển.</a:t>
                      </a:r>
                      <a:endParaRPr lang="en-US" sz="2200" b="0" kern="1200" dirty="0">
                        <a:solidFill>
                          <a:schemeClr val="lt1"/>
                        </a:solidFill>
                        <a:effectLst/>
                        <a:latin typeface="Arial" panose="020B0604020202020204" pitchFamily="34" charset="0"/>
                        <a:ea typeface="+mn-ea"/>
                        <a:cs typeface="Arial" panose="020B0604020202020204" pitchFamily="34" charset="0"/>
                      </a:endParaRPr>
                    </a:p>
                    <a:p>
                      <a:pPr>
                        <a:spcBef>
                          <a:spcPts val="600"/>
                        </a:spcBef>
                      </a:pPr>
                      <a:r>
                        <a:rPr lang="vi-VN"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a:solidFill>
                            <a:schemeClr val="lt1"/>
                          </a:solidFill>
                          <a:effectLst/>
                          <a:latin typeface="Arial" panose="020B0604020202020204" pitchFamily="34" charset="0"/>
                          <a:ea typeface="+mn-ea"/>
                          <a:cs typeface="Arial" panose="020B0604020202020204" pitchFamily="34" charset="0"/>
                        </a:rPr>
                        <a:t>P</a:t>
                      </a:r>
                      <a:r>
                        <a:rPr lang="vi-VN" sz="2200" b="0" kern="1200" dirty="0">
                          <a:solidFill>
                            <a:schemeClr val="lt1"/>
                          </a:solidFill>
                          <a:effectLst/>
                          <a:latin typeface="Arial" panose="020B0604020202020204" pitchFamily="34" charset="0"/>
                          <a:ea typeface="+mn-ea"/>
                          <a:cs typeface="Arial" panose="020B0604020202020204" pitchFamily="34" charset="0"/>
                        </a:rPr>
                        <a:t>hát triển nhiều ngành kinh tế phù hợp với điều kiện tự nhiên của từng vùng.</a:t>
                      </a:r>
                      <a:endParaRPr lang="en-US" sz="2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1916490"/>
                  </a:ext>
                </a:extLst>
              </a:tr>
            </a:tbl>
          </a:graphicData>
        </a:graphic>
      </p:graphicFrame>
    </p:spTree>
    <p:extLst>
      <p:ext uri="{BB962C8B-B14F-4D97-AF65-F5344CB8AC3E}">
        <p14:creationId xmlns:p14="http://schemas.microsoft.com/office/powerpoint/2010/main" val="19198392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6" name="Title 1"/>
          <p:cNvSpPr>
            <a:spLocks noGrp="1"/>
          </p:cNvSpPr>
          <p:nvPr>
            <p:ph type="title" idx="4294967295"/>
          </p:nvPr>
        </p:nvSpPr>
        <p:spPr bwMode="auto">
          <a:xfrm>
            <a:off x="511397" y="1084796"/>
            <a:ext cx="8324260" cy="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2.2.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điều</a:t>
            </a:r>
            <a:r>
              <a:rPr lang="en-US" sz="2200" b="1" i="1" dirty="0">
                <a:solidFill>
                  <a:srgbClr val="002060"/>
                </a:solidFill>
              </a:rPr>
              <a:t> </a:t>
            </a:r>
            <a:r>
              <a:rPr lang="en-US" sz="2200" b="1" i="1" dirty="0" err="1">
                <a:solidFill>
                  <a:srgbClr val="002060"/>
                </a:solidFill>
              </a:rPr>
              <a:t>kiện</a:t>
            </a:r>
            <a:r>
              <a:rPr lang="en-US" sz="2200" b="1" i="1" dirty="0">
                <a:solidFill>
                  <a:srgbClr val="002060"/>
                </a:solidFill>
              </a:rPr>
              <a:t> </a:t>
            </a:r>
            <a:r>
              <a:rPr lang="en-US" sz="2200" b="1" i="1" dirty="0" err="1">
                <a:solidFill>
                  <a:srgbClr val="002060"/>
                </a:solidFill>
              </a:rPr>
              <a:t>tự</a:t>
            </a:r>
            <a:r>
              <a:rPr lang="en-US" sz="2200" b="1" i="1" dirty="0">
                <a:solidFill>
                  <a:srgbClr val="002060"/>
                </a:solidFill>
              </a:rPr>
              <a:t> </a:t>
            </a:r>
            <a:r>
              <a:rPr lang="en-US" sz="2200" b="1" i="1" dirty="0" err="1">
                <a:solidFill>
                  <a:srgbClr val="002060"/>
                </a:solidFill>
              </a:rPr>
              <a:t>nhiên</a:t>
            </a:r>
            <a:r>
              <a:rPr lang="en-US" sz="2200" b="1" i="1" dirty="0">
                <a:solidFill>
                  <a:srgbClr val="002060"/>
                </a:solidFill>
              </a:rPr>
              <a:t> </a:t>
            </a:r>
            <a:r>
              <a:rPr lang="en-US" sz="2200" b="1" i="1" dirty="0" err="1">
                <a:solidFill>
                  <a:srgbClr val="002060"/>
                </a:solidFill>
              </a:rPr>
              <a:t>và</a:t>
            </a:r>
            <a:r>
              <a:rPr lang="en-US" sz="2200" b="1" i="1" dirty="0">
                <a:solidFill>
                  <a:srgbClr val="002060"/>
                </a:solidFill>
              </a:rPr>
              <a:t> </a:t>
            </a:r>
            <a:r>
              <a:rPr lang="en-US" sz="2200" b="1" i="1" dirty="0" err="1">
                <a:solidFill>
                  <a:srgbClr val="002060"/>
                </a:solidFill>
              </a:rPr>
              <a:t>tài</a:t>
            </a:r>
            <a:r>
              <a:rPr lang="en-US" sz="2200" b="1" i="1" dirty="0">
                <a:solidFill>
                  <a:srgbClr val="002060"/>
                </a:solidFill>
              </a:rPr>
              <a:t> </a:t>
            </a:r>
            <a:r>
              <a:rPr lang="en-US" sz="2200" b="1" i="1" dirty="0" err="1">
                <a:solidFill>
                  <a:srgbClr val="002060"/>
                </a:solidFill>
              </a:rPr>
              <a:t>nguyên</a:t>
            </a:r>
            <a:r>
              <a:rPr lang="en-US" sz="2200" b="1" i="1" dirty="0">
                <a:solidFill>
                  <a:srgbClr val="002060"/>
                </a:solidFill>
              </a:rPr>
              <a:t> </a:t>
            </a:r>
            <a:r>
              <a:rPr lang="en-US" sz="2200" b="1" i="1" dirty="0" err="1">
                <a:solidFill>
                  <a:srgbClr val="002060"/>
                </a:solidFill>
              </a:rPr>
              <a:t>thiên</a:t>
            </a:r>
            <a:r>
              <a:rPr lang="en-US" sz="2200" b="1" i="1" dirty="0">
                <a:solidFill>
                  <a:srgbClr val="002060"/>
                </a:solidFill>
              </a:rPr>
              <a:t> </a:t>
            </a:r>
            <a:r>
              <a:rPr lang="en-US" sz="2200" b="1" i="1" dirty="0" err="1">
                <a:solidFill>
                  <a:srgbClr val="002060"/>
                </a:solidFill>
              </a:rPr>
              <a:t>nhiên</a:t>
            </a:r>
            <a:endParaRPr lang="en-US" sz="2200" i="1" dirty="0">
              <a:solidFill>
                <a:srgbClr val="002060"/>
              </a:solidFill>
            </a:endParaRPr>
          </a:p>
        </p:txBody>
      </p:sp>
      <p:sp>
        <p:nvSpPr>
          <p:cNvPr id="10" name="Content Placeholder 2"/>
          <p:cNvSpPr txBox="1">
            <a:spLocks/>
          </p:cNvSpPr>
          <p:nvPr/>
        </p:nvSpPr>
        <p:spPr bwMode="auto">
          <a:xfrm>
            <a:off x="414670" y="1674443"/>
            <a:ext cx="11068493" cy="45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vi-VN" sz="2100" b="1" i="1" dirty="0">
                <a:latin typeface="Arial" panose="020B0604020202020204" pitchFamily="34" charset="0"/>
                <a:cs typeface="Arial" panose="020B0604020202020204" pitchFamily="34" charset="0"/>
              </a:rPr>
              <a:t>a) Mục tiêu</a:t>
            </a:r>
            <a:endParaRPr lang="en-US" sz="2100" b="1" dirty="0">
              <a:latin typeface="Arial" panose="020B0604020202020204" pitchFamily="34" charset="0"/>
              <a:cs typeface="Arial" panose="020B0604020202020204" pitchFamily="34" charset="0"/>
            </a:endParaRPr>
          </a:p>
          <a:p>
            <a:pPr marL="0" indent="0">
              <a:lnSpc>
                <a:spcPct val="110000"/>
              </a:lnSpc>
              <a:spcBef>
                <a:spcPts val="600"/>
              </a:spcBef>
              <a:buNone/>
            </a:pPr>
            <a:r>
              <a:rPr lang="vi-VN" sz="2100" dirty="0">
                <a:latin typeface="Arial" panose="020B0604020202020204" pitchFamily="34" charset="0"/>
                <a:cs typeface="Arial" panose="020B0604020202020204" pitchFamily="34" charset="0"/>
              </a:rPr>
              <a:t>– Trình bày được đặc điểm nổi bật của điều kiện tự nhiên và tài nguyên thiên nhiên ở Trung Quốc.</a:t>
            </a:r>
            <a:endParaRPr lang="en-US" sz="2100" dirty="0">
              <a:latin typeface="Arial" panose="020B0604020202020204" pitchFamily="34" charset="0"/>
              <a:cs typeface="Arial" panose="020B0604020202020204" pitchFamily="34" charset="0"/>
            </a:endParaRPr>
          </a:p>
          <a:p>
            <a:pPr marL="0" indent="0">
              <a:lnSpc>
                <a:spcPct val="110000"/>
              </a:lnSpc>
              <a:spcBef>
                <a:spcPts val="600"/>
              </a:spcBef>
              <a:buNone/>
            </a:pPr>
            <a:r>
              <a:rPr lang="vi-VN" sz="2100" dirty="0">
                <a:latin typeface="Arial" panose="020B0604020202020204" pitchFamily="34" charset="0"/>
                <a:cs typeface="Arial" panose="020B0604020202020204" pitchFamily="34" charset="0"/>
              </a:rPr>
              <a:t>– Phân tích được ảnh hưởng của điều kiện tự nhiên và tài nguyên thiên nhiên đến sự phát triển kinh tế – xã hội của Trung Quốc.</a:t>
            </a:r>
            <a:endParaRPr lang="en-US" sz="2100" dirty="0">
              <a:latin typeface="Arial" panose="020B0604020202020204" pitchFamily="34" charset="0"/>
              <a:cs typeface="Arial" panose="020B0604020202020204" pitchFamily="34" charset="0"/>
            </a:endParaRPr>
          </a:p>
          <a:p>
            <a:pPr marL="0" indent="0">
              <a:lnSpc>
                <a:spcPct val="110000"/>
              </a:lnSpc>
              <a:spcBef>
                <a:spcPts val="600"/>
              </a:spcBef>
              <a:buNone/>
            </a:pPr>
            <a:r>
              <a:rPr lang="vi-VN" sz="2100" dirty="0">
                <a:latin typeface="Arial" panose="020B0604020202020204" pitchFamily="34" charset="0"/>
                <a:cs typeface="Arial" panose="020B0604020202020204" pitchFamily="34" charset="0"/>
              </a:rPr>
              <a:t>– Đọc được bản đồ Tự nhiên Trung Quốc và rút ra nhận xét về điều kiện tự nhiên của Trung Quốc</a:t>
            </a:r>
            <a:r>
              <a:rPr lang="en-US" sz="2100" dirty="0">
                <a:latin typeface="Arial" panose="020B0604020202020204" pitchFamily="34" charset="0"/>
                <a:cs typeface="Arial" panose="020B0604020202020204" pitchFamily="34" charset="0"/>
              </a:rPr>
              <a:t>.</a:t>
            </a:r>
          </a:p>
          <a:p>
            <a:pPr marL="0" indent="0">
              <a:lnSpc>
                <a:spcPct val="110000"/>
              </a:lnSpc>
              <a:spcBef>
                <a:spcPts val="600"/>
              </a:spcBef>
              <a:buNone/>
            </a:pPr>
            <a:r>
              <a:rPr lang="vi-VN" sz="2100" b="1" i="1" dirty="0">
                <a:latin typeface="Arial" panose="020B0604020202020204" pitchFamily="34" charset="0"/>
                <a:cs typeface="Arial" panose="020B0604020202020204" pitchFamily="34" charset="0"/>
              </a:rPr>
              <a:t>b) Tổ chức thực hiện</a:t>
            </a:r>
            <a:endParaRPr lang="en-US" sz="2100" b="1" dirty="0">
              <a:latin typeface="Arial" panose="020B0604020202020204" pitchFamily="34" charset="0"/>
              <a:cs typeface="Arial" panose="020B0604020202020204" pitchFamily="34" charset="0"/>
            </a:endParaRPr>
          </a:p>
          <a:p>
            <a:pPr marL="0" indent="0" algn="just" fontAlgn="ctr">
              <a:lnSpc>
                <a:spcPct val="110000"/>
              </a:lnSpc>
              <a:spcBef>
                <a:spcPts val="600"/>
              </a:spcBef>
              <a:buNone/>
            </a:pPr>
            <a:r>
              <a:rPr lang="vi-VN" sz="2100" dirty="0">
                <a:latin typeface="Arial" panose="020B0604020202020204" pitchFamily="34" charset="0"/>
                <a:cs typeface="Arial" panose="020B0604020202020204" pitchFamily="34" charset="0"/>
              </a:rPr>
              <a:t>– GV giao nhiệm vụ: HS làm việc theo nhóm, tìm hiểu đặc điểm và ảnh hưởng của điều kiện tự nhiên và tài nguyên thiên nhiên đến sự phát triển kinh tế – xã hội của Trung Quốc. Mỗi nhóm tìm hiểu đặc điểm và ảnh hưởng của một thành phần tự nhiên.</a:t>
            </a:r>
            <a:endParaRPr lang="en-US" sz="2100" dirty="0">
              <a:latin typeface="Arial" panose="020B0604020202020204" pitchFamily="34" charset="0"/>
              <a:cs typeface="Arial" panose="020B0604020202020204" pitchFamily="34" charset="0"/>
            </a:endParaRPr>
          </a:p>
          <a:p>
            <a:pPr marL="0" indent="0" algn="just" fontAlgn="ctr">
              <a:lnSpc>
                <a:spcPct val="110000"/>
              </a:lnSpc>
              <a:spcBef>
                <a:spcPts val="600"/>
              </a:spcBef>
              <a:buNone/>
            </a:pP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6034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6" name="Title 1"/>
          <p:cNvSpPr>
            <a:spLocks noGrp="1"/>
          </p:cNvSpPr>
          <p:nvPr>
            <p:ph type="title" idx="4294967295"/>
          </p:nvPr>
        </p:nvSpPr>
        <p:spPr bwMode="auto">
          <a:xfrm>
            <a:off x="511397" y="1084796"/>
            <a:ext cx="8324260" cy="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2.2.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điều</a:t>
            </a:r>
            <a:r>
              <a:rPr lang="en-US" sz="2200" b="1" i="1" dirty="0">
                <a:solidFill>
                  <a:srgbClr val="002060"/>
                </a:solidFill>
              </a:rPr>
              <a:t> </a:t>
            </a:r>
            <a:r>
              <a:rPr lang="en-US" sz="2200" b="1" i="1" dirty="0" err="1">
                <a:solidFill>
                  <a:srgbClr val="002060"/>
                </a:solidFill>
              </a:rPr>
              <a:t>kiện</a:t>
            </a:r>
            <a:r>
              <a:rPr lang="en-US" sz="2200" b="1" i="1" dirty="0">
                <a:solidFill>
                  <a:srgbClr val="002060"/>
                </a:solidFill>
              </a:rPr>
              <a:t> </a:t>
            </a:r>
            <a:r>
              <a:rPr lang="en-US" sz="2200" b="1" i="1" dirty="0" err="1">
                <a:solidFill>
                  <a:srgbClr val="002060"/>
                </a:solidFill>
              </a:rPr>
              <a:t>tự</a:t>
            </a:r>
            <a:r>
              <a:rPr lang="en-US" sz="2200" b="1" i="1" dirty="0">
                <a:solidFill>
                  <a:srgbClr val="002060"/>
                </a:solidFill>
              </a:rPr>
              <a:t> </a:t>
            </a:r>
            <a:r>
              <a:rPr lang="en-US" sz="2200" b="1" i="1" dirty="0" err="1">
                <a:solidFill>
                  <a:srgbClr val="002060"/>
                </a:solidFill>
              </a:rPr>
              <a:t>nhiên</a:t>
            </a:r>
            <a:r>
              <a:rPr lang="en-US" sz="2200" b="1" i="1" dirty="0">
                <a:solidFill>
                  <a:srgbClr val="002060"/>
                </a:solidFill>
              </a:rPr>
              <a:t> </a:t>
            </a:r>
            <a:r>
              <a:rPr lang="en-US" sz="2200" b="1" i="1" dirty="0" err="1">
                <a:solidFill>
                  <a:srgbClr val="002060"/>
                </a:solidFill>
              </a:rPr>
              <a:t>và</a:t>
            </a:r>
            <a:r>
              <a:rPr lang="en-US" sz="2200" b="1" i="1" dirty="0">
                <a:solidFill>
                  <a:srgbClr val="002060"/>
                </a:solidFill>
              </a:rPr>
              <a:t> </a:t>
            </a:r>
            <a:r>
              <a:rPr lang="en-US" sz="2200" b="1" i="1" dirty="0" err="1">
                <a:solidFill>
                  <a:srgbClr val="002060"/>
                </a:solidFill>
              </a:rPr>
              <a:t>tài</a:t>
            </a:r>
            <a:r>
              <a:rPr lang="en-US" sz="2200" b="1" i="1" dirty="0">
                <a:solidFill>
                  <a:srgbClr val="002060"/>
                </a:solidFill>
              </a:rPr>
              <a:t> </a:t>
            </a:r>
            <a:r>
              <a:rPr lang="en-US" sz="2200" b="1" i="1" dirty="0" err="1">
                <a:solidFill>
                  <a:srgbClr val="002060"/>
                </a:solidFill>
              </a:rPr>
              <a:t>nguyên</a:t>
            </a:r>
            <a:r>
              <a:rPr lang="en-US" sz="2200" b="1" i="1" dirty="0">
                <a:solidFill>
                  <a:srgbClr val="002060"/>
                </a:solidFill>
              </a:rPr>
              <a:t> </a:t>
            </a:r>
            <a:r>
              <a:rPr lang="en-US" sz="2200" b="1" i="1" dirty="0" err="1">
                <a:solidFill>
                  <a:srgbClr val="002060"/>
                </a:solidFill>
              </a:rPr>
              <a:t>thiên</a:t>
            </a:r>
            <a:r>
              <a:rPr lang="en-US" sz="2200" b="1" i="1" dirty="0">
                <a:solidFill>
                  <a:srgbClr val="002060"/>
                </a:solidFill>
              </a:rPr>
              <a:t> </a:t>
            </a:r>
            <a:r>
              <a:rPr lang="en-US" sz="2200" b="1" i="1" dirty="0" err="1">
                <a:solidFill>
                  <a:srgbClr val="002060"/>
                </a:solidFill>
              </a:rPr>
              <a:t>nhiên</a:t>
            </a:r>
            <a:endParaRPr lang="en-US" sz="2200" i="1" dirty="0">
              <a:solidFill>
                <a:srgbClr val="002060"/>
              </a:solidFill>
            </a:endParaRPr>
          </a:p>
        </p:txBody>
      </p:sp>
      <p:graphicFrame>
        <p:nvGraphicFramePr>
          <p:cNvPr id="11" name="Content Placeholder 3"/>
          <p:cNvGraphicFramePr>
            <a:graphicFrameLocks/>
          </p:cNvGraphicFramePr>
          <p:nvPr>
            <p:extLst>
              <p:ext uri="{D42A27DB-BD31-4B8C-83A1-F6EECF244321}">
                <p14:modId xmlns:p14="http://schemas.microsoft.com/office/powerpoint/2010/main" val="792506338"/>
              </p:ext>
            </p:extLst>
          </p:nvPr>
        </p:nvGraphicFramePr>
        <p:xfrm>
          <a:off x="838200" y="2256533"/>
          <a:ext cx="10272822" cy="3493480"/>
        </p:xfrm>
        <a:graphic>
          <a:graphicData uri="http://schemas.openxmlformats.org/drawingml/2006/table">
            <a:tbl>
              <a:tblPr firstRow="1" bandRow="1">
                <a:tableStyleId>{5C22544A-7EE6-4342-B048-85BDC9FD1C3A}</a:tableStyleId>
              </a:tblPr>
              <a:tblGrid>
                <a:gridCol w="3424274">
                  <a:extLst>
                    <a:ext uri="{9D8B030D-6E8A-4147-A177-3AD203B41FA5}">
                      <a16:colId xmlns:a16="http://schemas.microsoft.com/office/drawing/2014/main" val="3818333519"/>
                    </a:ext>
                  </a:extLst>
                </a:gridCol>
                <a:gridCol w="3424274">
                  <a:extLst>
                    <a:ext uri="{9D8B030D-6E8A-4147-A177-3AD203B41FA5}">
                      <a16:colId xmlns:a16="http://schemas.microsoft.com/office/drawing/2014/main" val="1099826291"/>
                    </a:ext>
                  </a:extLst>
                </a:gridCol>
                <a:gridCol w="3424274">
                  <a:extLst>
                    <a:ext uri="{9D8B030D-6E8A-4147-A177-3AD203B41FA5}">
                      <a16:colId xmlns:a16="http://schemas.microsoft.com/office/drawing/2014/main" val="2409919401"/>
                    </a:ext>
                  </a:extLst>
                </a:gridCol>
              </a:tblGrid>
              <a:tr h="641270">
                <a:tc>
                  <a:txBody>
                    <a:bodyPr/>
                    <a:lstStyle/>
                    <a:p>
                      <a:pPr algn="ctr">
                        <a:lnSpc>
                          <a:spcPct val="120000"/>
                        </a:lnSpc>
                        <a:spcBef>
                          <a:spcPts val="200"/>
                        </a:spcBef>
                        <a:spcAft>
                          <a:spcPts val="200"/>
                        </a:spcAft>
                      </a:pPr>
                      <a:r>
                        <a:rPr lang="vi-VN" sz="2000" b="1" kern="100" dirty="0">
                          <a:effectLst/>
                          <a:latin typeface="Times New Roman" panose="02020603050405020304" pitchFamily="18" charset="0"/>
                          <a:ea typeface="Calibri" panose="020F0502020204030204" pitchFamily="34" charset="0"/>
                          <a:cs typeface="Times New Roman" panose="02020603050405020304" pitchFamily="18" charset="0"/>
                        </a:rPr>
                        <a:t>Thành phần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Bef>
                          <a:spcPts val="200"/>
                        </a:spcBef>
                        <a:spcAft>
                          <a:spcPts val="200"/>
                        </a:spcAft>
                      </a:pPr>
                      <a:r>
                        <a:rPr lang="vi-VN" sz="2000" b="1" kern="100" dirty="0">
                          <a:effectLst/>
                          <a:latin typeface="Times New Roman" panose="02020603050405020304" pitchFamily="18" charset="0"/>
                          <a:ea typeface="Calibri" panose="020F0502020204030204" pitchFamily="34" charset="0"/>
                          <a:cs typeface="Times New Roman" panose="02020603050405020304" pitchFamily="18" charset="0"/>
                        </a:rPr>
                        <a:t> tự nhiên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pPr>
                      <a:r>
                        <a:rPr lang="vi-VN" sz="2000" b="1" kern="100" dirty="0">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pPr>
                      <a:r>
                        <a:rPr lang="vi-VN" sz="2000" b="1" kern="100" dirty="0">
                          <a:effectLst/>
                          <a:latin typeface="Times New Roman" panose="02020603050405020304" pitchFamily="18" charset="0"/>
                          <a:ea typeface="Calibri" panose="020F0502020204030204" pitchFamily="34" charset="0"/>
                          <a:cs typeface="Times New Roman" panose="02020603050405020304" pitchFamily="18" charset="0"/>
                        </a:rPr>
                        <a:t>Ảnh hưởng đến phát triển</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20000"/>
                        </a:lnSpc>
                        <a:spcBef>
                          <a:spcPts val="200"/>
                        </a:spcBef>
                        <a:spcAft>
                          <a:spcPts val="200"/>
                        </a:spcAft>
                      </a:pPr>
                      <a:r>
                        <a:rPr lang="vi-VN" sz="2000" b="1" kern="100" dirty="0">
                          <a:effectLst/>
                          <a:latin typeface="Times New Roman" panose="02020603050405020304" pitchFamily="18" charset="0"/>
                          <a:ea typeface="Calibri" panose="020F0502020204030204" pitchFamily="34" charset="0"/>
                          <a:cs typeface="Times New Roman" panose="02020603050405020304" pitchFamily="18" charset="0"/>
                        </a:rPr>
                        <a:t> kinh tế – xã hội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3199361"/>
                  </a:ext>
                </a:extLst>
              </a:tr>
              <a:tr h="451860">
                <a:tc>
                  <a:txBody>
                    <a:bodyPr/>
                    <a:lstStyle/>
                    <a:p>
                      <a:pPr algn="just">
                        <a:lnSpc>
                          <a:spcPct val="120000"/>
                        </a:lnSpc>
                        <a:spcBef>
                          <a:spcPts val="200"/>
                        </a:spcBef>
                        <a:spcAft>
                          <a:spcPts val="2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1. Địa hình và đất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592781"/>
                  </a:ext>
                </a:extLst>
              </a:tr>
              <a:tr h="451860">
                <a:tc>
                  <a:txBody>
                    <a:bodyPr/>
                    <a:lstStyle/>
                    <a:p>
                      <a:pPr algn="just">
                        <a:lnSpc>
                          <a:spcPct val="120000"/>
                        </a:lnSpc>
                        <a:spcBef>
                          <a:spcPts val="200"/>
                        </a:spcBef>
                        <a:spcAft>
                          <a:spcPts val="2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2. Khí hậu</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8260213"/>
                  </a:ext>
                </a:extLst>
              </a:tr>
              <a:tr h="451860">
                <a:tc>
                  <a:txBody>
                    <a:bodyPr/>
                    <a:lstStyle/>
                    <a:p>
                      <a:pPr algn="just">
                        <a:lnSpc>
                          <a:spcPct val="120000"/>
                        </a:lnSpc>
                        <a:spcBef>
                          <a:spcPts val="200"/>
                        </a:spcBef>
                        <a:spcAft>
                          <a:spcPts val="2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3. Sông, hồ</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6222352"/>
                  </a:ext>
                </a:extLst>
              </a:tr>
              <a:tr h="451860">
                <a:tc>
                  <a:txBody>
                    <a:bodyPr/>
                    <a:lstStyle/>
                    <a:p>
                      <a:pPr algn="just">
                        <a:lnSpc>
                          <a:spcPct val="120000"/>
                        </a:lnSpc>
                        <a:spcBef>
                          <a:spcPts val="200"/>
                        </a:spcBef>
                        <a:spcAft>
                          <a:spcPts val="2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4. Sinh vật</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497638"/>
                  </a:ext>
                </a:extLst>
              </a:tr>
              <a:tr h="451860">
                <a:tc>
                  <a:txBody>
                    <a:bodyPr/>
                    <a:lstStyle/>
                    <a:p>
                      <a:pPr algn="just">
                        <a:lnSpc>
                          <a:spcPct val="120000"/>
                        </a:lnSpc>
                        <a:spcBef>
                          <a:spcPts val="200"/>
                        </a:spcBef>
                        <a:spcAft>
                          <a:spcPts val="2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5. Khoáng sản</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7040490"/>
                  </a:ext>
                </a:extLst>
              </a:tr>
              <a:tr h="451860">
                <a:tc>
                  <a:txBody>
                    <a:bodyPr/>
                    <a:lstStyle/>
                    <a:p>
                      <a:pPr algn="just">
                        <a:lnSpc>
                          <a:spcPct val="120000"/>
                        </a:lnSpc>
                        <a:spcBef>
                          <a:spcPts val="200"/>
                        </a:spcBef>
                        <a:spcAft>
                          <a:spcPts val="2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6. Biển</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9098876"/>
                  </a:ext>
                </a:extLst>
              </a:tr>
            </a:tbl>
          </a:graphicData>
        </a:graphic>
      </p:graphicFrame>
      <p:sp>
        <p:nvSpPr>
          <p:cNvPr id="12" name="Title 1"/>
          <p:cNvSpPr txBox="1">
            <a:spLocks/>
          </p:cNvSpPr>
          <p:nvPr/>
        </p:nvSpPr>
        <p:spPr bwMode="auto">
          <a:xfrm>
            <a:off x="4662006" y="1660792"/>
            <a:ext cx="2625209" cy="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fontAlgn="ctr"/>
            <a:r>
              <a:rPr lang="en-US" sz="2400" b="1" dirty="0">
                <a:solidFill>
                  <a:srgbClr val="FF0000"/>
                </a:solidFill>
              </a:rPr>
              <a:t>PHIẾU HỌC TẬP</a:t>
            </a:r>
            <a:endParaRPr lang="en-US" sz="2400" dirty="0">
              <a:solidFill>
                <a:srgbClr val="FF0000"/>
              </a:solidFill>
            </a:endParaRPr>
          </a:p>
        </p:txBody>
      </p:sp>
    </p:spTree>
    <p:extLst>
      <p:ext uri="{BB962C8B-B14F-4D97-AF65-F5344CB8AC3E}">
        <p14:creationId xmlns:p14="http://schemas.microsoft.com/office/powerpoint/2010/main" val="5307650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334696288"/>
              </p:ext>
            </p:extLst>
          </p:nvPr>
        </p:nvGraphicFramePr>
        <p:xfrm>
          <a:off x="838200" y="1825625"/>
          <a:ext cx="10515600" cy="2595880"/>
        </p:xfrm>
        <a:graphic>
          <a:graphicData uri="http://schemas.openxmlformats.org/drawingml/2006/table">
            <a:tbl>
              <a:tblPr firstRow="1" lastRow="1" bandRow="1">
                <a:tableStyleId>{21E4AEA4-8DFA-4A89-87EB-49C32662AFE0}</a:tableStyleId>
              </a:tblPr>
              <a:tblGrid>
                <a:gridCol w="3505200">
                  <a:extLst>
                    <a:ext uri="{9D8B030D-6E8A-4147-A177-3AD203B41FA5}">
                      <a16:colId xmlns:a16="http://schemas.microsoft.com/office/drawing/2014/main" val="59893637"/>
                    </a:ext>
                  </a:extLst>
                </a:gridCol>
                <a:gridCol w="3505200">
                  <a:extLst>
                    <a:ext uri="{9D8B030D-6E8A-4147-A177-3AD203B41FA5}">
                      <a16:colId xmlns:a16="http://schemas.microsoft.com/office/drawing/2014/main" val="2886353621"/>
                    </a:ext>
                  </a:extLst>
                </a:gridCol>
                <a:gridCol w="3505200">
                  <a:extLst>
                    <a:ext uri="{9D8B030D-6E8A-4147-A177-3AD203B41FA5}">
                      <a16:colId xmlns:a16="http://schemas.microsoft.com/office/drawing/2014/main" val="698484727"/>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4543246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151727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98428373"/>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58933257"/>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12887127"/>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79826816"/>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96775072"/>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10" name="Content Placeholder 2"/>
          <p:cNvSpPr txBox="1">
            <a:spLocks/>
          </p:cNvSpPr>
          <p:nvPr/>
        </p:nvSpPr>
        <p:spPr bwMode="auto">
          <a:xfrm>
            <a:off x="677799" y="1864259"/>
            <a:ext cx="10828463" cy="330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vi-VN" sz="2200" dirty="0">
                <a:cs typeface="Calibri" panose="020F0502020204030204" pitchFamily="34" charset="0"/>
              </a:rPr>
              <a:t>– HS thực hiện nhiệm vụ: HS căn cứ vào bản đồ tự nhiên Trung Quốc, thông tin trong SGK, điền vào phiếu học tập</a:t>
            </a:r>
            <a:r>
              <a:rPr lang="en-US" sz="2200" dirty="0">
                <a:cs typeface="Calibri" panose="020F0502020204030204" pitchFamily="34" charset="0"/>
              </a:rPr>
              <a:t>.</a:t>
            </a:r>
          </a:p>
          <a:p>
            <a:pPr marL="0" indent="0">
              <a:lnSpc>
                <a:spcPct val="130000"/>
              </a:lnSpc>
              <a:buNone/>
            </a:pPr>
            <a:r>
              <a:rPr lang="vi-VN" sz="2200" dirty="0">
                <a:cs typeface="Calibri" panose="020F0502020204030204" pitchFamily="34" charset="0"/>
              </a:rPr>
              <a:t>– HS báo cáo kết quả: Đại diện các nhóm lần lượt trình bày thông tin theo phiếu học tập. Các nhóm khác đặt câu hỏi hoặc góp ý cho nhóm trình bày. Tất cả HS phải ghi đầy đủ thông tin vào phiếu học tập, lưu lại thành tài liệu học tập.</a:t>
            </a:r>
            <a:endParaRPr lang="en-US" sz="2200" dirty="0">
              <a:cs typeface="Calibri" panose="020F0502020204030204" pitchFamily="34" charset="0"/>
            </a:endParaRPr>
          </a:p>
          <a:p>
            <a:pPr marL="0" indent="0">
              <a:lnSpc>
                <a:spcPct val="130000"/>
              </a:lnSpc>
              <a:buNone/>
            </a:pPr>
            <a:r>
              <a:rPr lang="vi-VN" sz="2200" dirty="0">
                <a:cs typeface="Calibri" panose="020F0502020204030204" pitchFamily="34" charset="0"/>
              </a:rPr>
              <a:t>– GV </a:t>
            </a:r>
            <a:r>
              <a:rPr lang="en-US" sz="2200" dirty="0" err="1">
                <a:cs typeface="Calibri" panose="020F0502020204030204" pitchFamily="34" charset="0"/>
              </a:rPr>
              <a:t>nhận</a:t>
            </a:r>
            <a:r>
              <a:rPr lang="en-US" sz="2200" dirty="0">
                <a:cs typeface="Calibri" panose="020F0502020204030204" pitchFamily="34" charset="0"/>
              </a:rPr>
              <a:t> </a:t>
            </a:r>
            <a:r>
              <a:rPr lang="en-US" sz="2200" dirty="0" err="1">
                <a:cs typeface="Calibri" panose="020F0502020204030204" pitchFamily="34" charset="0"/>
              </a:rPr>
              <a:t>xét</a:t>
            </a:r>
            <a:r>
              <a:rPr lang="en-US" sz="2200" dirty="0">
                <a:cs typeface="Calibri" panose="020F0502020204030204" pitchFamily="34" charset="0"/>
              </a:rPr>
              <a:t>, </a:t>
            </a:r>
            <a:r>
              <a:rPr lang="en-US" sz="2200" dirty="0" err="1">
                <a:cs typeface="Calibri" panose="020F0502020204030204" pitchFamily="34" charset="0"/>
              </a:rPr>
              <a:t>đánh</a:t>
            </a:r>
            <a:r>
              <a:rPr lang="en-US" sz="2200" dirty="0">
                <a:cs typeface="Calibri" panose="020F0502020204030204" pitchFamily="34" charset="0"/>
              </a:rPr>
              <a:t> </a:t>
            </a:r>
            <a:r>
              <a:rPr lang="en-US" sz="2200" dirty="0" err="1">
                <a:cs typeface="Calibri" panose="020F0502020204030204" pitchFamily="34" charset="0"/>
              </a:rPr>
              <a:t>giá</a:t>
            </a:r>
            <a:r>
              <a:rPr lang="en-US" sz="2200" dirty="0">
                <a:cs typeface="Calibri" panose="020F0502020204030204" pitchFamily="34" charset="0"/>
              </a:rPr>
              <a:t> </a:t>
            </a:r>
            <a:r>
              <a:rPr lang="vi-VN" sz="2200" dirty="0">
                <a:cs typeface="Calibri" panose="020F0502020204030204" pitchFamily="34" charset="0"/>
              </a:rPr>
              <a:t>sau phần trình bày của HS</a:t>
            </a:r>
            <a:endParaRPr lang="en-US" sz="2200" dirty="0">
              <a:cs typeface="Calibri" panose="020F0502020204030204" pitchFamily="34" charset="0"/>
            </a:endParaRPr>
          </a:p>
        </p:txBody>
      </p:sp>
      <p:sp>
        <p:nvSpPr>
          <p:cNvPr id="8" name="Title 1"/>
          <p:cNvSpPr txBox="1">
            <a:spLocks/>
          </p:cNvSpPr>
          <p:nvPr/>
        </p:nvSpPr>
        <p:spPr bwMode="auto">
          <a:xfrm>
            <a:off x="511397" y="1084796"/>
            <a:ext cx="8324260" cy="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2.2.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điều</a:t>
            </a:r>
            <a:r>
              <a:rPr lang="en-US" sz="2200" b="1" i="1" dirty="0">
                <a:solidFill>
                  <a:srgbClr val="002060"/>
                </a:solidFill>
              </a:rPr>
              <a:t> </a:t>
            </a:r>
            <a:r>
              <a:rPr lang="en-US" sz="2200" b="1" i="1" dirty="0" err="1">
                <a:solidFill>
                  <a:srgbClr val="002060"/>
                </a:solidFill>
              </a:rPr>
              <a:t>kiện</a:t>
            </a:r>
            <a:r>
              <a:rPr lang="en-US" sz="2200" b="1" i="1" dirty="0">
                <a:solidFill>
                  <a:srgbClr val="002060"/>
                </a:solidFill>
              </a:rPr>
              <a:t> </a:t>
            </a:r>
            <a:r>
              <a:rPr lang="en-US" sz="2200" b="1" i="1" dirty="0" err="1">
                <a:solidFill>
                  <a:srgbClr val="002060"/>
                </a:solidFill>
              </a:rPr>
              <a:t>tự</a:t>
            </a:r>
            <a:r>
              <a:rPr lang="en-US" sz="2200" b="1" i="1" dirty="0">
                <a:solidFill>
                  <a:srgbClr val="002060"/>
                </a:solidFill>
              </a:rPr>
              <a:t> </a:t>
            </a:r>
            <a:r>
              <a:rPr lang="en-US" sz="2200" b="1" i="1" dirty="0" err="1">
                <a:solidFill>
                  <a:srgbClr val="002060"/>
                </a:solidFill>
              </a:rPr>
              <a:t>nhiên</a:t>
            </a:r>
            <a:r>
              <a:rPr lang="en-US" sz="2200" b="1" i="1" dirty="0">
                <a:solidFill>
                  <a:srgbClr val="002060"/>
                </a:solidFill>
              </a:rPr>
              <a:t> </a:t>
            </a:r>
            <a:r>
              <a:rPr lang="en-US" sz="2200" b="1" i="1" dirty="0" err="1">
                <a:solidFill>
                  <a:srgbClr val="002060"/>
                </a:solidFill>
              </a:rPr>
              <a:t>và</a:t>
            </a:r>
            <a:r>
              <a:rPr lang="en-US" sz="2200" b="1" i="1" dirty="0">
                <a:solidFill>
                  <a:srgbClr val="002060"/>
                </a:solidFill>
              </a:rPr>
              <a:t> </a:t>
            </a:r>
            <a:r>
              <a:rPr lang="en-US" sz="2200" b="1" i="1" dirty="0" err="1">
                <a:solidFill>
                  <a:srgbClr val="002060"/>
                </a:solidFill>
              </a:rPr>
              <a:t>tài</a:t>
            </a:r>
            <a:r>
              <a:rPr lang="en-US" sz="2200" b="1" i="1" dirty="0">
                <a:solidFill>
                  <a:srgbClr val="002060"/>
                </a:solidFill>
              </a:rPr>
              <a:t> </a:t>
            </a:r>
            <a:r>
              <a:rPr lang="en-US" sz="2200" b="1" i="1" dirty="0" err="1">
                <a:solidFill>
                  <a:srgbClr val="002060"/>
                </a:solidFill>
              </a:rPr>
              <a:t>nguyên</a:t>
            </a:r>
            <a:r>
              <a:rPr lang="en-US" sz="2200" b="1" i="1" dirty="0">
                <a:solidFill>
                  <a:srgbClr val="002060"/>
                </a:solidFill>
              </a:rPr>
              <a:t> </a:t>
            </a:r>
            <a:r>
              <a:rPr lang="en-US" sz="2200" b="1" i="1" dirty="0" err="1">
                <a:solidFill>
                  <a:srgbClr val="002060"/>
                </a:solidFill>
              </a:rPr>
              <a:t>thiên</a:t>
            </a:r>
            <a:r>
              <a:rPr lang="en-US" sz="2200" b="1" i="1" dirty="0">
                <a:solidFill>
                  <a:srgbClr val="002060"/>
                </a:solidFill>
              </a:rPr>
              <a:t> </a:t>
            </a:r>
            <a:r>
              <a:rPr lang="en-US" sz="2200" b="1" i="1" dirty="0" err="1">
                <a:solidFill>
                  <a:srgbClr val="002060"/>
                </a:solidFill>
              </a:rPr>
              <a:t>nhiên</a:t>
            </a:r>
            <a:endParaRPr lang="en-US" sz="2200" i="1" dirty="0">
              <a:solidFill>
                <a:srgbClr val="002060"/>
              </a:solidFill>
            </a:endParaRPr>
          </a:p>
        </p:txBody>
      </p:sp>
    </p:spTree>
    <p:extLst>
      <p:ext uri="{BB962C8B-B14F-4D97-AF65-F5344CB8AC3E}">
        <p14:creationId xmlns:p14="http://schemas.microsoft.com/office/powerpoint/2010/main" val="28298692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18" name="Content Placeholder 17"/>
          <p:cNvGraphicFramePr>
            <a:graphicFrameLocks noGrp="1"/>
          </p:cNvGraphicFramePr>
          <p:nvPr>
            <p:ph idx="1"/>
          </p:nvPr>
        </p:nvGraphicFramePr>
        <p:xfrm>
          <a:off x="838200" y="1825625"/>
          <a:ext cx="10515600" cy="2595880"/>
        </p:xfrm>
        <a:graphic>
          <a:graphicData uri="http://schemas.openxmlformats.org/drawingml/2006/table">
            <a:tbl>
              <a:tblPr firstRow="1" lastRow="1" bandRow="1">
                <a:tableStyleId>{21E4AEA4-8DFA-4A89-87EB-49C32662AFE0}</a:tableStyleId>
              </a:tblPr>
              <a:tblGrid>
                <a:gridCol w="3505200">
                  <a:extLst>
                    <a:ext uri="{9D8B030D-6E8A-4147-A177-3AD203B41FA5}">
                      <a16:colId xmlns:a16="http://schemas.microsoft.com/office/drawing/2014/main" val="59893637"/>
                    </a:ext>
                  </a:extLst>
                </a:gridCol>
                <a:gridCol w="3505200">
                  <a:extLst>
                    <a:ext uri="{9D8B030D-6E8A-4147-A177-3AD203B41FA5}">
                      <a16:colId xmlns:a16="http://schemas.microsoft.com/office/drawing/2014/main" val="2886353621"/>
                    </a:ext>
                  </a:extLst>
                </a:gridCol>
                <a:gridCol w="3505200">
                  <a:extLst>
                    <a:ext uri="{9D8B030D-6E8A-4147-A177-3AD203B41FA5}">
                      <a16:colId xmlns:a16="http://schemas.microsoft.com/office/drawing/2014/main" val="698484727"/>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4543246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151727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98428373"/>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58933257"/>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12887127"/>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79826816"/>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96775072"/>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10" name="Content Placeholder 2"/>
          <p:cNvSpPr txBox="1">
            <a:spLocks/>
          </p:cNvSpPr>
          <p:nvPr/>
        </p:nvSpPr>
        <p:spPr bwMode="auto">
          <a:xfrm>
            <a:off x="648586" y="1648156"/>
            <a:ext cx="10877107" cy="452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Title 1"/>
          <p:cNvSpPr txBox="1">
            <a:spLocks/>
          </p:cNvSpPr>
          <p:nvPr/>
        </p:nvSpPr>
        <p:spPr bwMode="auto">
          <a:xfrm>
            <a:off x="511397" y="1084796"/>
            <a:ext cx="8324260" cy="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2.2.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điều</a:t>
            </a:r>
            <a:r>
              <a:rPr lang="en-US" sz="2200" b="1" i="1" dirty="0">
                <a:solidFill>
                  <a:srgbClr val="002060"/>
                </a:solidFill>
              </a:rPr>
              <a:t> </a:t>
            </a:r>
            <a:r>
              <a:rPr lang="en-US" sz="2200" b="1" i="1" dirty="0" err="1">
                <a:solidFill>
                  <a:srgbClr val="002060"/>
                </a:solidFill>
              </a:rPr>
              <a:t>kiện</a:t>
            </a:r>
            <a:r>
              <a:rPr lang="en-US" sz="2200" b="1" i="1" dirty="0">
                <a:solidFill>
                  <a:srgbClr val="002060"/>
                </a:solidFill>
              </a:rPr>
              <a:t> </a:t>
            </a:r>
            <a:r>
              <a:rPr lang="en-US" sz="2200" b="1" i="1" dirty="0" err="1">
                <a:solidFill>
                  <a:srgbClr val="002060"/>
                </a:solidFill>
              </a:rPr>
              <a:t>tự</a:t>
            </a:r>
            <a:r>
              <a:rPr lang="en-US" sz="2200" b="1" i="1" dirty="0">
                <a:solidFill>
                  <a:srgbClr val="002060"/>
                </a:solidFill>
              </a:rPr>
              <a:t> </a:t>
            </a:r>
            <a:r>
              <a:rPr lang="en-US" sz="2200" b="1" i="1" dirty="0" err="1">
                <a:solidFill>
                  <a:srgbClr val="002060"/>
                </a:solidFill>
              </a:rPr>
              <a:t>nhiên</a:t>
            </a:r>
            <a:r>
              <a:rPr lang="en-US" sz="2200" b="1" i="1" dirty="0">
                <a:solidFill>
                  <a:srgbClr val="002060"/>
                </a:solidFill>
              </a:rPr>
              <a:t> </a:t>
            </a:r>
            <a:r>
              <a:rPr lang="en-US" sz="2200" b="1" i="1" dirty="0" err="1">
                <a:solidFill>
                  <a:srgbClr val="002060"/>
                </a:solidFill>
              </a:rPr>
              <a:t>và</a:t>
            </a:r>
            <a:r>
              <a:rPr lang="en-US" sz="2200" b="1" i="1" dirty="0">
                <a:solidFill>
                  <a:srgbClr val="002060"/>
                </a:solidFill>
              </a:rPr>
              <a:t> </a:t>
            </a:r>
            <a:r>
              <a:rPr lang="en-US" sz="2200" b="1" i="1" dirty="0" err="1">
                <a:solidFill>
                  <a:srgbClr val="002060"/>
                </a:solidFill>
              </a:rPr>
              <a:t>tài</a:t>
            </a:r>
            <a:r>
              <a:rPr lang="en-US" sz="2200" b="1" i="1" dirty="0">
                <a:solidFill>
                  <a:srgbClr val="002060"/>
                </a:solidFill>
              </a:rPr>
              <a:t> </a:t>
            </a:r>
            <a:r>
              <a:rPr lang="en-US" sz="2200" b="1" i="1" dirty="0" err="1">
                <a:solidFill>
                  <a:srgbClr val="002060"/>
                </a:solidFill>
              </a:rPr>
              <a:t>nguyên</a:t>
            </a:r>
            <a:r>
              <a:rPr lang="en-US" sz="2200" b="1" i="1" dirty="0">
                <a:solidFill>
                  <a:srgbClr val="002060"/>
                </a:solidFill>
              </a:rPr>
              <a:t> </a:t>
            </a:r>
            <a:r>
              <a:rPr lang="en-US" sz="2200" b="1" i="1" dirty="0" err="1">
                <a:solidFill>
                  <a:srgbClr val="002060"/>
                </a:solidFill>
              </a:rPr>
              <a:t>thiên</a:t>
            </a:r>
            <a:r>
              <a:rPr lang="en-US" sz="2200" b="1" i="1" dirty="0">
                <a:solidFill>
                  <a:srgbClr val="002060"/>
                </a:solidFill>
              </a:rPr>
              <a:t> </a:t>
            </a:r>
            <a:r>
              <a:rPr lang="en-US" sz="2200" b="1" i="1" dirty="0" err="1">
                <a:solidFill>
                  <a:srgbClr val="002060"/>
                </a:solidFill>
              </a:rPr>
              <a:t>nhiên</a:t>
            </a:r>
            <a:endParaRPr lang="en-US" sz="2200" i="1" dirty="0">
              <a:solidFill>
                <a:srgbClr val="002060"/>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3979401357"/>
              </p:ext>
            </p:extLst>
          </p:nvPr>
        </p:nvGraphicFramePr>
        <p:xfrm>
          <a:off x="511397" y="1825625"/>
          <a:ext cx="10842403" cy="4364609"/>
        </p:xfrm>
        <a:graphic>
          <a:graphicData uri="http://schemas.openxmlformats.org/drawingml/2006/table">
            <a:tbl>
              <a:tblPr firstRow="1" bandRow="1">
                <a:tableStyleId>{5C22544A-7EE6-4342-B048-85BDC9FD1C3A}</a:tableStyleId>
              </a:tblPr>
              <a:tblGrid>
                <a:gridCol w="1437979">
                  <a:extLst>
                    <a:ext uri="{9D8B030D-6E8A-4147-A177-3AD203B41FA5}">
                      <a16:colId xmlns:a16="http://schemas.microsoft.com/office/drawing/2014/main" val="952843456"/>
                    </a:ext>
                  </a:extLst>
                </a:gridCol>
                <a:gridCol w="5053943">
                  <a:extLst>
                    <a:ext uri="{9D8B030D-6E8A-4147-A177-3AD203B41FA5}">
                      <a16:colId xmlns:a16="http://schemas.microsoft.com/office/drawing/2014/main" val="836000929"/>
                    </a:ext>
                  </a:extLst>
                </a:gridCol>
                <a:gridCol w="4350481">
                  <a:extLst>
                    <a:ext uri="{9D8B030D-6E8A-4147-A177-3AD203B41FA5}">
                      <a16:colId xmlns:a16="http://schemas.microsoft.com/office/drawing/2014/main" val="471654900"/>
                    </a:ext>
                  </a:extLst>
                </a:gridCol>
              </a:tblGrid>
              <a:tr h="597678">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Thành phần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Ảnh hưởng đến phát triển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 kinh tế – xã hội</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1360179"/>
                  </a:ext>
                </a:extLst>
              </a:tr>
              <a:tr h="2290528">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Địa hình và đất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 Địa hình rất đa dạng</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kern="1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Miền Đông có địa hình chủ yếu là đồng bằng và đồi núi thấp. Các đồng bằng châu thổ có đất phù sa màu mỡ; đồi núi thấp, chủ yếu là đất feralit.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 Miền Tây tập trung nhiều dãy núi cao, sơn nguyên, cao nguyên, bồn địa và hoang mạc; địa hình hiểm trở và chia cắt mạnh. Loại đất phổ biến là đất xám hoang mạc và bán hoang mạc.</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 Miền Đông thuận lợi cho sản xuất nông nghiệp</a:t>
                      </a: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200"/>
                        </a:spcBef>
                        <a:spcAft>
                          <a:spcPts val="200"/>
                        </a:spcAft>
                      </a:pP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 Miền Tây nhìn chung điều kiện tự nhiên không thuận lợi cho sản xuất, chủ yếu là trồng rừng và trên các cao nguyên có thể phát triển đồng cỏ chăn nuôi gia súc.</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2336355"/>
                  </a:ext>
                </a:extLst>
              </a:tr>
            </a:tbl>
          </a:graphicData>
        </a:graphic>
      </p:graphicFrame>
    </p:spTree>
    <p:extLst>
      <p:ext uri="{BB962C8B-B14F-4D97-AF65-F5344CB8AC3E}">
        <p14:creationId xmlns:p14="http://schemas.microsoft.com/office/powerpoint/2010/main" val="25349856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3"/>
          <p:cNvGraphicFramePr>
            <a:graphicFrameLocks/>
          </p:cNvGraphicFramePr>
          <p:nvPr>
            <p:extLst>
              <p:ext uri="{D42A27DB-BD31-4B8C-83A1-F6EECF244321}">
                <p14:modId xmlns:p14="http://schemas.microsoft.com/office/powerpoint/2010/main" val="3357738168"/>
              </p:ext>
            </p:extLst>
          </p:nvPr>
        </p:nvGraphicFramePr>
        <p:xfrm>
          <a:off x="398226" y="1686276"/>
          <a:ext cx="10842403" cy="3962273"/>
        </p:xfrm>
        <a:graphic>
          <a:graphicData uri="http://schemas.openxmlformats.org/drawingml/2006/table">
            <a:tbl>
              <a:tblPr firstRow="1" bandRow="1">
                <a:tableStyleId>{5C22544A-7EE6-4342-B048-85BDC9FD1C3A}</a:tableStyleId>
              </a:tblPr>
              <a:tblGrid>
                <a:gridCol w="1437979">
                  <a:extLst>
                    <a:ext uri="{9D8B030D-6E8A-4147-A177-3AD203B41FA5}">
                      <a16:colId xmlns:a16="http://schemas.microsoft.com/office/drawing/2014/main" val="952843456"/>
                    </a:ext>
                  </a:extLst>
                </a:gridCol>
                <a:gridCol w="5053943">
                  <a:extLst>
                    <a:ext uri="{9D8B030D-6E8A-4147-A177-3AD203B41FA5}">
                      <a16:colId xmlns:a16="http://schemas.microsoft.com/office/drawing/2014/main" val="836000929"/>
                    </a:ext>
                  </a:extLst>
                </a:gridCol>
                <a:gridCol w="4350481">
                  <a:extLst>
                    <a:ext uri="{9D8B030D-6E8A-4147-A177-3AD203B41FA5}">
                      <a16:colId xmlns:a16="http://schemas.microsoft.com/office/drawing/2014/main" val="471654900"/>
                    </a:ext>
                  </a:extLst>
                </a:gridCol>
              </a:tblGrid>
              <a:tr h="417149">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Thành phần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Ảnh hưởng đến phát triển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 kinh tế – xã hội</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1360179"/>
                  </a:ext>
                </a:extLst>
              </a:tr>
              <a:tr h="839972">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2. Khí hậu</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 Phần lớn lãnh thổ Trung Quốc có khí hậu ôn đới, phần phía nam có khí hậu cận nhiệt.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 Miền Đông có khí hậu gió mùa. Từ nam lên bắc, khí hậu chuyển từ cận nhiệt đới gió mùa sang ôn đới gió mùa.</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Miền Tây có khí hậu ôn đới lục địa khắc nghiệt. Ở các vùng núi và cao nguyên cao ở miền Tây có kiểu khí hậu núi cao.</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Miền Đông có khí hậu ôn hoà, thuận lợi cho sản xuất nông nghiệp và cư trú hơn miền Tây, song mưa tập trung vào mùa hạ gây lũ lụt ở hạ lưu một số sông, ảnh hưởng đến sinh hoạt và sản xuất.</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9815951"/>
                  </a:ext>
                </a:extLst>
              </a:tr>
            </a:tbl>
          </a:graphicData>
        </a:graphic>
      </p:graphicFrame>
      <p:sp>
        <p:nvSpPr>
          <p:cNvPr id="6"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7" name="Title 1"/>
          <p:cNvSpPr txBox="1">
            <a:spLocks/>
          </p:cNvSpPr>
          <p:nvPr/>
        </p:nvSpPr>
        <p:spPr bwMode="auto">
          <a:xfrm>
            <a:off x="511397" y="1084796"/>
            <a:ext cx="8324260" cy="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2.2.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điều</a:t>
            </a:r>
            <a:r>
              <a:rPr lang="en-US" sz="2200" b="1" i="1" dirty="0">
                <a:solidFill>
                  <a:srgbClr val="002060"/>
                </a:solidFill>
              </a:rPr>
              <a:t> </a:t>
            </a:r>
            <a:r>
              <a:rPr lang="en-US" sz="2200" b="1" i="1" dirty="0" err="1">
                <a:solidFill>
                  <a:srgbClr val="002060"/>
                </a:solidFill>
              </a:rPr>
              <a:t>kiện</a:t>
            </a:r>
            <a:r>
              <a:rPr lang="en-US" sz="2200" b="1" i="1" dirty="0">
                <a:solidFill>
                  <a:srgbClr val="002060"/>
                </a:solidFill>
              </a:rPr>
              <a:t> </a:t>
            </a:r>
            <a:r>
              <a:rPr lang="en-US" sz="2200" b="1" i="1" dirty="0" err="1">
                <a:solidFill>
                  <a:srgbClr val="002060"/>
                </a:solidFill>
              </a:rPr>
              <a:t>tự</a:t>
            </a:r>
            <a:r>
              <a:rPr lang="en-US" sz="2200" b="1" i="1" dirty="0">
                <a:solidFill>
                  <a:srgbClr val="002060"/>
                </a:solidFill>
              </a:rPr>
              <a:t> </a:t>
            </a:r>
            <a:r>
              <a:rPr lang="en-US" sz="2200" b="1" i="1" dirty="0" err="1">
                <a:solidFill>
                  <a:srgbClr val="002060"/>
                </a:solidFill>
              </a:rPr>
              <a:t>nhiên</a:t>
            </a:r>
            <a:r>
              <a:rPr lang="en-US" sz="2200" b="1" i="1" dirty="0">
                <a:solidFill>
                  <a:srgbClr val="002060"/>
                </a:solidFill>
              </a:rPr>
              <a:t> </a:t>
            </a:r>
            <a:r>
              <a:rPr lang="en-US" sz="2200" b="1" i="1" dirty="0" err="1">
                <a:solidFill>
                  <a:srgbClr val="002060"/>
                </a:solidFill>
              </a:rPr>
              <a:t>và</a:t>
            </a:r>
            <a:r>
              <a:rPr lang="en-US" sz="2200" b="1" i="1" dirty="0">
                <a:solidFill>
                  <a:srgbClr val="002060"/>
                </a:solidFill>
              </a:rPr>
              <a:t> </a:t>
            </a:r>
            <a:r>
              <a:rPr lang="en-US" sz="2200" b="1" i="1" dirty="0" err="1">
                <a:solidFill>
                  <a:srgbClr val="002060"/>
                </a:solidFill>
              </a:rPr>
              <a:t>tài</a:t>
            </a:r>
            <a:r>
              <a:rPr lang="en-US" sz="2200" b="1" i="1" dirty="0">
                <a:solidFill>
                  <a:srgbClr val="002060"/>
                </a:solidFill>
              </a:rPr>
              <a:t> </a:t>
            </a:r>
            <a:r>
              <a:rPr lang="en-US" sz="2200" b="1" i="1" dirty="0" err="1">
                <a:solidFill>
                  <a:srgbClr val="002060"/>
                </a:solidFill>
              </a:rPr>
              <a:t>nguyên</a:t>
            </a:r>
            <a:r>
              <a:rPr lang="en-US" sz="2200" b="1" i="1" dirty="0">
                <a:solidFill>
                  <a:srgbClr val="002060"/>
                </a:solidFill>
              </a:rPr>
              <a:t> </a:t>
            </a:r>
            <a:r>
              <a:rPr lang="en-US" sz="2200" b="1" i="1" dirty="0" err="1">
                <a:solidFill>
                  <a:srgbClr val="002060"/>
                </a:solidFill>
              </a:rPr>
              <a:t>thiên</a:t>
            </a:r>
            <a:r>
              <a:rPr lang="en-US" sz="2200" b="1" i="1" dirty="0">
                <a:solidFill>
                  <a:srgbClr val="002060"/>
                </a:solidFill>
              </a:rPr>
              <a:t> </a:t>
            </a:r>
            <a:r>
              <a:rPr lang="en-US" sz="2200" b="1" i="1" dirty="0" err="1">
                <a:solidFill>
                  <a:srgbClr val="002060"/>
                </a:solidFill>
              </a:rPr>
              <a:t>nhiên</a:t>
            </a:r>
            <a:endParaRPr lang="en-US" sz="2200" i="1" dirty="0">
              <a:solidFill>
                <a:srgbClr val="002060"/>
              </a:solidFill>
            </a:endParaRPr>
          </a:p>
        </p:txBody>
      </p:sp>
    </p:spTree>
    <p:extLst>
      <p:ext uri="{BB962C8B-B14F-4D97-AF65-F5344CB8AC3E}">
        <p14:creationId xmlns:p14="http://schemas.microsoft.com/office/powerpoint/2010/main" val="27520088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3"/>
          <p:cNvGraphicFramePr>
            <a:graphicFrameLocks/>
          </p:cNvGraphicFramePr>
          <p:nvPr>
            <p:extLst>
              <p:ext uri="{D42A27DB-BD31-4B8C-83A1-F6EECF244321}">
                <p14:modId xmlns:p14="http://schemas.microsoft.com/office/powerpoint/2010/main" val="1391060409"/>
              </p:ext>
            </p:extLst>
          </p:nvPr>
        </p:nvGraphicFramePr>
        <p:xfrm>
          <a:off x="285760" y="1702928"/>
          <a:ext cx="10842403" cy="4013073"/>
        </p:xfrm>
        <a:graphic>
          <a:graphicData uri="http://schemas.openxmlformats.org/drawingml/2006/table">
            <a:tbl>
              <a:tblPr firstRow="1" bandRow="1">
                <a:tableStyleId>{5C22544A-7EE6-4342-B048-85BDC9FD1C3A}</a:tableStyleId>
              </a:tblPr>
              <a:tblGrid>
                <a:gridCol w="1437979">
                  <a:extLst>
                    <a:ext uri="{9D8B030D-6E8A-4147-A177-3AD203B41FA5}">
                      <a16:colId xmlns:a16="http://schemas.microsoft.com/office/drawing/2014/main" val="952843456"/>
                    </a:ext>
                  </a:extLst>
                </a:gridCol>
                <a:gridCol w="5053943">
                  <a:extLst>
                    <a:ext uri="{9D8B030D-6E8A-4147-A177-3AD203B41FA5}">
                      <a16:colId xmlns:a16="http://schemas.microsoft.com/office/drawing/2014/main" val="836000929"/>
                    </a:ext>
                  </a:extLst>
                </a:gridCol>
                <a:gridCol w="4350481">
                  <a:extLst>
                    <a:ext uri="{9D8B030D-6E8A-4147-A177-3AD203B41FA5}">
                      <a16:colId xmlns:a16="http://schemas.microsoft.com/office/drawing/2014/main" val="471654900"/>
                    </a:ext>
                  </a:extLst>
                </a:gridCol>
              </a:tblGrid>
              <a:tr h="417149">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Thành phần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Ảnh hưởng đến phát triển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 kinh tế – xã hội</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1360179"/>
                  </a:ext>
                </a:extLst>
              </a:tr>
              <a:tr h="982474">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3. Sông, hồ</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 Đa số các sông đều bắt nguồn từ vùng núi phía tây và chảy ra các biển ở phía đông. Các sông lớn nhất là Hoàng Hà, Trường Giang, Hắc Long Giang, Châu Giang.</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200"/>
                        </a:spcBef>
                        <a:spcAft>
                          <a:spcPts val="200"/>
                        </a:spcAft>
                      </a:pP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 Các  hồ lớn như: Động Đình, Phiên Dương,... là những hồ nước ngọt; các hồ nước mặn: Thanh Hải, Thiên Đường,...</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 Ở miền Tây, sông có tiềm năng thuỷ điện. Ở miền Đông, sông cung cấp nước cho sản xuất nông nghiệp, nuôi trồng và đánh bắt thuỷ sản, giao thông đường thuỷ.</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 Các hồ nước ngọt có giá trị về thuỷ lợi và du lịch, các hồ nước mặn thích hợp cho phát triển du lịch.</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6299855"/>
                  </a:ext>
                </a:extLst>
              </a:tr>
            </a:tbl>
          </a:graphicData>
        </a:graphic>
      </p:graphicFrame>
      <p:sp>
        <p:nvSpPr>
          <p:cNvPr id="6"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7" name="Title 1"/>
          <p:cNvSpPr txBox="1">
            <a:spLocks/>
          </p:cNvSpPr>
          <p:nvPr/>
        </p:nvSpPr>
        <p:spPr bwMode="auto">
          <a:xfrm>
            <a:off x="511397" y="1084796"/>
            <a:ext cx="8324260" cy="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2.2.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điều</a:t>
            </a:r>
            <a:r>
              <a:rPr lang="en-US" sz="2200" b="1" i="1" dirty="0">
                <a:solidFill>
                  <a:srgbClr val="002060"/>
                </a:solidFill>
              </a:rPr>
              <a:t> </a:t>
            </a:r>
            <a:r>
              <a:rPr lang="en-US" sz="2200" b="1" i="1" dirty="0" err="1">
                <a:solidFill>
                  <a:srgbClr val="002060"/>
                </a:solidFill>
              </a:rPr>
              <a:t>kiện</a:t>
            </a:r>
            <a:r>
              <a:rPr lang="en-US" sz="2200" b="1" i="1" dirty="0">
                <a:solidFill>
                  <a:srgbClr val="002060"/>
                </a:solidFill>
              </a:rPr>
              <a:t> </a:t>
            </a:r>
            <a:r>
              <a:rPr lang="en-US" sz="2200" b="1" i="1" dirty="0" err="1">
                <a:solidFill>
                  <a:srgbClr val="002060"/>
                </a:solidFill>
              </a:rPr>
              <a:t>tự</a:t>
            </a:r>
            <a:r>
              <a:rPr lang="en-US" sz="2200" b="1" i="1" dirty="0">
                <a:solidFill>
                  <a:srgbClr val="002060"/>
                </a:solidFill>
              </a:rPr>
              <a:t> </a:t>
            </a:r>
            <a:r>
              <a:rPr lang="en-US" sz="2200" b="1" i="1" dirty="0" err="1">
                <a:solidFill>
                  <a:srgbClr val="002060"/>
                </a:solidFill>
              </a:rPr>
              <a:t>nhiên</a:t>
            </a:r>
            <a:r>
              <a:rPr lang="en-US" sz="2200" b="1" i="1" dirty="0">
                <a:solidFill>
                  <a:srgbClr val="002060"/>
                </a:solidFill>
              </a:rPr>
              <a:t> </a:t>
            </a:r>
            <a:r>
              <a:rPr lang="en-US" sz="2200" b="1" i="1" dirty="0" err="1">
                <a:solidFill>
                  <a:srgbClr val="002060"/>
                </a:solidFill>
              </a:rPr>
              <a:t>và</a:t>
            </a:r>
            <a:r>
              <a:rPr lang="en-US" sz="2200" b="1" i="1" dirty="0">
                <a:solidFill>
                  <a:srgbClr val="002060"/>
                </a:solidFill>
              </a:rPr>
              <a:t> </a:t>
            </a:r>
            <a:r>
              <a:rPr lang="en-US" sz="2200" b="1" i="1" dirty="0" err="1">
                <a:solidFill>
                  <a:srgbClr val="002060"/>
                </a:solidFill>
              </a:rPr>
              <a:t>tài</a:t>
            </a:r>
            <a:r>
              <a:rPr lang="en-US" sz="2200" b="1" i="1" dirty="0">
                <a:solidFill>
                  <a:srgbClr val="002060"/>
                </a:solidFill>
              </a:rPr>
              <a:t> </a:t>
            </a:r>
            <a:r>
              <a:rPr lang="en-US" sz="2200" b="1" i="1" dirty="0" err="1">
                <a:solidFill>
                  <a:srgbClr val="002060"/>
                </a:solidFill>
              </a:rPr>
              <a:t>nguyên</a:t>
            </a:r>
            <a:r>
              <a:rPr lang="en-US" sz="2200" b="1" i="1" dirty="0">
                <a:solidFill>
                  <a:srgbClr val="002060"/>
                </a:solidFill>
              </a:rPr>
              <a:t> </a:t>
            </a:r>
            <a:r>
              <a:rPr lang="en-US" sz="2200" b="1" i="1" dirty="0" err="1">
                <a:solidFill>
                  <a:srgbClr val="002060"/>
                </a:solidFill>
              </a:rPr>
              <a:t>thiên</a:t>
            </a:r>
            <a:r>
              <a:rPr lang="en-US" sz="2200" b="1" i="1" dirty="0">
                <a:solidFill>
                  <a:srgbClr val="002060"/>
                </a:solidFill>
              </a:rPr>
              <a:t> </a:t>
            </a:r>
            <a:r>
              <a:rPr lang="en-US" sz="2200" b="1" i="1" dirty="0" err="1">
                <a:solidFill>
                  <a:srgbClr val="002060"/>
                </a:solidFill>
              </a:rPr>
              <a:t>nhiên</a:t>
            </a:r>
            <a:endParaRPr lang="en-US" sz="2200" i="1" dirty="0">
              <a:solidFill>
                <a:srgbClr val="002060"/>
              </a:solidFill>
            </a:endParaRPr>
          </a:p>
        </p:txBody>
      </p:sp>
    </p:spTree>
    <p:extLst>
      <p:ext uri="{BB962C8B-B14F-4D97-AF65-F5344CB8AC3E}">
        <p14:creationId xmlns:p14="http://schemas.microsoft.com/office/powerpoint/2010/main" val="42460307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3"/>
          <p:cNvGraphicFramePr>
            <a:graphicFrameLocks/>
          </p:cNvGraphicFramePr>
          <p:nvPr>
            <p:extLst>
              <p:ext uri="{D42A27DB-BD31-4B8C-83A1-F6EECF244321}">
                <p14:modId xmlns:p14="http://schemas.microsoft.com/office/powerpoint/2010/main" val="3799607367"/>
              </p:ext>
            </p:extLst>
          </p:nvPr>
        </p:nvGraphicFramePr>
        <p:xfrm>
          <a:off x="511397" y="1715113"/>
          <a:ext cx="10842403" cy="4054617"/>
        </p:xfrm>
        <a:graphic>
          <a:graphicData uri="http://schemas.openxmlformats.org/drawingml/2006/table">
            <a:tbl>
              <a:tblPr firstRow="1" bandRow="1">
                <a:tableStyleId>{5C22544A-7EE6-4342-B048-85BDC9FD1C3A}</a:tableStyleId>
              </a:tblPr>
              <a:tblGrid>
                <a:gridCol w="1437979">
                  <a:extLst>
                    <a:ext uri="{9D8B030D-6E8A-4147-A177-3AD203B41FA5}">
                      <a16:colId xmlns:a16="http://schemas.microsoft.com/office/drawing/2014/main" val="952843456"/>
                    </a:ext>
                  </a:extLst>
                </a:gridCol>
                <a:gridCol w="5053943">
                  <a:extLst>
                    <a:ext uri="{9D8B030D-6E8A-4147-A177-3AD203B41FA5}">
                      <a16:colId xmlns:a16="http://schemas.microsoft.com/office/drawing/2014/main" val="836000929"/>
                    </a:ext>
                  </a:extLst>
                </a:gridCol>
                <a:gridCol w="4350481">
                  <a:extLst>
                    <a:ext uri="{9D8B030D-6E8A-4147-A177-3AD203B41FA5}">
                      <a16:colId xmlns:a16="http://schemas.microsoft.com/office/drawing/2014/main" val="471654900"/>
                    </a:ext>
                  </a:extLst>
                </a:gridCol>
              </a:tblGrid>
              <a:tr h="738172">
                <a:tc>
                  <a:txBody>
                    <a:bodyPr/>
                    <a:lstStyle/>
                    <a:p>
                      <a:pPr algn="ctr">
                        <a:lnSpc>
                          <a:spcPct val="100000"/>
                        </a:lnSpc>
                        <a:spcBef>
                          <a:spcPts val="200"/>
                        </a:spcBef>
                        <a:spcAft>
                          <a:spcPts val="200"/>
                        </a:spcAft>
                      </a:pPr>
                      <a:r>
                        <a:rPr lang="vi-VN" sz="2200" b="1" kern="100" dirty="0">
                          <a:effectLst/>
                          <a:latin typeface="+mj-lt"/>
                          <a:ea typeface="Calibri" panose="020F0502020204030204" pitchFamily="34" charset="0"/>
                          <a:cs typeface="Times New Roman" panose="02020603050405020304" pitchFamily="18" charset="0"/>
                        </a:rPr>
                        <a:t>Thành phần</a:t>
                      </a:r>
                    </a:p>
                  </a:txBody>
                  <a:tcPr marL="68580" marR="68580" marT="0" marB="0"/>
                </a:tc>
                <a:tc>
                  <a:txBody>
                    <a:bodyPr/>
                    <a:lstStyle/>
                    <a:p>
                      <a:pPr algn="ctr">
                        <a:lnSpc>
                          <a:spcPct val="100000"/>
                        </a:lnSpc>
                        <a:spcBef>
                          <a:spcPts val="200"/>
                        </a:spcBef>
                        <a:spcAft>
                          <a:spcPts val="200"/>
                        </a:spcAft>
                      </a:pPr>
                      <a:r>
                        <a:rPr lang="vi-VN" sz="2200" b="1" kern="100" dirty="0">
                          <a:effectLst/>
                          <a:latin typeface="+mj-lt"/>
                          <a:ea typeface="Calibri" panose="020F0502020204030204" pitchFamily="34" charset="0"/>
                          <a:cs typeface="Times New Roman" panose="02020603050405020304" pitchFamily="18" charset="0"/>
                        </a:rPr>
                        <a:t>Đặc điểm</a:t>
                      </a:r>
                      <a:endParaRPr lang="en-US" sz="22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r>
                        <a:rPr lang="vi-VN" sz="2200" b="1" kern="100" dirty="0">
                          <a:effectLst/>
                          <a:latin typeface="+mj-lt"/>
                          <a:ea typeface="Calibri" panose="020F0502020204030204" pitchFamily="34" charset="0"/>
                          <a:cs typeface="Times New Roman" panose="02020603050405020304" pitchFamily="18" charset="0"/>
                        </a:rPr>
                        <a:t>Ảnh hưởng đến phát triển</a:t>
                      </a:r>
                      <a:endParaRPr lang="en-US" sz="2200" kern="100" dirty="0">
                        <a:effectLst/>
                        <a:latin typeface="+mj-lt"/>
                        <a:ea typeface="Calibri" panose="020F0502020204030204" pitchFamily="34" charset="0"/>
                        <a:cs typeface="Times New Roman" panose="02020603050405020304" pitchFamily="18" charset="0"/>
                      </a:endParaRPr>
                    </a:p>
                    <a:p>
                      <a:pPr algn="ctr">
                        <a:lnSpc>
                          <a:spcPct val="100000"/>
                        </a:lnSpc>
                        <a:spcBef>
                          <a:spcPts val="200"/>
                        </a:spcBef>
                        <a:spcAft>
                          <a:spcPts val="200"/>
                        </a:spcAft>
                      </a:pPr>
                      <a:r>
                        <a:rPr lang="vi-VN" sz="2200" b="1" kern="100" dirty="0">
                          <a:effectLst/>
                          <a:latin typeface="+mj-lt"/>
                          <a:ea typeface="Calibri" panose="020F0502020204030204" pitchFamily="34" charset="0"/>
                          <a:cs typeface="Times New Roman" panose="02020603050405020304" pitchFamily="18" charset="0"/>
                        </a:rPr>
                        <a:t> kinh tế – xã hội</a:t>
                      </a:r>
                      <a:endParaRPr lang="en-US" sz="2200" kern="1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1360179"/>
                  </a:ext>
                </a:extLst>
              </a:tr>
              <a:tr h="3316445">
                <a:tc>
                  <a:txBody>
                    <a:bodyPr/>
                    <a:lstStyle/>
                    <a:p>
                      <a:pPr algn="just">
                        <a:lnSpc>
                          <a:spcPct val="120000"/>
                        </a:lnSpc>
                        <a:spcBef>
                          <a:spcPts val="200"/>
                        </a:spcBef>
                        <a:spcAft>
                          <a:spcPts val="200"/>
                        </a:spcAft>
                      </a:pPr>
                      <a:r>
                        <a:rPr lang="vi-VN" sz="2200" kern="100" dirty="0">
                          <a:effectLst/>
                          <a:latin typeface="+mj-lt"/>
                          <a:ea typeface="Calibri" panose="020F0502020204030204" pitchFamily="34" charset="0"/>
                          <a:cs typeface="Times New Roman" panose="02020603050405020304" pitchFamily="18" charset="0"/>
                        </a:rPr>
                        <a:t>4. Sinh vật</a:t>
                      </a:r>
                      <a:endParaRPr lang="en-US" sz="22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dirty="0">
                          <a:cs typeface="Calibri" panose="020F0502020204030204" pitchFamily="34" charset="0"/>
                        </a:rPr>
                        <a:t>–</a:t>
                      </a:r>
                      <a:r>
                        <a:rPr lang="en-US" sz="2200" dirty="0">
                          <a:cs typeface="Calibri" panose="020F0502020204030204" pitchFamily="34" charset="0"/>
                        </a:rPr>
                        <a:t> </a:t>
                      </a:r>
                      <a:r>
                        <a:rPr lang="vi-VN" sz="2200" kern="100" dirty="0">
                          <a:effectLst/>
                          <a:latin typeface="+mj-lt"/>
                          <a:ea typeface="Calibri" panose="020F0502020204030204" pitchFamily="34" charset="0"/>
                          <a:cs typeface="Times New Roman" panose="02020603050405020304" pitchFamily="18" charset="0"/>
                        </a:rPr>
                        <a:t>Rừng tự nhiên tập trung phần lớn ở miền Đông: rừng nhiệt đới, rừng lá rộng và rừng lá kim. Miền Tây chủ yếu là hoang mạc, bán hoang mạc và thảo nguyên; phía nam cao nguyên Tây Tạng có rừng lá kim.</a:t>
                      </a:r>
                      <a:r>
                        <a:rPr lang="en-US" sz="2200" kern="100" dirty="0">
                          <a:effectLst/>
                          <a:latin typeface="+mj-lt"/>
                          <a:ea typeface="Calibri" panose="020F0502020204030204" pitchFamily="34" charset="0"/>
                          <a:cs typeface="Times New Roman" panose="02020603050405020304" pitchFamily="18" charset="0"/>
                        </a:rPr>
                        <a:t> </a:t>
                      </a:r>
                    </a:p>
                    <a:p>
                      <a:pPr algn="just">
                        <a:lnSpc>
                          <a:spcPct val="120000"/>
                        </a:lnSpc>
                        <a:spcBef>
                          <a:spcPts val="200"/>
                        </a:spcBef>
                        <a:spcAft>
                          <a:spcPts val="200"/>
                        </a:spcAft>
                      </a:pPr>
                      <a:r>
                        <a:rPr lang="vi-VN" sz="2200" dirty="0">
                          <a:cs typeface="Calibri" panose="020F0502020204030204" pitchFamily="34" charset="0"/>
                        </a:rPr>
                        <a:t>–</a:t>
                      </a:r>
                      <a:r>
                        <a:rPr lang="en-US" sz="2200" dirty="0">
                          <a:cs typeface="Calibri" panose="020F0502020204030204" pitchFamily="34" charset="0"/>
                        </a:rPr>
                        <a:t> </a:t>
                      </a:r>
                      <a:r>
                        <a:rPr lang="vi-VN" sz="2200" kern="100" dirty="0">
                          <a:effectLst/>
                          <a:latin typeface="+mj-lt"/>
                          <a:ea typeface="Calibri" panose="020F0502020204030204" pitchFamily="34" charset="0"/>
                          <a:cs typeface="Times New Roman" panose="02020603050405020304" pitchFamily="18" charset="0"/>
                        </a:rPr>
                        <a:t>Hệ động vật rất phong phú, trong đó nhiều loài đặc hữu và quý hiếm, có giá trị lớn về nguồn gen.</a:t>
                      </a:r>
                      <a:endParaRPr lang="en-US" sz="2200" kern="1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dirty="0">
                          <a:effectLst/>
                          <a:latin typeface="+mj-lt"/>
                          <a:ea typeface="Calibri" panose="020F0502020204030204" pitchFamily="34" charset="0"/>
                          <a:cs typeface="Times New Roman" panose="02020603050405020304" pitchFamily="18" charset="0"/>
                        </a:rPr>
                        <a:t>Rừng cung cấp nguồn nguyên liệu cho ngành công nghiệp chế biến gỗ; thảo nguyên ở miền Tây được sử dụng để chăn nuôi gia súc.</a:t>
                      </a:r>
                      <a:endParaRPr lang="en-US" sz="2200" kern="100" dirty="0">
                        <a:effectLst/>
                        <a:latin typeface="+mj-lt"/>
                        <a:ea typeface="Calibri" panose="020F0502020204030204" pitchFamily="34" charset="0"/>
                        <a:cs typeface="Times New Roman" panose="02020603050405020304" pitchFamily="18" charset="0"/>
                      </a:endParaRPr>
                    </a:p>
                    <a:p>
                      <a:pPr algn="just">
                        <a:lnSpc>
                          <a:spcPct val="120000"/>
                        </a:lnSpc>
                        <a:spcBef>
                          <a:spcPts val="200"/>
                        </a:spcBef>
                        <a:spcAft>
                          <a:spcPts val="200"/>
                        </a:spcAft>
                      </a:pPr>
                      <a:r>
                        <a:rPr lang="vi-VN" sz="2200" kern="100" dirty="0">
                          <a:effectLst/>
                          <a:latin typeface="+mj-lt"/>
                          <a:ea typeface="Calibri" panose="020F0502020204030204" pitchFamily="34" charset="0"/>
                          <a:cs typeface="Times New Roman" panose="02020603050405020304" pitchFamily="18" charset="0"/>
                        </a:rPr>
                        <a:t> </a:t>
                      </a:r>
                      <a:endParaRPr lang="en-US" sz="2200" kern="100" dirty="0">
                        <a:effectLst/>
                        <a:latin typeface="+mj-lt"/>
                        <a:ea typeface="Calibri" panose="020F0502020204030204" pitchFamily="34" charset="0"/>
                        <a:cs typeface="Times New Roman" panose="02020603050405020304" pitchFamily="18" charset="0"/>
                      </a:endParaRPr>
                    </a:p>
                    <a:p>
                      <a:pPr algn="just">
                        <a:lnSpc>
                          <a:spcPct val="120000"/>
                        </a:lnSpc>
                        <a:spcBef>
                          <a:spcPts val="200"/>
                        </a:spcBef>
                        <a:spcAft>
                          <a:spcPts val="200"/>
                        </a:spcAft>
                      </a:pPr>
                      <a:endParaRPr lang="en-US" sz="2200" kern="1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5319916"/>
                  </a:ext>
                </a:extLst>
              </a:tr>
            </a:tbl>
          </a:graphicData>
        </a:graphic>
      </p:graphicFrame>
      <p:sp>
        <p:nvSpPr>
          <p:cNvPr id="6"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7" name="Title 1"/>
          <p:cNvSpPr txBox="1">
            <a:spLocks/>
          </p:cNvSpPr>
          <p:nvPr/>
        </p:nvSpPr>
        <p:spPr bwMode="auto">
          <a:xfrm>
            <a:off x="511397" y="1084796"/>
            <a:ext cx="8324260" cy="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2.2.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điều</a:t>
            </a:r>
            <a:r>
              <a:rPr lang="en-US" sz="2200" b="1" i="1" dirty="0">
                <a:solidFill>
                  <a:srgbClr val="002060"/>
                </a:solidFill>
              </a:rPr>
              <a:t> </a:t>
            </a:r>
            <a:r>
              <a:rPr lang="en-US" sz="2200" b="1" i="1" dirty="0" err="1">
                <a:solidFill>
                  <a:srgbClr val="002060"/>
                </a:solidFill>
              </a:rPr>
              <a:t>kiện</a:t>
            </a:r>
            <a:r>
              <a:rPr lang="en-US" sz="2200" b="1" i="1" dirty="0">
                <a:solidFill>
                  <a:srgbClr val="002060"/>
                </a:solidFill>
              </a:rPr>
              <a:t> </a:t>
            </a:r>
            <a:r>
              <a:rPr lang="en-US" sz="2200" b="1" i="1" dirty="0" err="1">
                <a:solidFill>
                  <a:srgbClr val="002060"/>
                </a:solidFill>
              </a:rPr>
              <a:t>tự</a:t>
            </a:r>
            <a:r>
              <a:rPr lang="en-US" sz="2200" b="1" i="1" dirty="0">
                <a:solidFill>
                  <a:srgbClr val="002060"/>
                </a:solidFill>
              </a:rPr>
              <a:t> </a:t>
            </a:r>
            <a:r>
              <a:rPr lang="en-US" sz="2200" b="1" i="1" dirty="0" err="1">
                <a:solidFill>
                  <a:srgbClr val="002060"/>
                </a:solidFill>
              </a:rPr>
              <a:t>nhiên</a:t>
            </a:r>
            <a:r>
              <a:rPr lang="en-US" sz="2200" b="1" i="1" dirty="0">
                <a:solidFill>
                  <a:srgbClr val="002060"/>
                </a:solidFill>
              </a:rPr>
              <a:t> </a:t>
            </a:r>
            <a:r>
              <a:rPr lang="en-US" sz="2200" b="1" i="1" dirty="0" err="1">
                <a:solidFill>
                  <a:srgbClr val="002060"/>
                </a:solidFill>
              </a:rPr>
              <a:t>và</a:t>
            </a:r>
            <a:r>
              <a:rPr lang="en-US" sz="2200" b="1" i="1" dirty="0">
                <a:solidFill>
                  <a:srgbClr val="002060"/>
                </a:solidFill>
              </a:rPr>
              <a:t> </a:t>
            </a:r>
            <a:r>
              <a:rPr lang="en-US" sz="2200" b="1" i="1" dirty="0" err="1">
                <a:solidFill>
                  <a:srgbClr val="002060"/>
                </a:solidFill>
              </a:rPr>
              <a:t>tài</a:t>
            </a:r>
            <a:r>
              <a:rPr lang="en-US" sz="2200" b="1" i="1" dirty="0">
                <a:solidFill>
                  <a:srgbClr val="002060"/>
                </a:solidFill>
              </a:rPr>
              <a:t> </a:t>
            </a:r>
            <a:r>
              <a:rPr lang="en-US" sz="2200" b="1" i="1" dirty="0" err="1">
                <a:solidFill>
                  <a:srgbClr val="002060"/>
                </a:solidFill>
              </a:rPr>
              <a:t>nguyên</a:t>
            </a:r>
            <a:r>
              <a:rPr lang="en-US" sz="2200" b="1" i="1" dirty="0">
                <a:solidFill>
                  <a:srgbClr val="002060"/>
                </a:solidFill>
              </a:rPr>
              <a:t> </a:t>
            </a:r>
            <a:r>
              <a:rPr lang="en-US" sz="2200" b="1" i="1" dirty="0" err="1">
                <a:solidFill>
                  <a:srgbClr val="002060"/>
                </a:solidFill>
              </a:rPr>
              <a:t>thiên</a:t>
            </a:r>
            <a:r>
              <a:rPr lang="en-US" sz="2200" b="1" i="1" dirty="0">
                <a:solidFill>
                  <a:srgbClr val="002060"/>
                </a:solidFill>
              </a:rPr>
              <a:t> </a:t>
            </a:r>
            <a:r>
              <a:rPr lang="en-US" sz="2200" b="1" i="1" dirty="0" err="1">
                <a:solidFill>
                  <a:srgbClr val="002060"/>
                </a:solidFill>
              </a:rPr>
              <a:t>nhiên</a:t>
            </a:r>
            <a:endParaRPr lang="en-US" sz="2200" i="1" dirty="0">
              <a:solidFill>
                <a:srgbClr val="002060"/>
              </a:solidFill>
            </a:endParaRPr>
          </a:p>
        </p:txBody>
      </p:sp>
    </p:spTree>
    <p:extLst>
      <p:ext uri="{BB962C8B-B14F-4D97-AF65-F5344CB8AC3E}">
        <p14:creationId xmlns:p14="http://schemas.microsoft.com/office/powerpoint/2010/main" val="12458719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3"/>
          <p:cNvGraphicFramePr>
            <a:graphicFrameLocks/>
          </p:cNvGraphicFramePr>
          <p:nvPr>
            <p:extLst>
              <p:ext uri="{D42A27DB-BD31-4B8C-83A1-F6EECF244321}">
                <p14:modId xmlns:p14="http://schemas.microsoft.com/office/powerpoint/2010/main" val="2582632768"/>
              </p:ext>
            </p:extLst>
          </p:nvPr>
        </p:nvGraphicFramePr>
        <p:xfrm>
          <a:off x="511397" y="1637523"/>
          <a:ext cx="10842403" cy="3882898"/>
        </p:xfrm>
        <a:graphic>
          <a:graphicData uri="http://schemas.openxmlformats.org/drawingml/2006/table">
            <a:tbl>
              <a:tblPr firstRow="1" bandRow="1">
                <a:tableStyleId>{5C22544A-7EE6-4342-B048-85BDC9FD1C3A}</a:tableStyleId>
              </a:tblPr>
              <a:tblGrid>
                <a:gridCol w="1437979">
                  <a:extLst>
                    <a:ext uri="{9D8B030D-6E8A-4147-A177-3AD203B41FA5}">
                      <a16:colId xmlns:a16="http://schemas.microsoft.com/office/drawing/2014/main" val="952843456"/>
                    </a:ext>
                  </a:extLst>
                </a:gridCol>
                <a:gridCol w="5053943">
                  <a:extLst>
                    <a:ext uri="{9D8B030D-6E8A-4147-A177-3AD203B41FA5}">
                      <a16:colId xmlns:a16="http://schemas.microsoft.com/office/drawing/2014/main" val="836000929"/>
                    </a:ext>
                  </a:extLst>
                </a:gridCol>
                <a:gridCol w="4350481">
                  <a:extLst>
                    <a:ext uri="{9D8B030D-6E8A-4147-A177-3AD203B41FA5}">
                      <a16:colId xmlns:a16="http://schemas.microsoft.com/office/drawing/2014/main" val="471654900"/>
                    </a:ext>
                  </a:extLst>
                </a:gridCol>
              </a:tblGrid>
              <a:tr h="417149">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Thành phần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Đặc điểm</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Ảnh hưởng đến phát triển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200"/>
                        </a:spcBef>
                        <a:spcAft>
                          <a:spcPts val="200"/>
                        </a:spcAft>
                      </a:pPr>
                      <a:r>
                        <a:rPr lang="vi-VN" sz="2200" b="1" kern="100" dirty="0">
                          <a:effectLst/>
                          <a:latin typeface="Times New Roman" panose="02020603050405020304" pitchFamily="18" charset="0"/>
                          <a:ea typeface="Calibri" panose="020F0502020204030204" pitchFamily="34" charset="0"/>
                          <a:cs typeface="Times New Roman" panose="02020603050405020304" pitchFamily="18" charset="0"/>
                        </a:rPr>
                        <a:t> kinh tế – xã hội</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1360179"/>
                  </a:ext>
                </a:extLst>
              </a:tr>
              <a:tr h="376883">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5. Khoáng sản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a:effectLst/>
                          <a:latin typeface="Times New Roman" panose="02020603050405020304" pitchFamily="18" charset="0"/>
                          <a:ea typeface="Calibri" panose="020F0502020204030204" pitchFamily="34" charset="0"/>
                          <a:cs typeface="Times New Roman" panose="02020603050405020304" pitchFamily="18" charset="0"/>
                        </a:rPr>
                        <a:t>Trung Quốc có gần 150 loại khoáng sản, trong đó nhiều loại có giá trị kinh tế cao và có trữ lượng lớn.</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Cơ sở để phát triển nhiều ngành công nghiệp và phục vụ xuất khẩu. </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8411714"/>
                  </a:ext>
                </a:extLst>
              </a:tr>
              <a:tr h="565325">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6. Biển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a:effectLst/>
                          <a:latin typeface="Times New Roman" panose="02020603050405020304" pitchFamily="18" charset="0"/>
                          <a:ea typeface="Calibri" panose="020F0502020204030204" pitchFamily="34" charset="0"/>
                          <a:cs typeface="Times New Roman" panose="02020603050405020304" pitchFamily="18" charset="0"/>
                        </a:rPr>
                        <a:t>Tài nguyên khoáng sản biển: dầu mỏ, khí tự nhiên,…; nhiều loài hải sản có giá trị kinh tế cao;  ven biển có nhiều vũng vịnh; một số vùng biển, bờ biển, đảo có phong cảnh đẹp.</a:t>
                      </a:r>
                      <a:endParaRPr lang="en-US" sz="2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0000"/>
                        </a:lnSpc>
                        <a:spcBef>
                          <a:spcPts val="200"/>
                        </a:spcBef>
                        <a:spcAft>
                          <a:spcPts val="200"/>
                        </a:spcAft>
                      </a:pPr>
                      <a:r>
                        <a:rPr lang="vi-VN" sz="2200" kern="100" dirty="0">
                          <a:effectLst/>
                          <a:latin typeface="Times New Roman" panose="02020603050405020304" pitchFamily="18" charset="0"/>
                          <a:ea typeface="Calibri" panose="020F0502020204030204" pitchFamily="34" charset="0"/>
                          <a:cs typeface="Times New Roman" panose="02020603050405020304" pitchFamily="18" charset="0"/>
                        </a:rPr>
                        <a:t>Phát triển tổng hợp kinh tế biển.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0773450"/>
                  </a:ext>
                </a:extLst>
              </a:tr>
            </a:tbl>
          </a:graphicData>
        </a:graphic>
      </p:graphicFrame>
      <p:sp>
        <p:nvSpPr>
          <p:cNvPr id="6"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7" name="Title 1"/>
          <p:cNvSpPr txBox="1">
            <a:spLocks/>
          </p:cNvSpPr>
          <p:nvPr/>
        </p:nvSpPr>
        <p:spPr bwMode="auto">
          <a:xfrm>
            <a:off x="511397" y="1084796"/>
            <a:ext cx="8324260" cy="55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2.2.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điều</a:t>
            </a:r>
            <a:r>
              <a:rPr lang="en-US" sz="2200" b="1" i="1" dirty="0">
                <a:solidFill>
                  <a:srgbClr val="002060"/>
                </a:solidFill>
              </a:rPr>
              <a:t> </a:t>
            </a:r>
            <a:r>
              <a:rPr lang="en-US" sz="2200" b="1" i="1" dirty="0" err="1">
                <a:solidFill>
                  <a:srgbClr val="002060"/>
                </a:solidFill>
              </a:rPr>
              <a:t>kiện</a:t>
            </a:r>
            <a:r>
              <a:rPr lang="en-US" sz="2200" b="1" i="1" dirty="0">
                <a:solidFill>
                  <a:srgbClr val="002060"/>
                </a:solidFill>
              </a:rPr>
              <a:t> </a:t>
            </a:r>
            <a:r>
              <a:rPr lang="en-US" sz="2200" b="1" i="1" dirty="0" err="1">
                <a:solidFill>
                  <a:srgbClr val="002060"/>
                </a:solidFill>
              </a:rPr>
              <a:t>tự</a:t>
            </a:r>
            <a:r>
              <a:rPr lang="en-US" sz="2200" b="1" i="1" dirty="0">
                <a:solidFill>
                  <a:srgbClr val="002060"/>
                </a:solidFill>
              </a:rPr>
              <a:t> </a:t>
            </a:r>
            <a:r>
              <a:rPr lang="en-US" sz="2200" b="1" i="1" dirty="0" err="1">
                <a:solidFill>
                  <a:srgbClr val="002060"/>
                </a:solidFill>
              </a:rPr>
              <a:t>nhiên</a:t>
            </a:r>
            <a:r>
              <a:rPr lang="en-US" sz="2200" b="1" i="1" dirty="0">
                <a:solidFill>
                  <a:srgbClr val="002060"/>
                </a:solidFill>
              </a:rPr>
              <a:t> </a:t>
            </a:r>
            <a:r>
              <a:rPr lang="en-US" sz="2200" b="1" i="1" dirty="0" err="1">
                <a:solidFill>
                  <a:srgbClr val="002060"/>
                </a:solidFill>
              </a:rPr>
              <a:t>và</a:t>
            </a:r>
            <a:r>
              <a:rPr lang="en-US" sz="2200" b="1" i="1" dirty="0">
                <a:solidFill>
                  <a:srgbClr val="002060"/>
                </a:solidFill>
              </a:rPr>
              <a:t> </a:t>
            </a:r>
            <a:r>
              <a:rPr lang="en-US" sz="2200" b="1" i="1" dirty="0" err="1">
                <a:solidFill>
                  <a:srgbClr val="002060"/>
                </a:solidFill>
              </a:rPr>
              <a:t>tài</a:t>
            </a:r>
            <a:r>
              <a:rPr lang="en-US" sz="2200" b="1" i="1" dirty="0">
                <a:solidFill>
                  <a:srgbClr val="002060"/>
                </a:solidFill>
              </a:rPr>
              <a:t> </a:t>
            </a:r>
            <a:r>
              <a:rPr lang="en-US" sz="2200" b="1" i="1" dirty="0" err="1">
                <a:solidFill>
                  <a:srgbClr val="002060"/>
                </a:solidFill>
              </a:rPr>
              <a:t>nguyên</a:t>
            </a:r>
            <a:r>
              <a:rPr lang="en-US" sz="2200" b="1" i="1" dirty="0">
                <a:solidFill>
                  <a:srgbClr val="002060"/>
                </a:solidFill>
              </a:rPr>
              <a:t> </a:t>
            </a:r>
            <a:r>
              <a:rPr lang="en-US" sz="2200" b="1" i="1" dirty="0" err="1">
                <a:solidFill>
                  <a:srgbClr val="002060"/>
                </a:solidFill>
              </a:rPr>
              <a:t>thiên</a:t>
            </a:r>
            <a:r>
              <a:rPr lang="en-US" sz="2200" b="1" i="1" dirty="0">
                <a:solidFill>
                  <a:srgbClr val="002060"/>
                </a:solidFill>
              </a:rPr>
              <a:t> </a:t>
            </a:r>
            <a:r>
              <a:rPr lang="en-US" sz="2200" b="1" i="1" dirty="0" err="1">
                <a:solidFill>
                  <a:srgbClr val="002060"/>
                </a:solidFill>
              </a:rPr>
              <a:t>nhiên</a:t>
            </a:r>
            <a:endParaRPr lang="en-US" sz="2200" i="1" dirty="0">
              <a:solidFill>
                <a:srgbClr val="002060"/>
              </a:solidFill>
            </a:endParaRPr>
          </a:p>
        </p:txBody>
      </p:sp>
    </p:spTree>
    <p:extLst>
      <p:ext uri="{BB962C8B-B14F-4D97-AF65-F5344CB8AC3E}">
        <p14:creationId xmlns:p14="http://schemas.microsoft.com/office/powerpoint/2010/main" val="361421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764465" y="448417"/>
            <a:ext cx="5964862"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PHƯƠNG PHÁP BIÊN SOẠN</a:t>
            </a:r>
            <a:endParaRPr kumimoji="0" lang="en-US" altLang="en-US" sz="3200" b="0" i="0" u="none" strike="noStrike" cap="none" normalizeH="0" baseline="0" dirty="0">
              <a:ln>
                <a:noFill/>
              </a:ln>
              <a:solidFill>
                <a:schemeClr val="tx2"/>
              </a:solidFill>
              <a:effectLst/>
              <a:latin typeface="Arial" panose="020B0604020202020204" pitchFamily="34" charset="0"/>
              <a:cs typeface="Arial" panose="020B0604020202020204" pitchFamily="34" charset="0"/>
            </a:endParaRPr>
          </a:p>
        </p:txBody>
      </p:sp>
      <p:graphicFrame>
        <p:nvGraphicFramePr>
          <p:cNvPr id="11" name="Content Placeholder 3"/>
          <p:cNvGraphicFramePr>
            <a:graphicFrameLocks/>
          </p:cNvGraphicFramePr>
          <p:nvPr>
            <p:extLst>
              <p:ext uri="{D42A27DB-BD31-4B8C-83A1-F6EECF244321}">
                <p14:modId xmlns:p14="http://schemas.microsoft.com/office/powerpoint/2010/main" val="905258843"/>
              </p:ext>
            </p:extLst>
          </p:nvPr>
        </p:nvGraphicFramePr>
        <p:xfrm>
          <a:off x="1288327" y="1646888"/>
          <a:ext cx="9177842" cy="3754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0250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6" name="Title 1"/>
          <p:cNvSpPr>
            <a:spLocks noGrp="1"/>
          </p:cNvSpPr>
          <p:nvPr>
            <p:ph type="title" idx="4294967295"/>
          </p:nvPr>
        </p:nvSpPr>
        <p:spPr bwMode="auto">
          <a:xfrm>
            <a:off x="511397" y="1116696"/>
            <a:ext cx="8558176" cy="44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2.3.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dân</a:t>
            </a:r>
            <a:r>
              <a:rPr lang="en-US" sz="2200" b="1" i="1" dirty="0">
                <a:solidFill>
                  <a:srgbClr val="002060"/>
                </a:solidFill>
              </a:rPr>
              <a:t> </a:t>
            </a:r>
            <a:r>
              <a:rPr lang="en-US" sz="2200" b="1" i="1" dirty="0" err="1">
                <a:solidFill>
                  <a:srgbClr val="002060"/>
                </a:solidFill>
              </a:rPr>
              <a:t>cư</a:t>
            </a:r>
            <a:endParaRPr lang="en-US" sz="2200" i="1" dirty="0">
              <a:solidFill>
                <a:srgbClr val="002060"/>
              </a:solidFill>
            </a:endParaRPr>
          </a:p>
        </p:txBody>
      </p:sp>
      <p:sp>
        <p:nvSpPr>
          <p:cNvPr id="10" name="Content Placeholder 2"/>
          <p:cNvSpPr txBox="1">
            <a:spLocks/>
          </p:cNvSpPr>
          <p:nvPr/>
        </p:nvSpPr>
        <p:spPr bwMode="auto">
          <a:xfrm>
            <a:off x="561940" y="1648157"/>
            <a:ext cx="11282730" cy="468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ctr">
              <a:buNone/>
            </a:pPr>
            <a:r>
              <a:rPr lang="en-US" altLang="en-US" sz="1900" b="1" i="1" dirty="0">
                <a:latin typeface="Arial" panose="020B0604020202020204" pitchFamily="34" charset="0"/>
                <a:cs typeface="Arial" panose="020B0604020202020204" pitchFamily="34" charset="0"/>
              </a:rPr>
              <a:t>a) </a:t>
            </a:r>
            <a:r>
              <a:rPr lang="en-US" altLang="en-US" sz="1900" b="1" i="1" dirty="0" err="1">
                <a:latin typeface="Arial" panose="020B0604020202020204" pitchFamily="34" charset="0"/>
                <a:cs typeface="Arial" panose="020B0604020202020204" pitchFamily="34" charset="0"/>
              </a:rPr>
              <a:t>Mục</a:t>
            </a:r>
            <a:r>
              <a:rPr lang="en-US" altLang="en-US" sz="1900" b="1" i="1" dirty="0">
                <a:latin typeface="Arial" panose="020B0604020202020204" pitchFamily="34" charset="0"/>
                <a:cs typeface="Arial" panose="020B0604020202020204" pitchFamily="34" charset="0"/>
              </a:rPr>
              <a:t> </a:t>
            </a:r>
            <a:r>
              <a:rPr lang="en-US" altLang="en-US" sz="1900" b="1" i="1" dirty="0" err="1">
                <a:latin typeface="Arial" panose="020B0604020202020204" pitchFamily="34" charset="0"/>
                <a:cs typeface="Arial" panose="020B0604020202020204" pitchFamily="34" charset="0"/>
              </a:rPr>
              <a:t>tiêu</a:t>
            </a:r>
            <a:endParaRPr lang="en-US" altLang="en-US" sz="1900" b="1" i="1" dirty="0">
              <a:latin typeface="Arial" panose="020B0604020202020204" pitchFamily="34" charset="0"/>
              <a:cs typeface="Arial" panose="020B0604020202020204" pitchFamily="34" charset="0"/>
            </a:endParaRPr>
          </a:p>
          <a:p>
            <a:pPr marL="0" indent="0" algn="just" fontAlgn="ctr">
              <a:buNone/>
            </a:pPr>
            <a:r>
              <a:rPr lang="vi-VN" sz="1900" dirty="0">
                <a:latin typeface="Arial" panose="020B0604020202020204" pitchFamily="34" charset="0"/>
                <a:cs typeface="Arial" panose="020B0604020202020204" pitchFamily="34" charset="0"/>
              </a:rPr>
              <a:t>– Nêu được một số đặc điểm nổi bật của dân cư Trung Quốc.</a:t>
            </a:r>
            <a:endParaRPr lang="en-US" sz="1900" dirty="0">
              <a:latin typeface="Arial" panose="020B0604020202020204" pitchFamily="34" charset="0"/>
              <a:cs typeface="Arial" panose="020B0604020202020204" pitchFamily="34" charset="0"/>
            </a:endParaRPr>
          </a:p>
          <a:p>
            <a:pPr marL="0" indent="0">
              <a:buNone/>
            </a:pPr>
            <a:r>
              <a:rPr lang="vi-VN" sz="1900" dirty="0">
                <a:latin typeface="Arial" panose="020B0604020202020204" pitchFamily="34" charset="0"/>
                <a:cs typeface="Arial" panose="020B0604020202020204" pitchFamily="34" charset="0"/>
              </a:rPr>
              <a:t>– Phân tích được tác động của các đặc điểm dân cư tới phát triển kinh tế – xã hội Trung Quốc.</a:t>
            </a:r>
            <a:endParaRPr lang="en-US" sz="1900" dirty="0">
              <a:latin typeface="Arial" panose="020B0604020202020204" pitchFamily="34" charset="0"/>
              <a:cs typeface="Arial" panose="020B0604020202020204" pitchFamily="34" charset="0"/>
            </a:endParaRPr>
          </a:p>
          <a:p>
            <a:pPr marL="0" indent="0">
              <a:buNone/>
            </a:pPr>
            <a:r>
              <a:rPr lang="vi-VN" sz="1900" dirty="0">
                <a:latin typeface="Arial" panose="020B0604020202020204" pitchFamily="34" charset="0"/>
                <a:cs typeface="Arial" panose="020B0604020202020204" pitchFamily="34" charset="0"/>
              </a:rPr>
              <a:t>–  Đọc được biểu đồ số dân và tỉ lệ tăng tự nhiên, bảng số liệu cơ cấu dân số theo tuổi, bản đồ phân bố dân cư Trung Quốc. </a:t>
            </a:r>
            <a:endParaRPr lang="en-US" sz="1900" dirty="0">
              <a:latin typeface="Arial" panose="020B0604020202020204" pitchFamily="34" charset="0"/>
              <a:cs typeface="Arial" panose="020B0604020202020204" pitchFamily="34" charset="0"/>
            </a:endParaRPr>
          </a:p>
          <a:p>
            <a:pPr marL="0" indent="0">
              <a:buNone/>
            </a:pPr>
            <a:r>
              <a:rPr lang="vi-VN" sz="1900" b="1" i="1" dirty="0">
                <a:latin typeface="Arial" panose="020B0604020202020204" pitchFamily="34" charset="0"/>
                <a:cs typeface="Arial" panose="020B0604020202020204" pitchFamily="34" charset="0"/>
              </a:rPr>
              <a:t>b) Tổ chức thực hiện</a:t>
            </a:r>
            <a:endParaRPr lang="en-US" sz="1900" b="1" dirty="0">
              <a:latin typeface="Arial" panose="020B0604020202020204" pitchFamily="34" charset="0"/>
              <a:cs typeface="Arial" panose="020B0604020202020204" pitchFamily="34" charset="0"/>
            </a:endParaRPr>
          </a:p>
          <a:p>
            <a:pPr marL="0" indent="0">
              <a:buNone/>
            </a:pPr>
            <a:r>
              <a:rPr lang="vi-VN" sz="1900" dirty="0">
                <a:latin typeface="Arial" panose="020B0604020202020204" pitchFamily="34" charset="0"/>
                <a:cs typeface="Arial" panose="020B0604020202020204" pitchFamily="34" charset="0"/>
              </a:rPr>
              <a:t>– GV giao nhiệm vụ: HS làm việc cá nhân, tìm hiểu đặc điểm dân cư Trung Quốc. HS làm việc theo cặp, phân tích tác động của các đặc điểm dân cư tới phát triển kinh tế – xã hội Trung Quốc.</a:t>
            </a:r>
            <a:endParaRPr lang="en-US" sz="1900" dirty="0">
              <a:latin typeface="Arial" panose="020B0604020202020204" pitchFamily="34" charset="0"/>
              <a:cs typeface="Arial" panose="020B0604020202020204" pitchFamily="34" charset="0"/>
            </a:endParaRPr>
          </a:p>
          <a:p>
            <a:pPr marL="0" indent="0">
              <a:buNone/>
            </a:pPr>
            <a:r>
              <a:rPr lang="vi-VN" sz="1900" dirty="0">
                <a:latin typeface="Arial" panose="020B0604020202020204" pitchFamily="34" charset="0"/>
                <a:cs typeface="Arial" panose="020B0604020202020204" pitchFamily="34" charset="0"/>
              </a:rPr>
              <a:t>– HS thực hiện nhiệm vụ: HS căn cứ vào thông tin trong SGK, làm việc cá nhân, sau đó trao đổi theo cặp.</a:t>
            </a:r>
            <a:endParaRPr lang="en-US" sz="1900" dirty="0">
              <a:latin typeface="Arial" panose="020B0604020202020204" pitchFamily="34" charset="0"/>
              <a:cs typeface="Arial" panose="020B0604020202020204" pitchFamily="34" charset="0"/>
            </a:endParaRPr>
          </a:p>
          <a:p>
            <a:pPr marL="0" indent="0">
              <a:buNone/>
            </a:pPr>
            <a:r>
              <a:rPr lang="vi-VN" sz="1900" dirty="0">
                <a:latin typeface="Arial" panose="020B0604020202020204" pitchFamily="34" charset="0"/>
                <a:cs typeface="Arial" panose="020B0604020202020204" pitchFamily="34" charset="0"/>
              </a:rPr>
              <a:t>– HS báo cáo kết quả: Đại diện một cặp HS trình bày bài làm của mình. Các cặp khác bổ sung thông tin, nhận xét, góp ý. </a:t>
            </a:r>
            <a:endParaRPr lang="en-US" sz="1900" dirty="0">
              <a:latin typeface="Arial" panose="020B0604020202020204" pitchFamily="34" charset="0"/>
              <a:cs typeface="Arial" panose="020B0604020202020204" pitchFamily="34" charset="0"/>
            </a:endParaRPr>
          </a:p>
          <a:p>
            <a:pPr marL="0" indent="0">
              <a:buNone/>
            </a:pPr>
            <a:r>
              <a:rPr lang="vi-VN" sz="1900" dirty="0">
                <a:latin typeface="Arial" panose="020B0604020202020204" pitchFamily="34" charset="0"/>
                <a:cs typeface="Arial" panose="020B0604020202020204" pitchFamily="34" charset="0"/>
              </a:rPr>
              <a:t>– GV nhận xét, đánh giá: Gợi ý HS dựa vào hiểu biết của cá nhân để lấy thêm ví dụ cho phong phú.</a:t>
            </a:r>
            <a:endParaRPr lang="en-US" sz="1900" dirty="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a:p>
            <a:pPr marL="0" indent="0" algn="just" fontAlgn="ctr">
              <a:buNone/>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0653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6" name="Title 1"/>
          <p:cNvSpPr>
            <a:spLocks noGrp="1"/>
          </p:cNvSpPr>
          <p:nvPr>
            <p:ph type="title" idx="4294967295"/>
          </p:nvPr>
        </p:nvSpPr>
        <p:spPr bwMode="auto">
          <a:xfrm>
            <a:off x="511397" y="1116696"/>
            <a:ext cx="8558176" cy="44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2.3.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dân</a:t>
            </a:r>
            <a:r>
              <a:rPr lang="en-US" sz="2200" b="1" i="1" dirty="0">
                <a:solidFill>
                  <a:srgbClr val="002060"/>
                </a:solidFill>
              </a:rPr>
              <a:t> </a:t>
            </a:r>
            <a:r>
              <a:rPr lang="en-US" sz="2200" b="1" i="1" dirty="0" err="1">
                <a:solidFill>
                  <a:srgbClr val="002060"/>
                </a:solidFill>
              </a:rPr>
              <a:t>cư</a:t>
            </a:r>
            <a:endParaRPr lang="en-US" sz="2200" i="1" dirty="0">
              <a:solidFill>
                <a:srgbClr val="002060"/>
              </a:solidFill>
            </a:endParaRPr>
          </a:p>
        </p:txBody>
      </p:sp>
      <p:sp>
        <p:nvSpPr>
          <p:cNvPr id="10" name="Content Placeholder 2"/>
          <p:cNvSpPr txBox="1">
            <a:spLocks/>
          </p:cNvSpPr>
          <p:nvPr/>
        </p:nvSpPr>
        <p:spPr bwMode="auto">
          <a:xfrm>
            <a:off x="561940" y="1648156"/>
            <a:ext cx="11080715" cy="469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ctr">
              <a:buNone/>
            </a:pPr>
            <a:endParaRPr lang="en-US" sz="2000" dirty="0">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830738943"/>
              </p:ext>
            </p:extLst>
          </p:nvPr>
        </p:nvGraphicFramePr>
        <p:xfrm>
          <a:off x="549345" y="1727495"/>
          <a:ext cx="10629938" cy="4011930"/>
        </p:xfrm>
        <a:graphic>
          <a:graphicData uri="http://schemas.openxmlformats.org/drawingml/2006/table">
            <a:tbl>
              <a:tblPr firstRow="1" bandRow="1">
                <a:tableStyleId>{5C22544A-7EE6-4342-B048-85BDC9FD1C3A}</a:tableStyleId>
              </a:tblPr>
              <a:tblGrid>
                <a:gridCol w="10629938">
                  <a:extLst>
                    <a:ext uri="{9D8B030D-6E8A-4147-A177-3AD203B41FA5}">
                      <a16:colId xmlns:a16="http://schemas.microsoft.com/office/drawing/2014/main" val="2393581829"/>
                    </a:ext>
                  </a:extLst>
                </a:gridCol>
              </a:tblGrid>
              <a:tr h="4011930">
                <a:tc>
                  <a:txBody>
                    <a:bodyPr/>
                    <a:lstStyle/>
                    <a:p>
                      <a:r>
                        <a:rPr lang="vi-VN" sz="2200" b="0" kern="1200" dirty="0">
                          <a:solidFill>
                            <a:schemeClr val="lt1"/>
                          </a:solidFill>
                          <a:effectLst/>
                          <a:latin typeface="Arial" panose="020B0604020202020204" pitchFamily="34" charset="0"/>
                          <a:ea typeface="+mn-ea"/>
                          <a:cs typeface="Arial" panose="020B0604020202020204" pitchFamily="34" charset="0"/>
                        </a:rPr>
                        <a:t>–</a:t>
                      </a:r>
                      <a:r>
                        <a:rPr lang="en-US" sz="2200" b="0" kern="1200" dirty="0">
                          <a:solidFill>
                            <a:schemeClr val="lt1"/>
                          </a:solidFill>
                          <a:effectLst/>
                          <a:latin typeface="Arial" panose="020B0604020202020204" pitchFamily="34" charset="0"/>
                          <a:ea typeface="+mn-ea"/>
                          <a:cs typeface="Arial" panose="020B0604020202020204" pitchFamily="34" charset="0"/>
                        </a:rPr>
                        <a:t> S</a:t>
                      </a:r>
                      <a:r>
                        <a:rPr lang="vi-VN" sz="2200" b="0" kern="1200" dirty="0">
                          <a:solidFill>
                            <a:schemeClr val="lt1"/>
                          </a:solidFill>
                          <a:effectLst/>
                          <a:latin typeface="Arial" panose="020B0604020202020204" pitchFamily="34" charset="0"/>
                          <a:ea typeface="+mn-ea"/>
                          <a:cs typeface="Arial" panose="020B0604020202020204" pitchFamily="34" charset="0"/>
                        </a:rPr>
                        <a:t>ố dân đông dân nhất thế giới, lao động</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đông</a:t>
                      </a:r>
                      <a:r>
                        <a:rPr lang="vi-VN" sz="2200" b="0" kern="1200" dirty="0">
                          <a:solidFill>
                            <a:schemeClr val="lt1"/>
                          </a:solidFill>
                          <a:effectLst/>
                          <a:latin typeface="Arial" panose="020B0604020202020204" pitchFamily="34" charset="0"/>
                          <a:ea typeface="+mn-ea"/>
                          <a:cs typeface="Arial" panose="020B0604020202020204" pitchFamily="34" charset="0"/>
                        </a:rPr>
                        <a:t> → thị trường tiêu thụ lớn, lực lượng lao động dồi dào, </a:t>
                      </a:r>
                      <a:r>
                        <a:rPr lang="en-US" sz="2200" b="0" kern="1200" dirty="0" err="1">
                          <a:solidFill>
                            <a:schemeClr val="lt1"/>
                          </a:solidFill>
                          <a:effectLst/>
                          <a:latin typeface="Arial" panose="020B0604020202020204" pitchFamily="34" charset="0"/>
                          <a:ea typeface="+mn-ea"/>
                          <a:cs typeface="Arial" panose="020B0604020202020204" pitchFamily="34" charset="0"/>
                        </a:rPr>
                        <a:t>tuy</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nhiên</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tỉ</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lệ</a:t>
                      </a:r>
                      <a:r>
                        <a:rPr lang="vi-VN" sz="2200" b="0" kern="1200" dirty="0">
                          <a:solidFill>
                            <a:schemeClr val="lt1"/>
                          </a:solidFill>
                          <a:effectLst/>
                          <a:latin typeface="Arial" panose="020B0604020202020204" pitchFamily="34" charset="0"/>
                          <a:ea typeface="+mn-ea"/>
                          <a:cs typeface="Arial" panose="020B0604020202020204" pitchFamily="34" charset="0"/>
                        </a:rPr>
                        <a:t> thất nghiệp</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cao</a:t>
                      </a:r>
                      <a:r>
                        <a:rPr lang="en-US" sz="2200" b="0" kern="1200" dirty="0">
                          <a:solidFill>
                            <a:schemeClr val="lt1"/>
                          </a:solidFill>
                          <a:effectLst/>
                          <a:latin typeface="Arial" panose="020B0604020202020204" pitchFamily="34" charset="0"/>
                          <a:ea typeface="+mn-ea"/>
                          <a:cs typeface="Arial" panose="020B0604020202020204" pitchFamily="34" charset="0"/>
                        </a:rPr>
                        <a:t>.</a:t>
                      </a:r>
                    </a:p>
                    <a:p>
                      <a:r>
                        <a:rPr lang="vi-VN" sz="2200" b="0" kern="1200" dirty="0">
                          <a:solidFill>
                            <a:schemeClr val="lt1"/>
                          </a:solidFill>
                          <a:effectLst/>
                          <a:latin typeface="Arial" panose="020B0604020202020204" pitchFamily="34" charset="0"/>
                          <a:ea typeface="+mn-ea"/>
                          <a:cs typeface="Arial" panose="020B0604020202020204" pitchFamily="34" charset="0"/>
                        </a:rPr>
                        <a:t>– Tỉ lệ tăng tự nhiên thấp </a:t>
                      </a:r>
                      <a:r>
                        <a:rPr lang="en-US" sz="2200" b="0" kern="1200" dirty="0" err="1">
                          <a:solidFill>
                            <a:schemeClr val="lt1"/>
                          </a:solidFill>
                          <a:effectLst/>
                          <a:latin typeface="Arial" panose="020B0604020202020204" pitchFamily="34" charset="0"/>
                          <a:ea typeface="+mn-ea"/>
                          <a:cs typeface="Arial" panose="020B0604020202020204" pitchFamily="34" charset="0"/>
                        </a:rPr>
                        <a:t>và</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vi-VN" sz="2200" b="0" kern="1200" dirty="0">
                          <a:solidFill>
                            <a:schemeClr val="lt1"/>
                          </a:solidFill>
                          <a:effectLst/>
                          <a:latin typeface="Arial" panose="020B0604020202020204" pitchFamily="34" charset="0"/>
                          <a:ea typeface="+mn-ea"/>
                          <a:cs typeface="Arial" panose="020B0604020202020204" pitchFamily="34" charset="0"/>
                        </a:rPr>
                        <a:t>giảm dần → giảm quy mô dân số</a:t>
                      </a:r>
                      <a:r>
                        <a:rPr lang="en-US" sz="2200" b="0" kern="1200" dirty="0">
                          <a:solidFill>
                            <a:schemeClr val="lt1"/>
                          </a:solidFill>
                          <a:effectLst/>
                          <a:latin typeface="Arial" panose="020B0604020202020204" pitchFamily="34" charset="0"/>
                          <a:ea typeface="+mn-ea"/>
                          <a:cs typeface="Arial" panose="020B0604020202020204" pitchFamily="34" charset="0"/>
                        </a:rPr>
                        <a:t>,</a:t>
                      </a:r>
                      <a:r>
                        <a:rPr lang="vi-VN" sz="2200" b="0" kern="1200" dirty="0">
                          <a:solidFill>
                            <a:schemeClr val="lt1"/>
                          </a:solidFill>
                          <a:effectLst/>
                          <a:latin typeface="Arial" panose="020B0604020202020204" pitchFamily="34" charset="0"/>
                          <a:ea typeface="+mn-ea"/>
                          <a:cs typeface="Arial" panose="020B0604020202020204" pitchFamily="34" charset="0"/>
                        </a:rPr>
                        <a:t> già hoá dân số, ảnh hưởng đến an sinh xã hội. </a:t>
                      </a:r>
                      <a:endParaRPr lang="en-US" sz="2200" b="0" kern="1200" dirty="0">
                        <a:solidFill>
                          <a:schemeClr val="lt1"/>
                        </a:solidFill>
                        <a:effectLst/>
                        <a:latin typeface="Arial" panose="020B0604020202020204" pitchFamily="34" charset="0"/>
                        <a:ea typeface="+mn-ea"/>
                        <a:cs typeface="Arial" panose="020B0604020202020204" pitchFamily="34" charset="0"/>
                      </a:endParaRPr>
                    </a:p>
                    <a:p>
                      <a:r>
                        <a:rPr lang="vi-VN" sz="2200" b="0" kern="1200" dirty="0">
                          <a:solidFill>
                            <a:schemeClr val="lt1"/>
                          </a:solidFill>
                          <a:effectLst/>
                          <a:latin typeface="Arial" panose="020B0604020202020204" pitchFamily="34" charset="0"/>
                          <a:ea typeface="+mn-ea"/>
                          <a:cs typeface="Arial" panose="020B0604020202020204" pitchFamily="34" charset="0"/>
                        </a:rPr>
                        <a:t>– Tỉ lệ giới tính chênh lệch lớn → đặc điểm nguồn lao động, cấu trúc dân số và các vấn đề xã hội </a:t>
                      </a:r>
                      <a:endParaRPr lang="en-US" sz="2200" b="0" kern="1200" dirty="0">
                        <a:solidFill>
                          <a:schemeClr val="lt1"/>
                        </a:solidFill>
                        <a:effectLst/>
                        <a:latin typeface="Arial" panose="020B0604020202020204" pitchFamily="34" charset="0"/>
                        <a:ea typeface="+mn-ea"/>
                        <a:cs typeface="Arial" panose="020B0604020202020204" pitchFamily="34" charset="0"/>
                      </a:endParaRPr>
                    </a:p>
                    <a:p>
                      <a:r>
                        <a:rPr lang="vi-VN" sz="2200" b="0" kern="1200" dirty="0">
                          <a:solidFill>
                            <a:schemeClr val="lt1"/>
                          </a:solidFill>
                          <a:effectLst/>
                          <a:latin typeface="+mn-lt"/>
                          <a:ea typeface="+mn-ea"/>
                          <a:cs typeface="Arial" panose="020B0604020202020204" pitchFamily="34" charset="0"/>
                        </a:rPr>
                        <a:t>–</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Đa</a:t>
                      </a:r>
                      <a:r>
                        <a:rPr lang="vi-VN" sz="2200" b="0" kern="1200" dirty="0">
                          <a:solidFill>
                            <a:schemeClr val="lt1"/>
                          </a:solidFill>
                          <a:effectLst/>
                          <a:latin typeface="Arial" panose="020B0604020202020204" pitchFamily="34" charset="0"/>
                          <a:ea typeface="+mn-ea"/>
                          <a:cs typeface="Arial" panose="020B0604020202020204" pitchFamily="34" charset="0"/>
                        </a:rPr>
                        <a:t> dân tộc</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người</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err="1">
                          <a:solidFill>
                            <a:schemeClr val="lt1"/>
                          </a:solidFill>
                          <a:effectLst/>
                          <a:latin typeface="Arial" panose="020B0604020202020204" pitchFamily="34" charset="0"/>
                          <a:ea typeface="+mn-ea"/>
                          <a:cs typeface="Arial" panose="020B0604020202020204" pitchFamily="34" charset="0"/>
                        </a:rPr>
                        <a:t>Hán</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vi-VN" sz="2200" b="0" kern="1200" dirty="0">
                          <a:solidFill>
                            <a:schemeClr val="lt1"/>
                          </a:solidFill>
                          <a:effectLst/>
                          <a:latin typeface="Arial" panose="020B0604020202020204" pitchFamily="34" charset="0"/>
                          <a:ea typeface="+mn-ea"/>
                          <a:cs typeface="Arial" panose="020B0604020202020204" pitchFamily="34" charset="0"/>
                        </a:rPr>
                        <a:t> hơn 90%.</a:t>
                      </a:r>
                      <a:endParaRPr lang="en-US" sz="2200" b="0" kern="1200" dirty="0">
                        <a:solidFill>
                          <a:schemeClr val="lt1"/>
                        </a:solidFill>
                        <a:effectLst/>
                        <a:latin typeface="Arial" panose="020B0604020202020204" pitchFamily="34" charset="0"/>
                        <a:ea typeface="+mn-ea"/>
                        <a:cs typeface="Arial" panose="020B0604020202020204" pitchFamily="34" charset="0"/>
                      </a:endParaRPr>
                    </a:p>
                    <a:p>
                      <a:r>
                        <a:rPr lang="vi-VN" sz="2200" b="0" kern="1200" dirty="0">
                          <a:solidFill>
                            <a:schemeClr val="lt1"/>
                          </a:solidFill>
                          <a:effectLst/>
                          <a:latin typeface="Arial" panose="020B0604020202020204" pitchFamily="34" charset="0"/>
                          <a:ea typeface="+mn-ea"/>
                          <a:cs typeface="Arial" panose="020B0604020202020204" pitchFamily="34" charset="0"/>
                        </a:rPr>
                        <a:t>– </a:t>
                      </a:r>
                      <a:r>
                        <a:rPr lang="en-US" sz="2200" b="0" kern="1200" dirty="0">
                          <a:solidFill>
                            <a:schemeClr val="lt1"/>
                          </a:solidFill>
                          <a:effectLst/>
                          <a:latin typeface="Arial" panose="020B0604020202020204" pitchFamily="34" charset="0"/>
                          <a:ea typeface="+mn-ea"/>
                          <a:cs typeface="Arial" panose="020B0604020202020204" pitchFamily="34" charset="0"/>
                        </a:rPr>
                        <a:t>M</a:t>
                      </a:r>
                      <a:r>
                        <a:rPr lang="vi-VN" sz="2200" b="0" kern="1200" dirty="0">
                          <a:solidFill>
                            <a:schemeClr val="lt1"/>
                          </a:solidFill>
                          <a:effectLst/>
                          <a:latin typeface="Arial" panose="020B0604020202020204" pitchFamily="34" charset="0"/>
                          <a:ea typeface="+mn-ea"/>
                          <a:cs typeface="Arial" panose="020B0604020202020204" pitchFamily="34" charset="0"/>
                        </a:rPr>
                        <a:t>ật độ dân số cao; phân bố rất không đều → chênh lệch về phát triển kinh tế – xã hội </a:t>
                      </a:r>
                      <a:r>
                        <a:rPr lang="en-US" sz="2200" b="0" kern="1200" dirty="0">
                          <a:solidFill>
                            <a:schemeClr val="lt1"/>
                          </a:solidFill>
                          <a:effectLst/>
                          <a:latin typeface="Arial" panose="020B0604020202020204" pitchFamily="34" charset="0"/>
                          <a:ea typeface="+mn-ea"/>
                          <a:cs typeface="Arial" panose="020B0604020202020204" pitchFamily="34" charset="0"/>
                        </a:rPr>
                        <a:t>ở </a:t>
                      </a:r>
                      <a:r>
                        <a:rPr lang="vi-VN" sz="2200" b="0" kern="1200" dirty="0">
                          <a:solidFill>
                            <a:schemeClr val="lt1"/>
                          </a:solidFill>
                          <a:effectLst/>
                          <a:latin typeface="Arial" panose="020B0604020202020204" pitchFamily="34" charset="0"/>
                          <a:ea typeface="+mn-ea"/>
                          <a:cs typeface="Arial" panose="020B0604020202020204" pitchFamily="34" charset="0"/>
                        </a:rPr>
                        <a:t>phía tây </a:t>
                      </a:r>
                      <a:r>
                        <a:rPr lang="en-US" sz="2200" b="0" kern="1200" dirty="0" err="1">
                          <a:solidFill>
                            <a:schemeClr val="lt1"/>
                          </a:solidFill>
                          <a:effectLst/>
                          <a:latin typeface="Arial" panose="020B0604020202020204" pitchFamily="34" charset="0"/>
                          <a:ea typeface="+mn-ea"/>
                          <a:cs typeface="Arial" panose="020B0604020202020204" pitchFamily="34" charset="0"/>
                        </a:rPr>
                        <a:t>và</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vi-VN" sz="2200" b="0" kern="1200" dirty="0">
                          <a:solidFill>
                            <a:schemeClr val="lt1"/>
                          </a:solidFill>
                          <a:effectLst/>
                          <a:latin typeface="Arial" panose="020B0604020202020204" pitchFamily="34" charset="0"/>
                          <a:ea typeface="+mn-ea"/>
                          <a:cs typeface="Arial" panose="020B0604020202020204" pitchFamily="34" charset="0"/>
                        </a:rPr>
                        <a:t> phía đông.</a:t>
                      </a:r>
                      <a:endParaRPr lang="en-US" sz="2200" b="0" kern="1200" dirty="0">
                        <a:solidFill>
                          <a:schemeClr val="lt1"/>
                        </a:solidFill>
                        <a:effectLst/>
                        <a:latin typeface="Arial" panose="020B0604020202020204" pitchFamily="34" charset="0"/>
                        <a:ea typeface="+mn-ea"/>
                        <a:cs typeface="Arial" panose="020B0604020202020204" pitchFamily="34" charset="0"/>
                      </a:endParaRPr>
                    </a:p>
                    <a:p>
                      <a:r>
                        <a:rPr lang="vi-VN" sz="2200" b="0" kern="1200" dirty="0">
                          <a:solidFill>
                            <a:schemeClr val="lt1"/>
                          </a:solidFill>
                          <a:effectLst/>
                          <a:latin typeface="Arial" panose="020B0604020202020204" pitchFamily="34" charset="0"/>
                          <a:ea typeface="+mn-ea"/>
                          <a:cs typeface="Arial" panose="020B0604020202020204" pitchFamily="34" charset="0"/>
                        </a:rPr>
                        <a:t>–</a:t>
                      </a:r>
                      <a:r>
                        <a:rPr lang="en-US" sz="2200" b="0" kern="1200" dirty="0">
                          <a:solidFill>
                            <a:schemeClr val="lt1"/>
                          </a:solidFill>
                          <a:effectLst/>
                          <a:latin typeface="Arial" panose="020B0604020202020204" pitchFamily="34" charset="0"/>
                          <a:ea typeface="+mn-ea"/>
                          <a:cs typeface="Arial" panose="020B0604020202020204" pitchFamily="34" charset="0"/>
                        </a:rPr>
                        <a:t> T</a:t>
                      </a:r>
                      <a:r>
                        <a:rPr lang="vi-VN" sz="2200" b="0" kern="1200" dirty="0">
                          <a:solidFill>
                            <a:schemeClr val="lt1"/>
                          </a:solidFill>
                          <a:effectLst/>
                          <a:latin typeface="Arial" panose="020B0604020202020204" pitchFamily="34" charset="0"/>
                          <a:ea typeface="+mn-ea"/>
                          <a:cs typeface="Arial" panose="020B0604020202020204" pitchFamily="34" charset="0"/>
                        </a:rPr>
                        <a:t>ốc độ đô thị hoá nhanh, </a:t>
                      </a:r>
                      <a:r>
                        <a:rPr lang="en-US" sz="2200" b="0" kern="1200" dirty="0">
                          <a:solidFill>
                            <a:schemeClr val="lt1"/>
                          </a:solidFill>
                          <a:effectLst/>
                          <a:latin typeface="Arial" panose="020B0604020202020204" pitchFamily="34" charset="0"/>
                          <a:ea typeface="+mn-ea"/>
                          <a:cs typeface="Arial" panose="020B0604020202020204" pitchFamily="34" charset="0"/>
                        </a:rPr>
                        <a:t>c</a:t>
                      </a:r>
                      <a:r>
                        <a:rPr lang="vi-VN" sz="2200" b="0" kern="1200" dirty="0">
                          <a:solidFill>
                            <a:schemeClr val="lt1"/>
                          </a:solidFill>
                          <a:effectLst/>
                          <a:latin typeface="Arial" panose="020B0604020202020204" pitchFamily="34" charset="0"/>
                          <a:ea typeface="+mn-ea"/>
                          <a:cs typeface="Arial" panose="020B0604020202020204" pitchFamily="34" charset="0"/>
                        </a:rPr>
                        <a:t>ông nghiệp hoá nông thôn →</a:t>
                      </a:r>
                      <a:r>
                        <a:rPr lang="en-US" sz="2200" b="0" kern="1200" dirty="0">
                          <a:solidFill>
                            <a:schemeClr val="lt1"/>
                          </a:solidFill>
                          <a:effectLst/>
                          <a:latin typeface="Arial" panose="020B0604020202020204" pitchFamily="34" charset="0"/>
                          <a:ea typeface="+mn-ea"/>
                          <a:cs typeface="Arial" panose="020B0604020202020204" pitchFamily="34" charset="0"/>
                        </a:rPr>
                        <a:t> </a:t>
                      </a:r>
                      <a:r>
                        <a:rPr lang="vi-VN" sz="2200" b="0" kern="1200" dirty="0">
                          <a:solidFill>
                            <a:schemeClr val="lt1"/>
                          </a:solidFill>
                          <a:effectLst/>
                          <a:latin typeface="Arial" panose="020B0604020202020204" pitchFamily="34" charset="0"/>
                          <a:ea typeface="+mn-ea"/>
                          <a:cs typeface="Arial" panose="020B0604020202020204" pitchFamily="34" charset="0"/>
                        </a:rPr>
                        <a:t>thay đổi diện mạo làng xã và mở rộng lối sống đô thị.</a:t>
                      </a:r>
                      <a:endParaRPr lang="en-US" sz="2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7860961"/>
                  </a:ext>
                </a:extLst>
              </a:tr>
            </a:tbl>
          </a:graphicData>
        </a:graphic>
      </p:graphicFrame>
    </p:spTree>
    <p:extLst>
      <p:ext uri="{BB962C8B-B14F-4D97-AF65-F5344CB8AC3E}">
        <p14:creationId xmlns:p14="http://schemas.microsoft.com/office/powerpoint/2010/main" val="33385074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6" name="Title 1"/>
          <p:cNvSpPr>
            <a:spLocks noGrp="1"/>
          </p:cNvSpPr>
          <p:nvPr>
            <p:ph type="title" idx="4294967295"/>
          </p:nvPr>
        </p:nvSpPr>
        <p:spPr bwMode="auto">
          <a:xfrm>
            <a:off x="511396" y="1137961"/>
            <a:ext cx="8579441" cy="4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2.4.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xã</a:t>
            </a:r>
            <a:r>
              <a:rPr lang="en-US" sz="2200" b="1" i="1" dirty="0">
                <a:solidFill>
                  <a:srgbClr val="002060"/>
                </a:solidFill>
              </a:rPr>
              <a:t> </a:t>
            </a:r>
            <a:r>
              <a:rPr lang="en-US" sz="2200" b="1" i="1" dirty="0" err="1">
                <a:solidFill>
                  <a:srgbClr val="002060"/>
                </a:solidFill>
              </a:rPr>
              <a:t>hội</a:t>
            </a:r>
            <a:endParaRPr lang="en-US" sz="2200" i="1" dirty="0">
              <a:solidFill>
                <a:srgbClr val="002060"/>
              </a:solidFill>
            </a:endParaRPr>
          </a:p>
        </p:txBody>
      </p:sp>
      <p:sp>
        <p:nvSpPr>
          <p:cNvPr id="10" name="Content Placeholder 2"/>
          <p:cNvSpPr txBox="1">
            <a:spLocks/>
          </p:cNvSpPr>
          <p:nvPr/>
        </p:nvSpPr>
        <p:spPr bwMode="auto">
          <a:xfrm>
            <a:off x="511396" y="1599039"/>
            <a:ext cx="11048817" cy="480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0"/>
              </a:spcBef>
              <a:buNone/>
            </a:pPr>
            <a:r>
              <a:rPr lang="vi-VN" sz="2100" b="1" i="1" dirty="0">
                <a:latin typeface="Arial" panose="020B0604020202020204" pitchFamily="34" charset="0"/>
                <a:cs typeface="Arial" panose="020B0604020202020204" pitchFamily="34" charset="0"/>
              </a:rPr>
              <a:t>a) Mục tiêu</a:t>
            </a:r>
            <a:endParaRPr lang="en-US" sz="2100" b="1" dirty="0">
              <a:latin typeface="Arial" panose="020B0604020202020204" pitchFamily="34" charset="0"/>
              <a:cs typeface="Arial" panose="020B0604020202020204" pitchFamily="34" charset="0"/>
            </a:endParaRPr>
          </a:p>
          <a:p>
            <a:pPr marL="0" indent="0">
              <a:lnSpc>
                <a:spcPct val="130000"/>
              </a:lnSpc>
              <a:spcBef>
                <a:spcPts val="0"/>
              </a:spcBef>
              <a:buNone/>
            </a:pPr>
            <a:r>
              <a:rPr lang="vi-VN" sz="2100" dirty="0">
                <a:latin typeface="Arial" panose="020B0604020202020204" pitchFamily="34" charset="0"/>
                <a:cs typeface="Arial" panose="020B0604020202020204" pitchFamily="34" charset="0"/>
              </a:rPr>
              <a:t>– Nêu được đặc điểm xã hội của Trung Quốc.</a:t>
            </a:r>
            <a:endParaRPr lang="en-US" sz="2100" dirty="0">
              <a:latin typeface="Arial" panose="020B0604020202020204" pitchFamily="34" charset="0"/>
              <a:cs typeface="Arial" panose="020B0604020202020204" pitchFamily="34" charset="0"/>
            </a:endParaRPr>
          </a:p>
          <a:p>
            <a:pPr marL="0" indent="0">
              <a:lnSpc>
                <a:spcPct val="130000"/>
              </a:lnSpc>
              <a:spcBef>
                <a:spcPts val="0"/>
              </a:spcBef>
              <a:buNone/>
            </a:pPr>
            <a:r>
              <a:rPr lang="vi-VN" sz="2100" dirty="0">
                <a:latin typeface="Arial" panose="020B0604020202020204" pitchFamily="34" charset="0"/>
                <a:cs typeface="Arial" panose="020B0604020202020204" pitchFamily="34" charset="0"/>
              </a:rPr>
              <a:t>– Phân tích được tác động của các đặc điểm xã hội tới phát triển kinh tế – xã hội Trung Quốc.</a:t>
            </a:r>
            <a:endParaRPr lang="en-US" sz="2100" dirty="0">
              <a:latin typeface="Arial" panose="020B0604020202020204" pitchFamily="34" charset="0"/>
              <a:cs typeface="Arial" panose="020B0604020202020204" pitchFamily="34" charset="0"/>
            </a:endParaRPr>
          </a:p>
          <a:p>
            <a:pPr marL="0" indent="0">
              <a:lnSpc>
                <a:spcPct val="130000"/>
              </a:lnSpc>
              <a:spcBef>
                <a:spcPts val="0"/>
              </a:spcBef>
              <a:buNone/>
            </a:pPr>
            <a:r>
              <a:rPr lang="vi-VN" sz="2100" b="1" i="1" dirty="0">
                <a:latin typeface="Arial" panose="020B0604020202020204" pitchFamily="34" charset="0"/>
                <a:cs typeface="Arial" panose="020B0604020202020204" pitchFamily="34" charset="0"/>
              </a:rPr>
              <a:t>b) Tổ chức thực hiện</a:t>
            </a:r>
            <a:endParaRPr lang="en-US" sz="2100" b="1" dirty="0">
              <a:latin typeface="Arial" panose="020B0604020202020204" pitchFamily="34" charset="0"/>
              <a:cs typeface="Arial" panose="020B0604020202020204" pitchFamily="34" charset="0"/>
            </a:endParaRPr>
          </a:p>
          <a:p>
            <a:pPr marL="0" indent="0">
              <a:lnSpc>
                <a:spcPct val="130000"/>
              </a:lnSpc>
              <a:spcBef>
                <a:spcPts val="0"/>
              </a:spcBef>
              <a:buNone/>
            </a:pPr>
            <a:r>
              <a:rPr lang="vi-VN" sz="2100" dirty="0">
                <a:latin typeface="Arial" panose="020B0604020202020204" pitchFamily="34" charset="0"/>
                <a:cs typeface="Arial" panose="020B0604020202020204" pitchFamily="34" charset="0"/>
              </a:rPr>
              <a:t>– GV giao nhiệm vụ: HS thảo luận cả lớp về các vấn đề xã hội của Trung Quốc. Trên cơ sở đó, phân tích tác động của các đặc điểm xã hội tới phát triển kinh tế – xã hội Trung Quốc.</a:t>
            </a:r>
            <a:endParaRPr lang="en-US" sz="2100" dirty="0">
              <a:latin typeface="Arial" panose="020B0604020202020204" pitchFamily="34" charset="0"/>
              <a:cs typeface="Arial" panose="020B0604020202020204" pitchFamily="34" charset="0"/>
            </a:endParaRPr>
          </a:p>
          <a:p>
            <a:pPr marL="0" indent="0">
              <a:lnSpc>
                <a:spcPct val="130000"/>
              </a:lnSpc>
              <a:spcBef>
                <a:spcPts val="0"/>
              </a:spcBef>
              <a:buNone/>
            </a:pPr>
            <a:r>
              <a:rPr lang="vi-VN" sz="2100" dirty="0">
                <a:latin typeface="Arial" panose="020B0604020202020204" pitchFamily="34" charset="0"/>
                <a:cs typeface="Arial" panose="020B0604020202020204" pitchFamily="34" charset="0"/>
              </a:rPr>
              <a:t>– HS thực hiện/báo cáo nhiệm vụ: HS căn cứ vào thông tin trong SGK và hiểu biết của cá nhân, nêu ngắn gọn hiểu biết của mình về xã hội của Trung Quốc. Cả lớp cùng thảo luận: Những đặc điểm đó tác động như thế nào tới phát triển kinh tế – xã hội Trung Quốc. HS ghi ý kiến lên bảng theo hình thức sơ đồ nhân quả.</a:t>
            </a:r>
            <a:endParaRPr lang="en-US" sz="2100" dirty="0">
              <a:latin typeface="Arial" panose="020B0604020202020204" pitchFamily="34" charset="0"/>
              <a:cs typeface="Arial" panose="020B0604020202020204" pitchFamily="34" charset="0"/>
            </a:endParaRPr>
          </a:p>
          <a:p>
            <a:pPr marL="0" indent="0" algn="just" fontAlgn="ctr">
              <a:spcBef>
                <a:spcPts val="0"/>
              </a:spcBef>
              <a:buNone/>
            </a:pP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7185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Hình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thành</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kiến</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thức</a:t>
            </a:r>
            <a:r>
              <a:rPr kumimoji="0" lang="en-US" altLang="en-US" sz="3600" b="1" i="0" u="none" strike="noStrike" cap="none" normalizeH="0" baseline="0" dirty="0">
                <a:ln>
                  <a:noFill/>
                </a:ln>
                <a:solidFill>
                  <a:srgbClr val="C00000"/>
                </a:solidFill>
                <a:effectLst/>
              </a:rPr>
              <a:t> </a:t>
            </a:r>
            <a:r>
              <a:rPr kumimoji="0" lang="en-US" altLang="en-US" sz="3600" b="1" i="0" u="none" strike="noStrike" cap="none" normalizeH="0" baseline="0" dirty="0" err="1">
                <a:ln>
                  <a:noFill/>
                </a:ln>
                <a:solidFill>
                  <a:srgbClr val="C00000"/>
                </a:solidFill>
                <a:effectLst/>
              </a:rPr>
              <a:t>mới</a:t>
            </a:r>
            <a:endParaRPr kumimoji="0" lang="en-US" altLang="en-US" sz="3600" b="0" i="0" u="none" strike="noStrike" cap="none" normalizeH="0" baseline="0" dirty="0">
              <a:ln>
                <a:noFill/>
              </a:ln>
              <a:solidFill>
                <a:schemeClr val="tx1"/>
              </a:solidFill>
              <a:effectLst/>
            </a:endParaRPr>
          </a:p>
        </p:txBody>
      </p:sp>
      <p:sp>
        <p:nvSpPr>
          <p:cNvPr id="6" name="Title 1"/>
          <p:cNvSpPr>
            <a:spLocks noGrp="1"/>
          </p:cNvSpPr>
          <p:nvPr>
            <p:ph type="title" idx="4294967295"/>
          </p:nvPr>
        </p:nvSpPr>
        <p:spPr bwMode="auto">
          <a:xfrm>
            <a:off x="511396" y="1137961"/>
            <a:ext cx="8579441" cy="46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fontAlgn="ctr"/>
            <a:r>
              <a:rPr lang="en-US" sz="2200" b="1" i="1" dirty="0" err="1">
                <a:solidFill>
                  <a:srgbClr val="002060"/>
                </a:solidFill>
              </a:rPr>
              <a:t>Hoạt</a:t>
            </a:r>
            <a:r>
              <a:rPr lang="en-US" sz="2200" b="1" i="1" dirty="0">
                <a:solidFill>
                  <a:srgbClr val="002060"/>
                </a:solidFill>
              </a:rPr>
              <a:t> </a:t>
            </a:r>
            <a:r>
              <a:rPr lang="en-US" sz="2200" b="1" i="1" dirty="0" err="1">
                <a:solidFill>
                  <a:srgbClr val="002060"/>
                </a:solidFill>
              </a:rPr>
              <a:t>động</a:t>
            </a:r>
            <a:r>
              <a:rPr lang="en-US" sz="2200" b="1" i="1" dirty="0">
                <a:solidFill>
                  <a:srgbClr val="002060"/>
                </a:solidFill>
              </a:rPr>
              <a:t> 2.4. </a:t>
            </a:r>
            <a:r>
              <a:rPr lang="en-US" sz="2200" b="1" i="1" dirty="0" err="1">
                <a:solidFill>
                  <a:srgbClr val="002060"/>
                </a:solidFill>
              </a:rPr>
              <a:t>Tìm</a:t>
            </a:r>
            <a:r>
              <a:rPr lang="en-US" sz="2200" b="1" i="1" dirty="0">
                <a:solidFill>
                  <a:srgbClr val="002060"/>
                </a:solidFill>
              </a:rPr>
              <a:t> </a:t>
            </a:r>
            <a:r>
              <a:rPr lang="en-US" sz="2200" b="1" i="1" dirty="0" err="1">
                <a:solidFill>
                  <a:srgbClr val="002060"/>
                </a:solidFill>
              </a:rPr>
              <a:t>hiểu</a:t>
            </a:r>
            <a:r>
              <a:rPr lang="en-US" sz="2200" b="1" i="1" dirty="0">
                <a:solidFill>
                  <a:srgbClr val="002060"/>
                </a:solidFill>
              </a:rPr>
              <a:t> </a:t>
            </a:r>
            <a:r>
              <a:rPr lang="en-US" sz="2200" b="1" i="1" dirty="0" err="1">
                <a:solidFill>
                  <a:srgbClr val="002060"/>
                </a:solidFill>
              </a:rPr>
              <a:t>về</a:t>
            </a:r>
            <a:r>
              <a:rPr lang="en-US" sz="2200" b="1" i="1" dirty="0">
                <a:solidFill>
                  <a:srgbClr val="002060"/>
                </a:solidFill>
              </a:rPr>
              <a:t> </a:t>
            </a:r>
            <a:r>
              <a:rPr lang="en-US" sz="2200" b="1" i="1" dirty="0" err="1">
                <a:solidFill>
                  <a:srgbClr val="002060"/>
                </a:solidFill>
              </a:rPr>
              <a:t>xã</a:t>
            </a:r>
            <a:r>
              <a:rPr lang="en-US" sz="2200" b="1" i="1" dirty="0">
                <a:solidFill>
                  <a:srgbClr val="002060"/>
                </a:solidFill>
              </a:rPr>
              <a:t> </a:t>
            </a:r>
            <a:r>
              <a:rPr lang="en-US" sz="2200" b="1" i="1" dirty="0" err="1">
                <a:solidFill>
                  <a:srgbClr val="002060"/>
                </a:solidFill>
              </a:rPr>
              <a:t>hội</a:t>
            </a:r>
            <a:endParaRPr lang="en-US" sz="2200" i="1" dirty="0">
              <a:solidFill>
                <a:srgbClr val="002060"/>
              </a:solidFill>
            </a:endParaRPr>
          </a:p>
        </p:txBody>
      </p:sp>
      <p:sp>
        <p:nvSpPr>
          <p:cNvPr id="10" name="Content Placeholder 2"/>
          <p:cNvSpPr txBox="1">
            <a:spLocks/>
          </p:cNvSpPr>
          <p:nvPr/>
        </p:nvSpPr>
        <p:spPr bwMode="auto">
          <a:xfrm>
            <a:off x="487512" y="1699160"/>
            <a:ext cx="11048817" cy="44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2400" dirty="0"/>
              <a:t>– GV nhận xét, đánh giá: ý thức, tinh thần học tập, hiểu biết thực tế và cách suy luận của HS.</a:t>
            </a:r>
            <a:endParaRPr lang="en-US" sz="2400" dirty="0"/>
          </a:p>
          <a:p>
            <a:pPr marL="0" indent="0" algn="just" fontAlgn="ctr">
              <a:buNone/>
            </a:pPr>
            <a:endParaRPr lang="en-US" sz="2000" dirty="0">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1167073884"/>
              </p:ext>
            </p:extLst>
          </p:nvPr>
        </p:nvGraphicFramePr>
        <p:xfrm>
          <a:off x="655671" y="2640330"/>
          <a:ext cx="10880658" cy="3536632"/>
        </p:xfrm>
        <a:graphic>
          <a:graphicData uri="http://schemas.openxmlformats.org/drawingml/2006/table">
            <a:tbl>
              <a:tblPr firstRow="1" bandRow="1">
                <a:tableStyleId>{5C22544A-7EE6-4342-B048-85BDC9FD1C3A}</a:tableStyleId>
              </a:tblPr>
              <a:tblGrid>
                <a:gridCol w="10880658">
                  <a:extLst>
                    <a:ext uri="{9D8B030D-6E8A-4147-A177-3AD203B41FA5}">
                      <a16:colId xmlns:a16="http://schemas.microsoft.com/office/drawing/2014/main" val="769643382"/>
                    </a:ext>
                  </a:extLst>
                </a:gridCol>
              </a:tblGrid>
              <a:tr h="3536632">
                <a:tc>
                  <a:txBody>
                    <a:bodyPr/>
                    <a:lstStyle/>
                    <a:p>
                      <a:r>
                        <a:rPr lang="vi-VN" sz="2400" b="0" kern="1200" dirty="0">
                          <a:solidFill>
                            <a:schemeClr val="tx1"/>
                          </a:solidFill>
                          <a:effectLst/>
                          <a:latin typeface="+mn-lt"/>
                          <a:ea typeface="+mn-ea"/>
                          <a:cs typeface="+mn-cs"/>
                        </a:rPr>
                        <a:t>–</a:t>
                      </a:r>
                      <a:r>
                        <a:rPr lang="en-US" sz="2400" b="0" kern="1200" dirty="0">
                          <a:solidFill>
                            <a:schemeClr val="tx1"/>
                          </a:solidFill>
                          <a:effectLst/>
                          <a:latin typeface="+mn-lt"/>
                          <a:ea typeface="+mn-ea"/>
                          <a:cs typeface="+mn-cs"/>
                        </a:rPr>
                        <a:t>N</a:t>
                      </a:r>
                      <a:r>
                        <a:rPr lang="vi-VN" sz="2400" b="0" kern="1200" dirty="0">
                          <a:solidFill>
                            <a:schemeClr val="tx1"/>
                          </a:solidFill>
                          <a:effectLst/>
                          <a:latin typeface="+mn-lt"/>
                          <a:ea typeface="+mn-ea"/>
                          <a:cs typeface="+mn-cs"/>
                        </a:rPr>
                        <a:t>ền văn minh lâu đời, văn hoá phong phú → động lực quan trọng cho phát triển kinh tế – xã hội.</a:t>
                      </a:r>
                      <a:endParaRPr lang="en-US" sz="2400" b="0" kern="1200" dirty="0">
                        <a:solidFill>
                          <a:schemeClr val="tx1"/>
                        </a:solidFill>
                        <a:effectLst/>
                        <a:latin typeface="+mn-lt"/>
                        <a:ea typeface="+mn-ea"/>
                        <a:cs typeface="+mn-cs"/>
                      </a:endParaRPr>
                    </a:p>
                    <a:p>
                      <a:r>
                        <a:rPr lang="vi-VN" sz="2400" b="0" kern="1200" dirty="0">
                          <a:solidFill>
                            <a:schemeClr val="tx1"/>
                          </a:solidFill>
                          <a:effectLst/>
                          <a:latin typeface="+mn-lt"/>
                          <a:ea typeface="+mn-ea"/>
                          <a:cs typeface="+mn-cs"/>
                        </a:rPr>
                        <a:t>– Chất lượng cuộc sống được cải thiện, → kích thích người lao động hăng say làm việc.</a:t>
                      </a:r>
                      <a:endParaRPr lang="en-US" sz="2400" b="0" kern="1200" dirty="0">
                        <a:solidFill>
                          <a:schemeClr val="tx1"/>
                        </a:solidFill>
                        <a:effectLst/>
                        <a:latin typeface="+mn-lt"/>
                        <a:ea typeface="+mn-ea"/>
                        <a:cs typeface="+mn-cs"/>
                      </a:endParaRPr>
                    </a:p>
                    <a:p>
                      <a:r>
                        <a:rPr lang="vi-VN" sz="2400" b="0" kern="1200" dirty="0">
                          <a:solidFill>
                            <a:schemeClr val="tx1"/>
                          </a:solidFill>
                          <a:effectLst/>
                          <a:latin typeface="+mn-lt"/>
                          <a:ea typeface="+mn-ea"/>
                          <a:cs typeface="+mn-cs"/>
                        </a:rPr>
                        <a:t>–</a:t>
                      </a:r>
                      <a:r>
                        <a:rPr lang="en-US" sz="2400" b="0" kern="1200" dirty="0">
                          <a:solidFill>
                            <a:schemeClr val="tx1"/>
                          </a:solidFill>
                          <a:effectLst/>
                          <a:latin typeface="+mn-lt"/>
                          <a:ea typeface="+mn-ea"/>
                          <a:cs typeface="+mn-cs"/>
                        </a:rPr>
                        <a:t> N</a:t>
                      </a:r>
                      <a:r>
                        <a:rPr lang="vi-VN" sz="2400" b="0" kern="1200" dirty="0">
                          <a:solidFill>
                            <a:schemeClr val="tx1"/>
                          </a:solidFill>
                          <a:effectLst/>
                          <a:latin typeface="+mn-lt"/>
                          <a:ea typeface="+mn-ea"/>
                          <a:cs typeface="+mn-cs"/>
                        </a:rPr>
                        <a:t>ền tảng giáo dục tốt, chất lượng nguồn lao động được cải thiện → tiềm năng phát triển kinh tế.</a:t>
                      </a:r>
                      <a:endParaRPr lang="en-US" sz="2400" b="0" kern="1200" dirty="0">
                        <a:solidFill>
                          <a:schemeClr val="tx1"/>
                        </a:solidFill>
                        <a:effectLst/>
                        <a:latin typeface="+mn-lt"/>
                        <a:ea typeface="+mn-ea"/>
                        <a:cs typeface="+mn-cs"/>
                      </a:endParaRPr>
                    </a:p>
                    <a:p>
                      <a:r>
                        <a:rPr lang="vi-VN" sz="2400" b="0" kern="1200" dirty="0">
                          <a:solidFill>
                            <a:schemeClr val="tx1"/>
                          </a:solidFill>
                          <a:effectLst/>
                          <a:latin typeface="+mn-lt"/>
                          <a:ea typeface="+mn-ea"/>
                          <a:cs typeface="+mn-cs"/>
                        </a:rPr>
                        <a:t>– Công cuộc xây dựng nông thôn mới đã làm thay đổi tình hình kinh tế – xã hội ở các vùng nông thôn, rút ngắn khoảng cách giữa thành thị và nông thôn. </a:t>
                      </a:r>
                      <a:endParaRPr lang="en-US" sz="2400" b="0" dirty="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3949126008"/>
                  </a:ext>
                </a:extLst>
              </a:tr>
            </a:tbl>
          </a:graphicData>
        </a:graphic>
      </p:graphicFrame>
    </p:spTree>
    <p:extLst>
      <p:ext uri="{BB962C8B-B14F-4D97-AF65-F5344CB8AC3E}">
        <p14:creationId xmlns:p14="http://schemas.microsoft.com/office/powerpoint/2010/main" val="34461399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Luyện</a:t>
            </a:r>
            <a:r>
              <a:rPr kumimoji="0" lang="en-US" altLang="en-US" sz="3600" b="1" i="0" u="none" strike="noStrike" cap="none" normalizeH="0" dirty="0">
                <a:ln>
                  <a:noFill/>
                </a:ln>
                <a:solidFill>
                  <a:srgbClr val="C00000"/>
                </a:solidFill>
                <a:effectLst/>
              </a:rPr>
              <a:t> </a:t>
            </a:r>
            <a:r>
              <a:rPr kumimoji="0" lang="en-US" altLang="en-US" sz="3600" b="1" i="0" u="none" strike="noStrike" cap="none" normalizeH="0" dirty="0" err="1">
                <a:ln>
                  <a:noFill/>
                </a:ln>
                <a:solidFill>
                  <a:srgbClr val="C00000"/>
                </a:solidFill>
                <a:effectLst/>
              </a:rPr>
              <a:t>tập</a:t>
            </a:r>
            <a:endParaRPr kumimoji="0" lang="en-US" altLang="en-US" sz="3600" b="0" i="0" u="none" strike="noStrike" cap="none" normalizeH="0" baseline="0" dirty="0">
              <a:ln>
                <a:noFill/>
              </a:ln>
              <a:solidFill>
                <a:schemeClr val="tx1"/>
              </a:solidFill>
              <a:effectLst/>
            </a:endParaRPr>
          </a:p>
        </p:txBody>
      </p:sp>
      <p:sp>
        <p:nvSpPr>
          <p:cNvPr id="10" name="Content Placeholder 2"/>
          <p:cNvSpPr txBox="1">
            <a:spLocks/>
          </p:cNvSpPr>
          <p:nvPr/>
        </p:nvSpPr>
        <p:spPr bwMode="auto">
          <a:xfrm>
            <a:off x="583209" y="1279525"/>
            <a:ext cx="10951352"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Bef>
                <a:spcPts val="600"/>
              </a:spcBef>
              <a:buNone/>
            </a:pPr>
            <a:r>
              <a:rPr lang="vi-VN" sz="2100" b="1" i="1" dirty="0">
                <a:latin typeface="Arial" panose="020B0604020202020204" pitchFamily="34" charset="0"/>
                <a:cs typeface="Arial" panose="020B0604020202020204" pitchFamily="34" charset="0"/>
              </a:rPr>
              <a:t>a) Mục tiêu</a:t>
            </a:r>
            <a:endParaRPr lang="en-US" sz="2100" b="1" dirty="0">
              <a:latin typeface="Arial" panose="020B0604020202020204" pitchFamily="34" charset="0"/>
              <a:cs typeface="Arial" panose="020B0604020202020204" pitchFamily="34" charset="0"/>
            </a:endParaRPr>
          </a:p>
          <a:p>
            <a:pPr marL="0" indent="0">
              <a:lnSpc>
                <a:spcPct val="130000"/>
              </a:lnSpc>
              <a:spcBef>
                <a:spcPts val="600"/>
              </a:spcBef>
              <a:buNone/>
            </a:pPr>
            <a:r>
              <a:rPr lang="vi-VN" sz="2100" dirty="0">
                <a:latin typeface="Arial" panose="020B0604020202020204" pitchFamily="34" charset="0"/>
                <a:cs typeface="Arial" panose="020B0604020202020204" pitchFamily="34" charset="0"/>
              </a:rPr>
              <a:t>– Củng cố kiến thức đã học trong bài</a:t>
            </a:r>
            <a:endParaRPr lang="en-US" sz="2100" dirty="0">
              <a:latin typeface="Arial" panose="020B0604020202020204" pitchFamily="34" charset="0"/>
              <a:cs typeface="Arial" panose="020B0604020202020204" pitchFamily="34" charset="0"/>
            </a:endParaRPr>
          </a:p>
          <a:p>
            <a:pPr marL="0" indent="0">
              <a:lnSpc>
                <a:spcPct val="130000"/>
              </a:lnSpc>
              <a:spcBef>
                <a:spcPts val="600"/>
              </a:spcBef>
              <a:buNone/>
            </a:pPr>
            <a:r>
              <a:rPr lang="vi-VN" sz="2100" dirty="0">
                <a:latin typeface="Arial" panose="020B0604020202020204" pitchFamily="34" charset="0"/>
                <a:cs typeface="Arial" panose="020B0604020202020204" pitchFamily="34" charset="0"/>
              </a:rPr>
              <a:t>– Rèn luyện kĩ năng đọc biểu đồ cho HS. </a:t>
            </a:r>
            <a:endParaRPr lang="en-US" sz="2100" dirty="0">
              <a:latin typeface="Arial" panose="020B0604020202020204" pitchFamily="34" charset="0"/>
              <a:cs typeface="Arial" panose="020B0604020202020204" pitchFamily="34" charset="0"/>
            </a:endParaRPr>
          </a:p>
          <a:p>
            <a:pPr marL="0" indent="0">
              <a:lnSpc>
                <a:spcPct val="130000"/>
              </a:lnSpc>
              <a:spcBef>
                <a:spcPts val="600"/>
              </a:spcBef>
              <a:buNone/>
            </a:pPr>
            <a:r>
              <a:rPr lang="vi-VN" sz="2100" b="1" i="1" dirty="0">
                <a:latin typeface="Arial" panose="020B0604020202020204" pitchFamily="34" charset="0"/>
                <a:cs typeface="Arial" panose="020B0604020202020204" pitchFamily="34" charset="0"/>
              </a:rPr>
              <a:t>b) Tổ chức thực hiện</a:t>
            </a:r>
            <a:endParaRPr lang="en-US" sz="2100" b="1" dirty="0">
              <a:latin typeface="Arial" panose="020B0604020202020204" pitchFamily="34" charset="0"/>
              <a:cs typeface="Arial" panose="020B0604020202020204" pitchFamily="34" charset="0"/>
            </a:endParaRPr>
          </a:p>
          <a:p>
            <a:pPr marL="0" indent="0">
              <a:lnSpc>
                <a:spcPct val="130000"/>
              </a:lnSpc>
              <a:spcBef>
                <a:spcPts val="600"/>
              </a:spcBef>
              <a:buNone/>
            </a:pPr>
            <a:r>
              <a:rPr lang="vi-VN" sz="2100" dirty="0">
                <a:latin typeface="Arial" panose="020B0604020202020204" pitchFamily="34" charset="0"/>
                <a:cs typeface="Arial" panose="020B0604020202020204" pitchFamily="34" charset="0"/>
              </a:rPr>
              <a:t>– Bài 1: GV yêu cầu HS dựa vào kiến thức đã học, hoàn thành bảng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thông</a:t>
            </a:r>
            <a:r>
              <a:rPr lang="en-US" sz="2100" dirty="0">
                <a:latin typeface="Arial" panose="020B0604020202020204" pitchFamily="34" charset="0"/>
                <a:cs typeface="Arial" panose="020B0604020202020204" pitchFamily="34" charset="0"/>
              </a:rPr>
              <a:t> tin.</a:t>
            </a:r>
          </a:p>
          <a:p>
            <a:pPr marL="0" indent="0">
              <a:lnSpc>
                <a:spcPct val="130000"/>
              </a:lnSpc>
              <a:spcBef>
                <a:spcPts val="600"/>
              </a:spcBef>
              <a:buNone/>
            </a:pPr>
            <a:r>
              <a:rPr lang="vi-VN" sz="2100" dirty="0">
                <a:latin typeface="Arial" panose="020B0604020202020204" pitchFamily="34" charset="0"/>
                <a:cs typeface="Arial" panose="020B0604020202020204" pitchFamily="34" charset="0"/>
              </a:rPr>
              <a:t>– Bài 2: GV gợi ý HS dựa vào biểu đồ nhận xét tỉ lệ tăng tự nhiên của dân số, sự thay đổi số dân và mối quan hệ giữa tỉ lệ tăng tự nhiên và số dân của Trung Quốc giai đoạn 1978 – 2020.</a:t>
            </a:r>
            <a:endParaRPr lang="en-US" sz="2100" dirty="0">
              <a:latin typeface="Arial" panose="020B0604020202020204" pitchFamily="34" charset="0"/>
              <a:cs typeface="Arial" panose="020B0604020202020204" pitchFamily="34" charset="0"/>
            </a:endParaRPr>
          </a:p>
          <a:p>
            <a:pPr marL="0" indent="0">
              <a:lnSpc>
                <a:spcPct val="130000"/>
              </a:lnSpc>
              <a:spcBef>
                <a:spcPts val="600"/>
              </a:spcBef>
              <a:buNone/>
            </a:pPr>
            <a:r>
              <a:rPr lang="en-US" sz="2100" dirty="0" err="1">
                <a:latin typeface="Arial" panose="020B0604020202020204" pitchFamily="34" charset="0"/>
                <a:cs typeface="Arial" panose="020B0604020202020204" pitchFamily="34" charset="0"/>
              </a:rPr>
              <a:t>Gợi</a:t>
            </a:r>
            <a:r>
              <a:rPr lang="en-US" sz="2100" dirty="0">
                <a:latin typeface="Arial" panose="020B0604020202020204" pitchFamily="34" charset="0"/>
                <a:cs typeface="Arial" panose="020B0604020202020204" pitchFamily="34" charset="0"/>
              </a:rPr>
              <a:t> ý: </a:t>
            </a:r>
            <a:r>
              <a:rPr lang="en-US" sz="2100" dirty="0" err="1">
                <a:latin typeface="Arial" panose="020B0604020202020204" pitchFamily="34" charset="0"/>
                <a:cs typeface="Arial" panose="020B0604020202020204" pitchFamily="34" charset="0"/>
              </a:rPr>
              <a:t>Tỉ</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lệ</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tăng</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tự</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nhiên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của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dân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số</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giảm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nên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quy</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mô</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dân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số</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có</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xu</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hướng</a:t>
            </a:r>
            <a:r>
              <a:rPr lang="en-US" sz="2100" dirty="0">
                <a:latin typeface="Arial" panose="020B0604020202020204" pitchFamily="34" charset="0"/>
                <a:cs typeface="Arial" panose="020B0604020202020204" pitchFamily="34" charset="0"/>
              </a:rPr>
              <a:t> tang </a:t>
            </a:r>
            <a:r>
              <a:rPr lang="en-US" sz="2100" dirty="0" err="1">
                <a:latin typeface="Arial" panose="020B0604020202020204" pitchFamily="34" charset="0"/>
                <a:cs typeface="Arial" panose="020B0604020202020204" pitchFamily="34" charset="0"/>
              </a:rPr>
              <a:t>chậm</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lại</a:t>
            </a:r>
            <a:r>
              <a:rPr lang="en-US" sz="2100" dirty="0">
                <a:latin typeface="Arial" panose="020B0604020202020204" pitchFamily="34" charset="0"/>
                <a:cs typeface="Arial" panose="020B0604020202020204" pitchFamily="34" charset="0"/>
              </a:rPr>
              <a:t> qua </a:t>
            </a:r>
            <a:r>
              <a:rPr lang="en-US" sz="2100" dirty="0" err="1">
                <a:latin typeface="Arial" panose="020B0604020202020204" pitchFamily="34" charset="0"/>
                <a:cs typeface="Arial" panose="020B0604020202020204" pitchFamily="34" charset="0"/>
              </a:rPr>
              <a:t>các</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năm</a:t>
            </a:r>
            <a:r>
              <a:rPr lang="en-US" sz="2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420611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nvSpPr>
        <p:spPr bwMode="auto">
          <a:xfrm>
            <a:off x="2721934" y="401932"/>
            <a:ext cx="7453424" cy="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ts val="1000"/>
              </a:spcBef>
              <a:spcAft>
                <a:spcPct val="0"/>
              </a:spcAft>
              <a:buClrTx/>
              <a:buSzTx/>
              <a:buFontTx/>
              <a:buNone/>
              <a:tabLst/>
            </a:pPr>
            <a:r>
              <a:rPr kumimoji="0" lang="en-US" altLang="en-US" sz="3600" b="1" i="0" u="none" strike="noStrike" cap="none" normalizeH="0" baseline="0" dirty="0" err="1">
                <a:ln>
                  <a:noFill/>
                </a:ln>
                <a:solidFill>
                  <a:srgbClr val="C00000"/>
                </a:solidFill>
                <a:effectLst/>
              </a:rPr>
              <a:t>Vận</a:t>
            </a:r>
            <a:r>
              <a:rPr kumimoji="0" lang="en-US" altLang="en-US" sz="3600" b="1" i="0" u="none" strike="noStrike" cap="none" normalizeH="0" dirty="0">
                <a:ln>
                  <a:noFill/>
                </a:ln>
                <a:solidFill>
                  <a:srgbClr val="C00000"/>
                </a:solidFill>
                <a:effectLst/>
              </a:rPr>
              <a:t> </a:t>
            </a:r>
            <a:r>
              <a:rPr kumimoji="0" lang="en-US" altLang="en-US" sz="3600" b="1" i="0" u="none" strike="noStrike" cap="none" normalizeH="0">
                <a:ln>
                  <a:noFill/>
                </a:ln>
                <a:solidFill>
                  <a:srgbClr val="C00000"/>
                </a:solidFill>
                <a:effectLst/>
              </a:rPr>
              <a:t>dụng</a:t>
            </a:r>
            <a:endParaRPr kumimoji="0" lang="en-US" altLang="en-US" sz="3600" b="0" i="0" u="none" strike="noStrike" cap="none" normalizeH="0" baseline="0" dirty="0">
              <a:ln>
                <a:noFill/>
              </a:ln>
              <a:solidFill>
                <a:schemeClr val="tx1"/>
              </a:solidFill>
              <a:effectLst/>
            </a:endParaRPr>
          </a:p>
        </p:txBody>
      </p:sp>
      <p:sp>
        <p:nvSpPr>
          <p:cNvPr id="10" name="Content Placeholder 2"/>
          <p:cNvSpPr txBox="1">
            <a:spLocks/>
          </p:cNvSpPr>
          <p:nvPr/>
        </p:nvSpPr>
        <p:spPr bwMode="auto">
          <a:xfrm>
            <a:off x="763961" y="1394459"/>
            <a:ext cx="10836162" cy="444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vi-VN" sz="2200" b="1" i="1" dirty="0">
                <a:latin typeface="Arial" panose="020B0604020202020204" pitchFamily="34" charset="0"/>
                <a:cs typeface="Arial" panose="020B0604020202020204" pitchFamily="34" charset="0"/>
              </a:rPr>
              <a:t>a) Mục tiêu</a:t>
            </a:r>
            <a:r>
              <a:rPr lang="vi-VN" sz="2200" b="1" dirty="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pPr marL="0" indent="0">
              <a:lnSpc>
                <a:spcPct val="120000"/>
              </a:lnSpc>
              <a:buNone/>
            </a:pPr>
            <a:r>
              <a:rPr lang="vi-VN" sz="2200" dirty="0">
                <a:latin typeface="Arial" panose="020B0604020202020204" pitchFamily="34" charset="0"/>
                <a:cs typeface="Arial" panose="020B0604020202020204" pitchFamily="34" charset="0"/>
              </a:rPr>
              <a:t>Rèn luyện năng lực khai thác thông tin từ internet và các nguồn thông tin khác để mở rộng kiến thức và hiểu sâu sắc hơn nội dung bài học.</a:t>
            </a:r>
            <a:endParaRPr lang="en-US" sz="2200" dirty="0">
              <a:latin typeface="Arial" panose="020B0604020202020204" pitchFamily="34" charset="0"/>
              <a:cs typeface="Arial" panose="020B0604020202020204" pitchFamily="34" charset="0"/>
            </a:endParaRPr>
          </a:p>
          <a:p>
            <a:pPr marL="0" indent="0">
              <a:lnSpc>
                <a:spcPct val="120000"/>
              </a:lnSpc>
              <a:buNone/>
            </a:pPr>
            <a:r>
              <a:rPr lang="vi-VN" sz="2200" b="1" i="1" dirty="0">
                <a:latin typeface="Arial" panose="020B0604020202020204" pitchFamily="34" charset="0"/>
                <a:cs typeface="Arial" panose="020B0604020202020204" pitchFamily="34" charset="0"/>
              </a:rPr>
              <a:t>b) Tổ chức thực hiện</a:t>
            </a:r>
            <a:endParaRPr lang="en-US" sz="2200" b="1" dirty="0">
              <a:latin typeface="Arial" panose="020B0604020202020204" pitchFamily="34" charset="0"/>
              <a:cs typeface="Arial" panose="020B0604020202020204" pitchFamily="34" charset="0"/>
            </a:endParaRPr>
          </a:p>
          <a:p>
            <a:pPr marL="0" indent="0">
              <a:lnSpc>
                <a:spcPct val="120000"/>
              </a:lnSpc>
              <a:buNone/>
            </a:pPr>
            <a:r>
              <a:rPr lang="vi-VN" sz="2200" dirty="0">
                <a:latin typeface="Arial" panose="020B0604020202020204" pitchFamily="34" charset="0"/>
                <a:cs typeface="Arial" panose="020B0604020202020204" pitchFamily="34" charset="0"/>
              </a:rPr>
              <a:t>– GV giao nhiệm vụ cho HS thực hiện nhiệm vụ ở nhà, gợi ý những nguồn thông tin để HS tham khảo.</a:t>
            </a:r>
            <a:endParaRPr lang="en-US" sz="2200" dirty="0">
              <a:latin typeface="Arial" panose="020B0604020202020204" pitchFamily="34" charset="0"/>
              <a:cs typeface="Arial" panose="020B0604020202020204" pitchFamily="34" charset="0"/>
            </a:endParaRPr>
          </a:p>
          <a:p>
            <a:pPr marL="0" indent="0">
              <a:lnSpc>
                <a:spcPct val="120000"/>
              </a:lnSpc>
              <a:buNone/>
            </a:pPr>
            <a:r>
              <a:rPr lang="vi-VN" sz="2200" dirty="0">
                <a:latin typeface="Arial" panose="020B0604020202020204" pitchFamily="34" charset="0"/>
                <a:cs typeface="Arial" panose="020B0604020202020204" pitchFamily="34" charset="0"/>
              </a:rPr>
              <a:t>– HS chỉ cần tìm hiểu về một trong các đối tượng địa lí tự nhiên của Trung Quốc mà các em quan tâm.</a:t>
            </a:r>
            <a:endParaRPr lang="en-US" sz="2200" dirty="0">
              <a:latin typeface="Arial" panose="020B0604020202020204" pitchFamily="34" charset="0"/>
              <a:cs typeface="Arial" panose="020B0604020202020204" pitchFamily="34" charset="0"/>
            </a:endParaRPr>
          </a:p>
          <a:p>
            <a:pPr marL="0" indent="0">
              <a:lnSpc>
                <a:spcPct val="120000"/>
              </a:lnSpc>
              <a:buNone/>
            </a:pPr>
            <a:r>
              <a:rPr lang="vi-VN" sz="2200" dirty="0">
                <a:latin typeface="Arial" panose="020B0604020202020204" pitchFamily="34" charset="0"/>
                <a:cs typeface="Arial" panose="020B0604020202020204" pitchFamily="34" charset="0"/>
              </a:rPr>
              <a:t>Gợi ý: Thông tin HS đã thu thập, viết thành một báo cáo ngắn và trình bày trước lớp.</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4515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1885153" y="2133774"/>
            <a:ext cx="7846828" cy="129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ctr">
              <a:lnSpc>
                <a:spcPct val="100000"/>
              </a:lnSpc>
            </a:pPr>
            <a:r>
              <a:rPr lang="en-US" altLang="en-US" b="1" dirty="0">
                <a:solidFill>
                  <a:srgbClr val="C00000"/>
                </a:solidFill>
                <a:latin typeface="Arial" panose="020B0604020202020204" pitchFamily="34" charset="0"/>
                <a:cs typeface="Arial" panose="020B0604020202020204" pitchFamily="34" charset="0"/>
              </a:rPr>
              <a:t>DẠNG BÀI THỰC HÀNH</a:t>
            </a:r>
            <a:endParaRPr lang="en-US" alt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1772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131403" y="408327"/>
            <a:ext cx="7921255" cy="142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ctr">
              <a:lnSpc>
                <a:spcPct val="100000"/>
              </a:lnSpc>
            </a:pPr>
            <a:r>
              <a:rPr lang="en-US" altLang="en-US" sz="2600" b="1" dirty="0">
                <a:solidFill>
                  <a:srgbClr val="FF0000"/>
                </a:solidFill>
                <a:latin typeface="Arial" panose="020B0604020202020204" pitchFamily="34" charset="0"/>
              </a:rPr>
              <a:t>BÀI 10. THỰC HÀNH: VIẾT BÁO CÁO</a:t>
            </a:r>
            <a:br>
              <a:rPr lang="en-US" altLang="en-US" sz="2600" b="1" dirty="0">
                <a:solidFill>
                  <a:srgbClr val="FF0000"/>
                </a:solidFill>
                <a:latin typeface="Arial" panose="020B0604020202020204" pitchFamily="34" charset="0"/>
              </a:rPr>
            </a:br>
            <a:r>
              <a:rPr lang="en-US" altLang="en-US" sz="2600" b="1" dirty="0">
                <a:solidFill>
                  <a:srgbClr val="FF0000"/>
                </a:solidFill>
                <a:latin typeface="Arial" panose="020B0604020202020204" pitchFamily="34" charset="0"/>
              </a:rPr>
              <a:t>VỀ SỰ PHÁT TRIỂN CÔNG NGHIỆP</a:t>
            </a:r>
            <a:br>
              <a:rPr lang="en-US" altLang="en-US" sz="2600" b="1" dirty="0">
                <a:solidFill>
                  <a:srgbClr val="FF0000"/>
                </a:solidFill>
                <a:latin typeface="Arial" panose="020B0604020202020204" pitchFamily="34" charset="0"/>
              </a:rPr>
            </a:br>
            <a:r>
              <a:rPr lang="en-US" altLang="en-US" sz="2600" b="1" dirty="0">
                <a:solidFill>
                  <a:srgbClr val="FF0000"/>
                </a:solidFill>
                <a:latin typeface="Arial" panose="020B0604020202020204" pitchFamily="34" charset="0"/>
              </a:rPr>
              <a:t>CỦA CỘNG HOÀ LIÊN BANG ĐỨC</a:t>
            </a:r>
          </a:p>
        </p:txBody>
      </p:sp>
      <p:pic>
        <p:nvPicPr>
          <p:cNvPr id="7" name="Picture 6"/>
          <p:cNvPicPr>
            <a:picLocks noChangeAspect="1"/>
          </p:cNvPicPr>
          <p:nvPr/>
        </p:nvPicPr>
        <p:blipFill>
          <a:blip r:embed="rId3"/>
          <a:stretch>
            <a:fillRect/>
          </a:stretch>
        </p:blipFill>
        <p:spPr>
          <a:xfrm>
            <a:off x="2484208" y="1971313"/>
            <a:ext cx="3134052" cy="4500000"/>
          </a:xfrm>
          <a:prstGeom prst="rect">
            <a:avLst/>
          </a:prstGeom>
          <a:ln>
            <a:solidFill>
              <a:srgbClr val="0070C0"/>
            </a:solidFill>
          </a:ln>
        </p:spPr>
      </p:pic>
      <p:pic>
        <p:nvPicPr>
          <p:cNvPr id="8" name="Picture 7"/>
          <p:cNvPicPr>
            <a:picLocks noChangeAspect="1"/>
          </p:cNvPicPr>
          <p:nvPr/>
        </p:nvPicPr>
        <p:blipFill>
          <a:blip r:embed="rId4"/>
          <a:stretch>
            <a:fillRect/>
          </a:stretch>
        </p:blipFill>
        <p:spPr>
          <a:xfrm>
            <a:off x="6149275" y="1971313"/>
            <a:ext cx="3158385" cy="4500000"/>
          </a:xfrm>
          <a:prstGeom prst="rect">
            <a:avLst/>
          </a:prstGeom>
          <a:ln>
            <a:solidFill>
              <a:srgbClr val="0070C0"/>
            </a:solidFill>
          </a:ln>
        </p:spPr>
      </p:pic>
    </p:spTree>
    <p:extLst>
      <p:ext uri="{BB962C8B-B14F-4D97-AF65-F5344CB8AC3E}">
        <p14:creationId xmlns:p14="http://schemas.microsoft.com/office/powerpoint/2010/main" val="16049832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19932" y="535020"/>
            <a:ext cx="2473063" cy="64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7030A0"/>
                </a:solidFill>
                <a:effectLst/>
                <a:latin typeface="Calibri" panose="020F0502020204030204" pitchFamily="34" charset="0"/>
              </a:rPr>
              <a:t>I. MỤC TIÊU</a:t>
            </a:r>
            <a:endParaRPr kumimoji="0" lang="en-US" altLang="en-US" sz="4400" b="0" i="0" u="none" strike="noStrike" cap="none" normalizeH="0" baseline="0" dirty="0">
              <a:ln>
                <a:noFill/>
              </a:ln>
              <a:solidFill>
                <a:srgbClr val="7030A0"/>
              </a:solidFill>
              <a:effectLst/>
              <a:latin typeface="Arial" panose="020B0604020202020204" pitchFamily="34" charset="0"/>
            </a:endParaRPr>
          </a:p>
        </p:txBody>
      </p:sp>
      <p:graphicFrame>
        <p:nvGraphicFramePr>
          <p:cNvPr id="6" name="Diagram 4"/>
          <p:cNvGraphicFramePr/>
          <p:nvPr>
            <p:extLst>
              <p:ext uri="{D42A27DB-BD31-4B8C-83A1-F6EECF244321}">
                <p14:modId xmlns:p14="http://schemas.microsoft.com/office/powerpoint/2010/main" val="3581007407"/>
              </p:ext>
            </p:extLst>
          </p:nvPr>
        </p:nvGraphicFramePr>
        <p:xfrm>
          <a:off x="1001377" y="3041353"/>
          <a:ext cx="9483654" cy="2307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5"/>
          <p:cNvSpPr txBox="1">
            <a:spLocks noChangeArrowheads="1"/>
          </p:cNvSpPr>
          <p:nvPr/>
        </p:nvSpPr>
        <p:spPr bwMode="auto">
          <a:xfrm>
            <a:off x="1210050" y="5054763"/>
            <a:ext cx="24526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ts val="1000"/>
              </a:spcBef>
              <a:spcAft>
                <a:spcPct val="0"/>
              </a:spcAft>
              <a:buClrTx/>
              <a:buSzTx/>
              <a:buFontTx/>
              <a:buNone/>
              <a:tabLst/>
            </a:pPr>
            <a:r>
              <a:rPr kumimoji="0" lang="en-US" altLang="en-US" sz="2000" b="0" i="0" u="none" strike="noStrike" cap="none" normalizeH="0" baseline="0" dirty="0" err="1">
                <a:ln>
                  <a:noFill/>
                </a:ln>
                <a:solidFill>
                  <a:schemeClr val="tx1"/>
                </a:solidFill>
                <a:effectLst/>
              </a:rPr>
              <a:t>Kiến</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thức</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kĩ</a:t>
            </a:r>
            <a:r>
              <a:rPr kumimoji="0" lang="en-US" altLang="en-US" sz="2000" b="0" i="0" u="none" strike="noStrike" cap="none" normalizeH="0" dirty="0">
                <a:ln>
                  <a:noFill/>
                </a:ln>
                <a:solidFill>
                  <a:schemeClr val="tx1"/>
                </a:solidFill>
                <a:effectLst/>
              </a:rPr>
              <a:t> </a:t>
            </a:r>
            <a:r>
              <a:rPr kumimoji="0" lang="en-US" altLang="en-US" sz="2000" b="0" i="0" u="none" strike="noStrike" cap="none" normalizeH="0" dirty="0" err="1">
                <a:ln>
                  <a:noFill/>
                </a:ln>
                <a:solidFill>
                  <a:schemeClr val="tx1"/>
                </a:solidFill>
                <a:effectLst/>
              </a:rPr>
              <a:t>năng</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cụ</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thể</a:t>
            </a:r>
            <a:endParaRPr kumimoji="0" lang="en-US" altLang="en-US" sz="2000" b="0" i="0" u="none" strike="noStrike" cap="none" normalizeH="0" baseline="0" dirty="0">
              <a:ln>
                <a:noFill/>
              </a:ln>
              <a:solidFill>
                <a:schemeClr val="tx1"/>
              </a:solidFill>
              <a:effectLst/>
            </a:endParaRPr>
          </a:p>
        </p:txBody>
      </p:sp>
      <p:sp>
        <p:nvSpPr>
          <p:cNvPr id="8" name="TextBox 6"/>
          <p:cNvSpPr txBox="1">
            <a:spLocks noChangeArrowheads="1"/>
          </p:cNvSpPr>
          <p:nvPr/>
        </p:nvSpPr>
        <p:spPr bwMode="auto">
          <a:xfrm>
            <a:off x="4328742" y="5054763"/>
            <a:ext cx="2219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ts val="1000"/>
              </a:spcBef>
              <a:spcAft>
                <a:spcPct val="0"/>
              </a:spcAft>
              <a:buClrTx/>
              <a:buSzTx/>
              <a:buFontTx/>
              <a:buNone/>
              <a:tabLst/>
            </a:pPr>
            <a:r>
              <a:rPr kumimoji="0" lang="en-US" altLang="en-US" sz="2000" b="0" i="0" u="none" strike="noStrike" cap="none" normalizeH="0" baseline="0" dirty="0" err="1">
                <a:ln>
                  <a:noFill/>
                </a:ln>
                <a:solidFill>
                  <a:schemeClr val="tx1"/>
                </a:solidFill>
                <a:effectLst/>
              </a:rPr>
              <a:t>Làm</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được</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gì</a:t>
            </a:r>
            <a:r>
              <a:rPr kumimoji="0" lang="en-US" altLang="en-US" sz="2000" b="0" i="0" u="none" strike="noStrike" cap="none" normalizeH="0" baseline="0" dirty="0">
                <a:ln>
                  <a:noFill/>
                </a:ln>
                <a:solidFill>
                  <a:schemeClr val="tx1"/>
                </a:solidFill>
                <a:effectLst/>
              </a:rPr>
              <a:t>?</a:t>
            </a:r>
          </a:p>
        </p:txBody>
      </p:sp>
      <p:sp>
        <p:nvSpPr>
          <p:cNvPr id="9" name="TextBox 11"/>
          <p:cNvSpPr txBox="1">
            <a:spLocks noChangeArrowheads="1"/>
          </p:cNvSpPr>
          <p:nvPr/>
        </p:nvSpPr>
        <p:spPr bwMode="auto">
          <a:xfrm>
            <a:off x="6724954" y="5073054"/>
            <a:ext cx="3968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ts val="1000"/>
              </a:spcBef>
              <a:spcAft>
                <a:spcPct val="0"/>
              </a:spcAft>
              <a:buClrTx/>
              <a:buSzTx/>
              <a:buFontTx/>
              <a:buNone/>
              <a:tabLst/>
            </a:pPr>
            <a:r>
              <a:rPr kumimoji="0" lang="en-US" altLang="en-US" sz="2000" b="0" i="0" u="none" strike="noStrike" cap="none" normalizeH="0" baseline="0" dirty="0" err="1">
                <a:ln>
                  <a:noFill/>
                </a:ln>
                <a:solidFill>
                  <a:schemeClr val="tx1"/>
                </a:solidFill>
                <a:effectLst/>
              </a:rPr>
              <a:t>Nêu</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yêu</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cầu</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cụ</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thể</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về</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phẩm</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chất</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thái</a:t>
            </a:r>
            <a:r>
              <a:rPr kumimoji="0" lang="en-US" altLang="en-US" sz="2000" b="0" i="0" u="none" strike="noStrike" cap="none" normalizeH="0" baseline="0" dirty="0">
                <a:ln>
                  <a:noFill/>
                </a:ln>
                <a:solidFill>
                  <a:schemeClr val="tx1"/>
                </a:solidFill>
                <a:effectLst/>
              </a:rPr>
              <a:t> </a:t>
            </a:r>
            <a:r>
              <a:rPr kumimoji="0" lang="en-US" altLang="en-US" sz="2000" b="0" i="0" u="none" strike="noStrike" cap="none" normalizeH="0" baseline="0" dirty="0" err="1">
                <a:ln>
                  <a:noFill/>
                </a:ln>
                <a:solidFill>
                  <a:schemeClr val="tx1"/>
                </a:solidFill>
                <a:effectLst/>
              </a:rPr>
              <a:t>độ</a:t>
            </a:r>
            <a:r>
              <a:rPr kumimoji="0" lang="en-US" altLang="en-US" sz="2000" b="0" i="0" u="none" strike="noStrike" cap="none" normalizeH="0" baseline="0" dirty="0">
                <a:ln>
                  <a:noFill/>
                </a:ln>
                <a:solidFill>
                  <a:schemeClr val="tx1"/>
                </a:solidFill>
                <a:effectLst/>
              </a:rPr>
              <a:t> </a:t>
            </a:r>
          </a:p>
        </p:txBody>
      </p:sp>
      <p:sp>
        <p:nvSpPr>
          <p:cNvPr id="10" name="TextBox 9"/>
          <p:cNvSpPr txBox="1"/>
          <p:nvPr/>
        </p:nvSpPr>
        <p:spPr>
          <a:xfrm>
            <a:off x="772311" y="1355356"/>
            <a:ext cx="2937427" cy="1323439"/>
          </a:xfrm>
          <a:prstGeom prst="rect">
            <a:avLst/>
          </a:prstGeom>
          <a:noFill/>
        </p:spPr>
        <p:txBody>
          <a:bodyPr wrap="square" rtlCol="0">
            <a:spAutoFit/>
          </a:bodyPr>
          <a:lstStyle/>
          <a:p>
            <a:pPr algn="just" fontAlgn="ctr"/>
            <a:r>
              <a:rPr lang="vi-VN" sz="2000" dirty="0"/>
              <a:t>Viết được báo cáo tìm hiểu về sự phát triển công nghiệp của Cộng hoà Liên bang Đức</a:t>
            </a:r>
            <a:endParaRPr lang="en-US" sz="2000" dirty="0"/>
          </a:p>
        </p:txBody>
      </p:sp>
      <p:sp>
        <p:nvSpPr>
          <p:cNvPr id="11" name="TextBox 10"/>
          <p:cNvSpPr txBox="1"/>
          <p:nvPr/>
        </p:nvSpPr>
        <p:spPr>
          <a:xfrm>
            <a:off x="3856463" y="1355356"/>
            <a:ext cx="3518303" cy="1938992"/>
          </a:xfrm>
          <a:prstGeom prst="rect">
            <a:avLst/>
          </a:prstGeom>
          <a:noFill/>
        </p:spPr>
        <p:txBody>
          <a:bodyPr wrap="square" rtlCol="0">
            <a:spAutoFit/>
          </a:bodyPr>
          <a:lstStyle/>
          <a:p>
            <a:r>
              <a:rPr lang="vi-VN" sz="2000" dirty="0"/>
              <a:t>Sử dụng các công cụ địa lí học: Tìm kiếm, chọn lọc được thông tin từ các nguồn tin cậy để viết được báo cáo về sự phát triển công nghiệp của Cộng hoà Liên bang Đức</a:t>
            </a:r>
            <a:endParaRPr lang="en-US" sz="2000" dirty="0"/>
          </a:p>
        </p:txBody>
      </p:sp>
      <p:sp>
        <p:nvSpPr>
          <p:cNvPr id="12" name="TextBox 11"/>
          <p:cNvSpPr txBox="1"/>
          <p:nvPr/>
        </p:nvSpPr>
        <p:spPr>
          <a:xfrm>
            <a:off x="7521491" y="1355356"/>
            <a:ext cx="2649279" cy="1015663"/>
          </a:xfrm>
          <a:prstGeom prst="rect">
            <a:avLst/>
          </a:prstGeom>
          <a:noFill/>
        </p:spPr>
        <p:txBody>
          <a:bodyPr wrap="square" rtlCol="0">
            <a:spAutoFit/>
          </a:bodyPr>
          <a:lstStyle/>
          <a:p>
            <a:pPr algn="just" fontAlgn="ctr"/>
            <a:r>
              <a:rPr lang="en-US" sz="2000" dirty="0" err="1"/>
              <a:t>Chăm</a:t>
            </a:r>
            <a:r>
              <a:rPr lang="en-US" sz="2000" dirty="0"/>
              <a:t> </a:t>
            </a:r>
            <a:r>
              <a:rPr lang="en-US" sz="2000" dirty="0" err="1"/>
              <a:t>chỉ</a:t>
            </a:r>
            <a:r>
              <a:rPr lang="en-US" sz="2000" dirty="0"/>
              <a:t>, </a:t>
            </a:r>
            <a:r>
              <a:rPr lang="en-US" sz="2000" dirty="0" err="1"/>
              <a:t>trung</a:t>
            </a:r>
            <a:r>
              <a:rPr lang="en-US" sz="2000" dirty="0"/>
              <a:t> </a:t>
            </a:r>
            <a:r>
              <a:rPr lang="en-US" sz="2000" dirty="0" err="1"/>
              <a:t>thực</a:t>
            </a:r>
            <a:r>
              <a:rPr lang="en-US" sz="2000" dirty="0"/>
              <a:t> </a:t>
            </a:r>
            <a:r>
              <a:rPr lang="en-US" sz="2000" dirty="0" err="1"/>
              <a:t>trong</a:t>
            </a:r>
            <a:r>
              <a:rPr lang="en-US" sz="2000" dirty="0"/>
              <a:t> </a:t>
            </a:r>
            <a:r>
              <a:rPr lang="en-US" sz="2000" dirty="0" err="1"/>
              <a:t>học</a:t>
            </a:r>
            <a:r>
              <a:rPr lang="en-US" sz="2000" dirty="0"/>
              <a:t> </a:t>
            </a:r>
            <a:r>
              <a:rPr lang="en-US" sz="2000" dirty="0" err="1"/>
              <a:t>tập</a:t>
            </a:r>
            <a:r>
              <a:rPr lang="en-US" sz="2000" dirty="0"/>
              <a:t> </a:t>
            </a:r>
            <a:r>
              <a:rPr lang="en-US" sz="2000" dirty="0" err="1"/>
              <a:t>và</a:t>
            </a:r>
            <a:r>
              <a:rPr lang="en-US" sz="2000" dirty="0"/>
              <a:t> </a:t>
            </a:r>
            <a:r>
              <a:rPr lang="en-US" sz="2000" dirty="0" err="1"/>
              <a:t>nghiên</a:t>
            </a:r>
            <a:r>
              <a:rPr lang="en-US" sz="2000" dirty="0"/>
              <a:t> </a:t>
            </a:r>
            <a:r>
              <a:rPr lang="en-US" sz="2000" dirty="0" err="1"/>
              <a:t>cứu</a:t>
            </a:r>
            <a:r>
              <a:rPr lang="en-US" sz="2000" dirty="0"/>
              <a:t> </a:t>
            </a:r>
            <a:r>
              <a:rPr lang="en-US" sz="2000" dirty="0" err="1"/>
              <a:t>khoa</a:t>
            </a:r>
            <a:r>
              <a:rPr lang="en-US" sz="2000" dirty="0"/>
              <a:t> </a:t>
            </a:r>
            <a:r>
              <a:rPr lang="en-US" sz="2000" dirty="0" err="1"/>
              <a:t>học</a:t>
            </a:r>
            <a:r>
              <a:rPr lang="en-US" sz="2000" dirty="0"/>
              <a:t>.</a:t>
            </a:r>
          </a:p>
        </p:txBody>
      </p:sp>
    </p:spTree>
    <p:extLst>
      <p:ext uri="{BB962C8B-B14F-4D97-AF65-F5344CB8AC3E}">
        <p14:creationId xmlns:p14="http://schemas.microsoft.com/office/powerpoint/2010/main" val="29324456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19931" y="535020"/>
            <a:ext cx="7201401" cy="64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7030A0"/>
                </a:solidFill>
                <a:effectLst/>
                <a:latin typeface="Calibri" panose="020F0502020204030204" pitchFamily="34" charset="0"/>
              </a:rPr>
              <a:t>II. THIẾT</a:t>
            </a:r>
            <a:r>
              <a:rPr kumimoji="0" lang="en-US" altLang="en-US" sz="3600" b="1" i="0" u="none" strike="noStrike" cap="none" normalizeH="0" dirty="0">
                <a:ln>
                  <a:noFill/>
                </a:ln>
                <a:solidFill>
                  <a:srgbClr val="7030A0"/>
                </a:solidFill>
                <a:effectLst/>
                <a:latin typeface="Calibri" panose="020F0502020204030204" pitchFamily="34" charset="0"/>
              </a:rPr>
              <a:t> BỊ DẠY HỌC VÀ HỌC LIỆU</a:t>
            </a:r>
            <a:endParaRPr kumimoji="0" lang="en-US" altLang="en-US" sz="3600" b="0" i="0" u="none" strike="noStrike" cap="none" normalizeH="0" baseline="0" dirty="0">
              <a:ln>
                <a:noFill/>
              </a:ln>
              <a:solidFill>
                <a:srgbClr val="7030A0"/>
              </a:solidFill>
              <a:effectLst/>
              <a:latin typeface="Arial" panose="020B0604020202020204" pitchFamily="34" charset="0"/>
            </a:endParaRPr>
          </a:p>
        </p:txBody>
      </p:sp>
      <p:sp>
        <p:nvSpPr>
          <p:cNvPr id="10" name="TextBox 9"/>
          <p:cNvSpPr txBox="1"/>
          <p:nvPr/>
        </p:nvSpPr>
        <p:spPr>
          <a:xfrm>
            <a:off x="1146545" y="1539602"/>
            <a:ext cx="9071345" cy="3416320"/>
          </a:xfrm>
          <a:prstGeom prst="rect">
            <a:avLst/>
          </a:prstGeom>
          <a:noFill/>
        </p:spPr>
        <p:txBody>
          <a:bodyPr wrap="square" rtlCol="0">
            <a:spAutoFit/>
          </a:bodyPr>
          <a:lstStyle/>
          <a:p>
            <a:pPr>
              <a:lnSpc>
                <a:spcPct val="150000"/>
              </a:lnSpc>
            </a:pPr>
            <a:r>
              <a:rPr lang="vi-VN" sz="2400" dirty="0"/>
              <a:t>– Phiếu đánh giá dành cho HS.</a:t>
            </a:r>
            <a:endParaRPr lang="en-US" sz="2400" dirty="0"/>
          </a:p>
          <a:p>
            <a:pPr>
              <a:lnSpc>
                <a:spcPct val="150000"/>
              </a:lnSpc>
            </a:pPr>
            <a:r>
              <a:rPr lang="vi-VN" sz="2400" dirty="0"/>
              <a:t>– Đường link các trang web để HS tìm dữ liệu:</a:t>
            </a:r>
            <a:endParaRPr lang="en-US" sz="2400" dirty="0"/>
          </a:p>
          <a:p>
            <a:pPr>
              <a:lnSpc>
                <a:spcPct val="150000"/>
              </a:lnSpc>
            </a:pPr>
            <a:r>
              <a:rPr lang="vi-VN" sz="2400" dirty="0"/>
              <a:t>+ </a:t>
            </a:r>
            <a:r>
              <a:rPr lang="vi-VN" sz="2400" u="sng" dirty="0">
                <a:hlinkClick r:id="rId4"/>
              </a:rPr>
              <a:t>https://www.un.org/development/desa/pd/</a:t>
            </a:r>
            <a:endParaRPr lang="en-US" sz="2400" dirty="0"/>
          </a:p>
          <a:p>
            <a:pPr>
              <a:lnSpc>
                <a:spcPct val="150000"/>
              </a:lnSpc>
            </a:pPr>
            <a:r>
              <a:rPr lang="vi-VN" sz="2400" dirty="0"/>
              <a:t>+ </a:t>
            </a:r>
            <a:r>
              <a:rPr lang="vi-VN" sz="2400" u="sng" dirty="0">
                <a:hlinkClick r:id="rId5"/>
              </a:rPr>
              <a:t>https://www.gso.gov.vn/</a:t>
            </a:r>
            <a:endParaRPr lang="en-US" sz="2400" dirty="0"/>
          </a:p>
          <a:p>
            <a:pPr>
              <a:lnSpc>
                <a:spcPct val="150000"/>
              </a:lnSpc>
            </a:pPr>
            <a:r>
              <a:rPr lang="vi-VN" sz="2400" dirty="0"/>
              <a:t>+ </a:t>
            </a:r>
            <a:r>
              <a:rPr lang="vi-VN" sz="2400" u="sng" dirty="0">
                <a:hlinkClick r:id="rId6"/>
              </a:rPr>
              <a:t>https://cacnuoc.vn</a:t>
            </a:r>
            <a:endParaRPr lang="en-US" sz="2400" dirty="0"/>
          </a:p>
          <a:p>
            <a:pPr>
              <a:lnSpc>
                <a:spcPct val="150000"/>
              </a:lnSpc>
            </a:pPr>
            <a:r>
              <a:rPr lang="vi-VN" sz="2400" dirty="0"/>
              <a:t>+ </a:t>
            </a:r>
            <a:r>
              <a:rPr lang="vi-VN" sz="2400" u="sng" dirty="0">
                <a:hlinkClick r:id="rId7"/>
              </a:rPr>
              <a:t>https://data.worldbank.org/</a:t>
            </a:r>
            <a:r>
              <a:rPr lang="en-US" sz="2400" u="sng" dirty="0"/>
              <a:t>,...</a:t>
            </a:r>
            <a:endParaRPr lang="en-US" sz="2400" dirty="0"/>
          </a:p>
        </p:txBody>
      </p:sp>
    </p:spTree>
    <p:extLst>
      <p:ext uri="{BB962C8B-B14F-4D97-AF65-F5344CB8AC3E}">
        <p14:creationId xmlns:p14="http://schemas.microsoft.com/office/powerpoint/2010/main" val="79920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33299" y="506170"/>
            <a:ext cx="5054042"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CẤU </a:t>
            </a:r>
            <a:r>
              <a:rPr kumimoji="0" lang="en-US" altLang="en-US" sz="32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TRÚC</a:t>
            </a:r>
            <a:endParaRPr kumimoji="0" lang="en-US" altLang="en-US" sz="44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269469697"/>
              </p:ext>
            </p:extLst>
          </p:nvPr>
        </p:nvGraphicFramePr>
        <p:xfrm>
          <a:off x="632604" y="2133850"/>
          <a:ext cx="10721196" cy="2409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bwMode="auto">
          <a:xfrm>
            <a:off x="525378" y="1197111"/>
            <a:ext cx="5054042" cy="6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7030A0"/>
                </a:solidFill>
                <a:latin typeface="Arial" panose="020B0604020202020204" pitchFamily="34" charset="0"/>
                <a:cs typeface="Arial" panose="020B0604020202020204" pitchFamily="34" charset="0"/>
              </a:rPr>
              <a:t>CẤU TRÚC SÁCH</a:t>
            </a:r>
            <a:endParaRPr lang="en-US" altLang="en-US"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134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718311" y="1302521"/>
            <a:ext cx="3252160" cy="55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2200" b="1" dirty="0">
                <a:solidFill>
                  <a:srgbClr val="FF0000"/>
                </a:solidFill>
                <a:latin typeface="Arial" panose="020B0604020202020204" pitchFamily="34" charset="0"/>
              </a:rPr>
              <a:t>1. </a:t>
            </a:r>
            <a:r>
              <a:rPr lang="en-US" altLang="en-US" sz="2200" b="1" dirty="0" err="1">
                <a:solidFill>
                  <a:srgbClr val="FF0000"/>
                </a:solidFill>
                <a:latin typeface="Arial" panose="020B0604020202020204" pitchFamily="34" charset="0"/>
              </a:rPr>
              <a:t>Mở</a:t>
            </a:r>
            <a:r>
              <a:rPr lang="en-US" altLang="en-US" sz="2200" b="1" dirty="0">
                <a:solidFill>
                  <a:srgbClr val="FF0000"/>
                </a:solidFill>
                <a:latin typeface="Arial" panose="020B0604020202020204" pitchFamily="34" charset="0"/>
              </a:rPr>
              <a:t> </a:t>
            </a:r>
            <a:r>
              <a:rPr lang="en-US" altLang="en-US" sz="2200" b="1" dirty="0" err="1">
                <a:solidFill>
                  <a:srgbClr val="FF0000"/>
                </a:solidFill>
                <a:latin typeface="Arial" panose="020B0604020202020204" pitchFamily="34" charset="0"/>
              </a:rPr>
              <a:t>đầu</a:t>
            </a:r>
            <a:endParaRPr lang="en-US" altLang="en-US" sz="2200" dirty="0">
              <a:solidFill>
                <a:srgbClr val="FF0000"/>
              </a:solidFill>
              <a:latin typeface="Arial" panose="020B0604020202020204" pitchFamily="34" charset="0"/>
            </a:endParaRPr>
          </a:p>
        </p:txBody>
      </p:sp>
      <p:sp>
        <p:nvSpPr>
          <p:cNvPr id="22" name="Title 1"/>
          <p:cNvSpPr txBox="1">
            <a:spLocks/>
          </p:cNvSpPr>
          <p:nvPr/>
        </p:nvSpPr>
        <p:spPr bwMode="auto">
          <a:xfrm>
            <a:off x="925830" y="1771466"/>
            <a:ext cx="9898379" cy="424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50000"/>
              </a:lnSpc>
            </a:pPr>
            <a:r>
              <a:rPr lang="vi-VN" sz="2200" b="1" i="1" dirty="0">
                <a:latin typeface="Arial" panose="020B0604020202020204" pitchFamily="34" charset="0"/>
                <a:cs typeface="Arial" panose="020B0604020202020204" pitchFamily="34" charset="0"/>
              </a:rPr>
              <a:t>a) Mục tiêu</a:t>
            </a:r>
            <a:endParaRPr lang="en-US" sz="2200" b="1" dirty="0">
              <a:latin typeface="Arial" panose="020B0604020202020204" pitchFamily="34" charset="0"/>
              <a:cs typeface="Arial" panose="020B0604020202020204" pitchFamily="34" charset="0"/>
            </a:endParaRPr>
          </a:p>
          <a:p>
            <a:pPr>
              <a:lnSpc>
                <a:spcPct val="150000"/>
              </a:lnSpc>
            </a:pPr>
            <a:r>
              <a:rPr lang="vi-VN" sz="2200" dirty="0">
                <a:latin typeface="Arial" panose="020B0604020202020204" pitchFamily="34" charset="0"/>
                <a:cs typeface="Arial" panose="020B0604020202020204" pitchFamily="34" charset="0"/>
              </a:rPr>
              <a:t>HS xác định được nhiệm vụ cần giải quyết trong bài học. HS có hứng thú tìm hiểu các vấn đề về công nghiệp của Cộng hoà Liên bang Đức.</a:t>
            </a:r>
            <a:endParaRPr lang="en-US" sz="2200" dirty="0">
              <a:latin typeface="Arial" panose="020B0604020202020204" pitchFamily="34" charset="0"/>
              <a:cs typeface="Arial" panose="020B0604020202020204" pitchFamily="34" charset="0"/>
            </a:endParaRPr>
          </a:p>
          <a:p>
            <a:pPr>
              <a:lnSpc>
                <a:spcPct val="150000"/>
              </a:lnSpc>
            </a:pPr>
            <a:r>
              <a:rPr lang="vi-VN" sz="2200" b="1" i="1" dirty="0">
                <a:latin typeface="Arial" panose="020B0604020202020204" pitchFamily="34" charset="0"/>
                <a:cs typeface="Arial" panose="020B0604020202020204" pitchFamily="34" charset="0"/>
              </a:rPr>
              <a:t>b) Tổ chức thực hiện</a:t>
            </a:r>
            <a:endParaRPr lang="en-US" sz="2200" b="1" dirty="0">
              <a:latin typeface="Arial" panose="020B0604020202020204" pitchFamily="34" charset="0"/>
              <a:cs typeface="Arial" panose="020B0604020202020204" pitchFamily="34" charset="0"/>
            </a:endParaRPr>
          </a:p>
          <a:p>
            <a:pPr>
              <a:lnSpc>
                <a:spcPct val="150000"/>
              </a:lnSpc>
            </a:pPr>
            <a:r>
              <a:rPr lang="vi-VN" sz="2200" dirty="0">
                <a:latin typeface="Arial" panose="020B0604020202020204" pitchFamily="34" charset="0"/>
                <a:cs typeface="Arial" panose="020B0604020202020204" pitchFamily="34" charset="0"/>
              </a:rPr>
              <a:t>GV sử dụng hình ảnh quảng cáo hoặc một số sản phẩm công nghiệp của Cộng hoà Liên bang Đức để dẫn dắt vào bài. GV yêu cầu HS nêu một câu nhận định của em về công nghiệp của Cộng hoà Liên bang Đức. Dựa vào câu trả lời của HS, GV dẫn dắt vào bài.</a:t>
            </a:r>
            <a:endParaRPr lang="en-US" sz="2200" dirty="0">
              <a:latin typeface="Arial" panose="020B0604020202020204" pitchFamily="34" charset="0"/>
              <a:cs typeface="Arial" panose="020B0604020202020204" pitchFamily="34" charset="0"/>
            </a:endParaRPr>
          </a:p>
        </p:txBody>
      </p:sp>
      <p:sp>
        <p:nvSpPr>
          <p:cNvPr id="10" name="Title 1"/>
          <p:cNvSpPr txBox="1">
            <a:spLocks/>
          </p:cNvSpPr>
          <p:nvPr/>
        </p:nvSpPr>
        <p:spPr bwMode="auto">
          <a:xfrm>
            <a:off x="2654150" y="439268"/>
            <a:ext cx="7255393" cy="8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000" b="1" dirty="0">
                <a:solidFill>
                  <a:srgbClr val="7030A0"/>
                </a:solidFill>
                <a:latin typeface="Arial" panose="020B0604020202020204" pitchFamily="34" charset="0"/>
                <a:cs typeface="Arial" panose="020B0604020202020204" pitchFamily="34" charset="0"/>
              </a:rPr>
              <a:t>III. GỢI Ý CÁCH THỨC TỔ CHỨC</a:t>
            </a:r>
            <a:br>
              <a:rPr lang="en-US" altLang="en-US" sz="3000" b="1" dirty="0">
                <a:solidFill>
                  <a:srgbClr val="7030A0"/>
                </a:solidFill>
                <a:latin typeface="Arial" panose="020B0604020202020204" pitchFamily="34" charset="0"/>
                <a:cs typeface="Arial" panose="020B0604020202020204" pitchFamily="34" charset="0"/>
              </a:rPr>
            </a:br>
            <a:r>
              <a:rPr lang="en-US" altLang="en-US" sz="3000" b="1" dirty="0">
                <a:solidFill>
                  <a:srgbClr val="7030A0"/>
                </a:solidFill>
                <a:latin typeface="Arial" panose="020B0604020202020204" pitchFamily="34" charset="0"/>
                <a:cs typeface="Arial" panose="020B0604020202020204" pitchFamily="34" charset="0"/>
              </a:rPr>
              <a:t>CÁC HOẠT ĐỘNG DẠY HỌC</a:t>
            </a:r>
            <a:endParaRPr lang="en-US" altLang="en-US" sz="30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2075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729833" y="1248226"/>
            <a:ext cx="4265077" cy="55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2200" b="1" dirty="0">
                <a:solidFill>
                  <a:srgbClr val="FF0000"/>
                </a:solidFill>
                <a:latin typeface="Arial" panose="020B0604020202020204" pitchFamily="34" charset="0"/>
                <a:cs typeface="Arial" panose="020B0604020202020204" pitchFamily="34" charset="0"/>
              </a:rPr>
              <a:t>2. </a:t>
            </a:r>
            <a:r>
              <a:rPr lang="vi-VN" sz="2200" b="1" dirty="0">
                <a:solidFill>
                  <a:srgbClr val="FF0000"/>
                </a:solidFill>
                <a:latin typeface="Arial" panose="020B0604020202020204" pitchFamily="34" charset="0"/>
                <a:cs typeface="Arial" panose="020B0604020202020204" pitchFamily="34" charset="0"/>
              </a:rPr>
              <a:t>Rèn luyện kĩ năng	</a:t>
            </a:r>
            <a:endParaRPr lang="en-US" altLang="en-US" sz="2200" dirty="0">
              <a:solidFill>
                <a:srgbClr val="FF0000"/>
              </a:solidFill>
              <a:latin typeface="Arial" panose="020B0604020202020204" pitchFamily="34" charset="0"/>
              <a:cs typeface="Arial" panose="020B0604020202020204" pitchFamily="34" charset="0"/>
            </a:endParaRPr>
          </a:p>
        </p:txBody>
      </p:sp>
      <p:sp>
        <p:nvSpPr>
          <p:cNvPr id="22" name="Title 1"/>
          <p:cNvSpPr txBox="1">
            <a:spLocks/>
          </p:cNvSpPr>
          <p:nvPr/>
        </p:nvSpPr>
        <p:spPr bwMode="auto">
          <a:xfrm>
            <a:off x="838201" y="1827848"/>
            <a:ext cx="10515600"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20000"/>
              </a:lnSpc>
              <a:spcBef>
                <a:spcPts val="300"/>
              </a:spcBef>
            </a:pPr>
            <a:r>
              <a:rPr lang="vi-VN" sz="2200" b="1" i="1" dirty="0">
                <a:latin typeface="+mn-lt"/>
                <a:cs typeface="Calibri" panose="020F0502020204030204" pitchFamily="34" charset="0"/>
              </a:rPr>
              <a:t>a) Mục tiêu</a:t>
            </a:r>
            <a:endParaRPr lang="en-US" sz="2200" b="1" dirty="0">
              <a:latin typeface="+mn-lt"/>
              <a:cs typeface="Calibri" panose="020F0502020204030204" pitchFamily="34" charset="0"/>
            </a:endParaRPr>
          </a:p>
          <a:p>
            <a:pPr>
              <a:lnSpc>
                <a:spcPct val="120000"/>
              </a:lnSpc>
              <a:spcBef>
                <a:spcPts val="300"/>
              </a:spcBef>
            </a:pPr>
            <a:r>
              <a:rPr lang="vi-VN" sz="2200" dirty="0">
                <a:latin typeface="+mn-lt"/>
                <a:cs typeface="Calibri" panose="020F0502020204030204" pitchFamily="34" charset="0"/>
              </a:rPr>
              <a:t>Tìm kiếm, hệ thống hoá thông tin và viết báo cáo về công nghiệp của Cộng hoà Liên bang Đức.</a:t>
            </a:r>
            <a:endParaRPr lang="en-US" sz="2200" dirty="0">
              <a:latin typeface="+mn-lt"/>
              <a:cs typeface="Calibri" panose="020F0502020204030204" pitchFamily="34" charset="0"/>
            </a:endParaRPr>
          </a:p>
          <a:p>
            <a:pPr>
              <a:lnSpc>
                <a:spcPct val="120000"/>
              </a:lnSpc>
              <a:spcBef>
                <a:spcPts val="300"/>
              </a:spcBef>
            </a:pPr>
            <a:r>
              <a:rPr lang="vi-VN" sz="2200" b="1" i="1" dirty="0">
                <a:latin typeface="+mn-lt"/>
                <a:cs typeface="Calibri" panose="020F0502020204030204" pitchFamily="34" charset="0"/>
              </a:rPr>
              <a:t>b) Tổ chức thực hiện</a:t>
            </a:r>
            <a:endParaRPr lang="en-US" sz="2200" b="1" dirty="0">
              <a:latin typeface="+mn-lt"/>
              <a:cs typeface="Calibri" panose="020F0502020204030204" pitchFamily="34" charset="0"/>
            </a:endParaRPr>
          </a:p>
          <a:p>
            <a:pPr>
              <a:lnSpc>
                <a:spcPct val="120000"/>
              </a:lnSpc>
              <a:spcBef>
                <a:spcPts val="300"/>
              </a:spcBef>
            </a:pPr>
            <a:r>
              <a:rPr lang="vi-VN" sz="2200" dirty="0">
                <a:latin typeface="+mn-lt"/>
                <a:cs typeface="Calibri" panose="020F0502020204030204" pitchFamily="34" charset="0"/>
              </a:rPr>
              <a:t>– GV có thể giao nhiệm vụ cho HS tìm kiếm thông tin và viết báo cáo từ trước. GV có thể yêu cầu HS làm việc theo cặp đôi hoặc nhóm nhỏ.</a:t>
            </a:r>
            <a:endParaRPr lang="en-US" sz="2200" dirty="0">
              <a:latin typeface="+mn-lt"/>
              <a:cs typeface="Calibri" panose="020F0502020204030204" pitchFamily="34" charset="0"/>
            </a:endParaRPr>
          </a:p>
          <a:p>
            <a:pPr>
              <a:lnSpc>
                <a:spcPct val="120000"/>
              </a:lnSpc>
              <a:spcBef>
                <a:spcPts val="300"/>
              </a:spcBef>
            </a:pPr>
            <a:r>
              <a:rPr lang="vi-VN" sz="2200" dirty="0">
                <a:latin typeface="+mn-lt"/>
                <a:cs typeface="Calibri" panose="020F0502020204030204" pitchFamily="34" charset="0"/>
              </a:rPr>
              <a:t>– Một số cặp HS trình bày báo cáo trước lớp. Các HS khác đặt câu hỏi và nhận xét, đánh giá vào phiếu đánh giá.</a:t>
            </a:r>
            <a:endParaRPr lang="en-US" sz="2200" dirty="0">
              <a:latin typeface="+mn-lt"/>
              <a:cs typeface="Calibri" panose="020F0502020204030204" pitchFamily="34" charset="0"/>
            </a:endParaRPr>
          </a:p>
          <a:p>
            <a:pPr>
              <a:lnSpc>
                <a:spcPct val="120000"/>
              </a:lnSpc>
              <a:spcBef>
                <a:spcPts val="300"/>
              </a:spcBef>
            </a:pPr>
            <a:r>
              <a:rPr lang="vi-VN" sz="2200" dirty="0">
                <a:latin typeface="+mn-lt"/>
                <a:cs typeface="Calibri" panose="020F0502020204030204" pitchFamily="34" charset="0"/>
              </a:rPr>
              <a:t>– GV nhận xét cách thức làm việc, sản phẩm bài báo cáo của HS.</a:t>
            </a:r>
            <a:endParaRPr lang="en-US" sz="2200" dirty="0">
              <a:latin typeface="+mn-lt"/>
              <a:cs typeface="Calibri" panose="020F0502020204030204" pitchFamily="34" charset="0"/>
            </a:endParaRPr>
          </a:p>
          <a:p>
            <a:pPr>
              <a:lnSpc>
                <a:spcPct val="120000"/>
              </a:lnSpc>
              <a:spcBef>
                <a:spcPts val="300"/>
              </a:spcBef>
            </a:pPr>
            <a:r>
              <a:rPr lang="vi-VN" sz="2200" dirty="0">
                <a:latin typeface="+mn-lt"/>
                <a:cs typeface="Calibri" panose="020F0502020204030204" pitchFamily="34" charset="0"/>
              </a:rPr>
              <a:t>– Gợi ý phiếu đánh giá dành cho HS.</a:t>
            </a:r>
            <a:endParaRPr lang="en-US" sz="2200" dirty="0">
              <a:latin typeface="+mn-lt"/>
              <a:cs typeface="Calibri" panose="020F0502020204030204" pitchFamily="34" charset="0"/>
            </a:endParaRPr>
          </a:p>
        </p:txBody>
      </p:sp>
      <p:sp>
        <p:nvSpPr>
          <p:cNvPr id="10" name="Title 1"/>
          <p:cNvSpPr txBox="1">
            <a:spLocks/>
          </p:cNvSpPr>
          <p:nvPr/>
        </p:nvSpPr>
        <p:spPr bwMode="auto">
          <a:xfrm>
            <a:off x="2654150" y="439268"/>
            <a:ext cx="7255393" cy="8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000" b="1" dirty="0">
                <a:solidFill>
                  <a:srgbClr val="7030A0"/>
                </a:solidFill>
                <a:latin typeface="Arial" panose="020B0604020202020204" pitchFamily="34" charset="0"/>
                <a:cs typeface="Arial" panose="020B0604020202020204" pitchFamily="34" charset="0"/>
              </a:rPr>
              <a:t>III. GỢI Ý CÁCH THỨC TỔ CHỨC</a:t>
            </a:r>
            <a:br>
              <a:rPr lang="en-US" altLang="en-US" sz="3000" b="1" dirty="0">
                <a:solidFill>
                  <a:srgbClr val="7030A0"/>
                </a:solidFill>
                <a:latin typeface="Arial" panose="020B0604020202020204" pitchFamily="34" charset="0"/>
                <a:cs typeface="Arial" panose="020B0604020202020204" pitchFamily="34" charset="0"/>
              </a:rPr>
            </a:br>
            <a:r>
              <a:rPr lang="en-US" altLang="en-US" sz="3000" b="1" dirty="0">
                <a:solidFill>
                  <a:srgbClr val="7030A0"/>
                </a:solidFill>
                <a:latin typeface="Arial" panose="020B0604020202020204" pitchFamily="34" charset="0"/>
                <a:cs typeface="Arial" panose="020B0604020202020204" pitchFamily="34" charset="0"/>
              </a:rPr>
              <a:t>CÁC HOẠT ĐỘNG DẠY HỌC</a:t>
            </a:r>
            <a:endParaRPr lang="en-US" altLang="en-US" sz="30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9190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2654150" y="439268"/>
            <a:ext cx="7255393" cy="86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000" b="1" dirty="0">
                <a:solidFill>
                  <a:srgbClr val="7030A0"/>
                </a:solidFill>
                <a:latin typeface="Arial" panose="020B0604020202020204" pitchFamily="34" charset="0"/>
                <a:cs typeface="Arial" panose="020B0604020202020204" pitchFamily="34" charset="0"/>
              </a:rPr>
              <a:t>III. GỢI Ý CÁCH THỨC TỔ CHỨC</a:t>
            </a:r>
            <a:br>
              <a:rPr lang="en-US" altLang="en-US" sz="3000" b="1" dirty="0">
                <a:solidFill>
                  <a:srgbClr val="7030A0"/>
                </a:solidFill>
                <a:latin typeface="Arial" panose="020B0604020202020204" pitchFamily="34" charset="0"/>
                <a:cs typeface="Arial" panose="020B0604020202020204" pitchFamily="34" charset="0"/>
              </a:rPr>
            </a:br>
            <a:r>
              <a:rPr lang="en-US" altLang="en-US" sz="3000" b="1" dirty="0">
                <a:solidFill>
                  <a:srgbClr val="7030A0"/>
                </a:solidFill>
                <a:latin typeface="Arial" panose="020B0604020202020204" pitchFamily="34" charset="0"/>
                <a:cs typeface="Arial" panose="020B0604020202020204" pitchFamily="34" charset="0"/>
              </a:rPr>
              <a:t>CÁC HOẠT ĐỘNG DẠY HỌC</a:t>
            </a:r>
            <a:endParaRPr lang="en-US" altLang="en-US" sz="3000" dirty="0">
              <a:solidFill>
                <a:srgbClr val="7030A0"/>
              </a:solidFill>
              <a:latin typeface="Arial" panose="020B0604020202020204" pitchFamily="34" charset="0"/>
              <a:cs typeface="Arial" panose="020B0604020202020204" pitchFamily="34" charset="0"/>
            </a:endParaRPr>
          </a:p>
        </p:txBody>
      </p:sp>
      <p:sp>
        <p:nvSpPr>
          <p:cNvPr id="8" name="Title 1"/>
          <p:cNvSpPr txBox="1">
            <a:spLocks/>
          </p:cNvSpPr>
          <p:nvPr/>
        </p:nvSpPr>
        <p:spPr bwMode="auto">
          <a:xfrm>
            <a:off x="838200" y="1391451"/>
            <a:ext cx="1032129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gn="ctr"/>
            <a:r>
              <a:rPr lang="vi-VN" sz="2000" cap="all" dirty="0">
                <a:latin typeface="Arial" panose="020B0604020202020204" pitchFamily="34" charset="0"/>
                <a:cs typeface="Arial" panose="020B0604020202020204" pitchFamily="34" charset="0"/>
              </a:rPr>
              <a:t>Phiếu đánh giá</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Nhóm được đánh giá:………………………………………………………………….</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Nhóm đánh giá: ……………………………………………………………………….</a:t>
            </a:r>
            <a:endParaRPr lang="en-US" sz="2000" dirty="0">
              <a:latin typeface="Arial" panose="020B0604020202020204" pitchFamily="34" charset="0"/>
              <a:cs typeface="Arial" panose="020B0604020202020204" pitchFamily="34" charset="0"/>
            </a:endParaRPr>
          </a:p>
        </p:txBody>
      </p:sp>
      <p:graphicFrame>
        <p:nvGraphicFramePr>
          <p:cNvPr id="11" name="Content Placeholder 3"/>
          <p:cNvGraphicFramePr>
            <a:graphicFrameLocks/>
          </p:cNvGraphicFramePr>
          <p:nvPr>
            <p:extLst>
              <p:ext uri="{D42A27DB-BD31-4B8C-83A1-F6EECF244321}">
                <p14:modId xmlns:p14="http://schemas.microsoft.com/office/powerpoint/2010/main" val="2775219706"/>
              </p:ext>
            </p:extLst>
          </p:nvPr>
        </p:nvGraphicFramePr>
        <p:xfrm>
          <a:off x="838200" y="2567788"/>
          <a:ext cx="10408921" cy="3968440"/>
        </p:xfrm>
        <a:graphic>
          <a:graphicData uri="http://schemas.openxmlformats.org/drawingml/2006/table">
            <a:tbl>
              <a:tblPr firstRow="1" bandRow="1">
                <a:tableStyleId>{5C22544A-7EE6-4342-B048-85BDC9FD1C3A}</a:tableStyleId>
              </a:tblPr>
              <a:tblGrid>
                <a:gridCol w="1890418">
                  <a:extLst>
                    <a:ext uri="{9D8B030D-6E8A-4147-A177-3AD203B41FA5}">
                      <a16:colId xmlns:a16="http://schemas.microsoft.com/office/drawing/2014/main" val="1242086056"/>
                    </a:ext>
                  </a:extLst>
                </a:gridCol>
                <a:gridCol w="4607861">
                  <a:extLst>
                    <a:ext uri="{9D8B030D-6E8A-4147-A177-3AD203B41FA5}">
                      <a16:colId xmlns:a16="http://schemas.microsoft.com/office/drawing/2014/main" val="615231220"/>
                    </a:ext>
                  </a:extLst>
                </a:gridCol>
                <a:gridCol w="2076198">
                  <a:extLst>
                    <a:ext uri="{9D8B030D-6E8A-4147-A177-3AD203B41FA5}">
                      <a16:colId xmlns:a16="http://schemas.microsoft.com/office/drawing/2014/main" val="4278266119"/>
                    </a:ext>
                  </a:extLst>
                </a:gridCol>
                <a:gridCol w="1834444">
                  <a:extLst>
                    <a:ext uri="{9D8B030D-6E8A-4147-A177-3AD203B41FA5}">
                      <a16:colId xmlns:a16="http://schemas.microsoft.com/office/drawing/2014/main" val="1178600905"/>
                    </a:ext>
                  </a:extLst>
                </a:gridCol>
              </a:tblGrid>
              <a:tr h="358133">
                <a:tc>
                  <a:txBody>
                    <a:bodyPr/>
                    <a:lstStyle/>
                    <a:p>
                      <a:pPr algn="ctr">
                        <a:lnSpc>
                          <a:spcPct val="120000"/>
                        </a:lnSpc>
                        <a:spcBef>
                          <a:spcPts val="200"/>
                        </a:spcBef>
                        <a:spcAft>
                          <a:spcPts val="200"/>
                        </a:spcAft>
                      </a:pPr>
                      <a:r>
                        <a:rPr lang="vi-VN" sz="2000" b="1" kern="100" dirty="0">
                          <a:effectLst/>
                          <a:latin typeface="+mn-lt"/>
                          <a:ea typeface="Calibri" panose="020F0502020204030204" pitchFamily="34" charset="0"/>
                          <a:cs typeface="Times New Roman" panose="02020603050405020304" pitchFamily="18" charset="0"/>
                        </a:rPr>
                        <a:t>Tiêu chí</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pPr>
                      <a:r>
                        <a:rPr lang="vi-VN" sz="2000" b="1" kern="100" dirty="0">
                          <a:effectLst/>
                          <a:latin typeface="+mn-lt"/>
                          <a:ea typeface="Calibri" panose="020F0502020204030204" pitchFamily="34" charset="0"/>
                          <a:cs typeface="Times New Roman" panose="02020603050405020304" pitchFamily="18" charset="0"/>
                        </a:rPr>
                        <a:t>Chấm điểm</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pPr>
                      <a:r>
                        <a:rPr lang="vi-VN" sz="2000" b="1" kern="100" dirty="0">
                          <a:effectLst/>
                          <a:latin typeface="+mn-lt"/>
                          <a:ea typeface="Calibri" panose="020F0502020204030204" pitchFamily="34" charset="0"/>
                          <a:cs typeface="Times New Roman" panose="02020603050405020304" pitchFamily="18" charset="0"/>
                        </a:rPr>
                        <a:t>Điểm tuyệt đối</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pPr>
                      <a:r>
                        <a:rPr lang="vi-VN" sz="2000" b="1" kern="100" dirty="0">
                          <a:effectLst/>
                          <a:latin typeface="+mn-lt"/>
                          <a:ea typeface="Calibri" panose="020F0502020204030204" pitchFamily="34" charset="0"/>
                          <a:cs typeface="Times New Roman" panose="02020603050405020304" pitchFamily="18" charset="0"/>
                        </a:rPr>
                        <a:t>Điểm chấm</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9846790"/>
                  </a:ext>
                </a:extLst>
              </a:tr>
              <a:tr h="358133">
                <a:tc rowSpan="4">
                  <a:txBody>
                    <a:bodyPr/>
                    <a:lstStyle/>
                    <a:p>
                      <a:r>
                        <a:rPr lang="en-US" sz="2000" dirty="0">
                          <a:latin typeface="+mn-lt"/>
                        </a:rPr>
                        <a:t>Nội</a:t>
                      </a:r>
                      <a:r>
                        <a:rPr lang="en-US" sz="2000" baseline="0" dirty="0">
                          <a:latin typeface="+mn-lt"/>
                        </a:rPr>
                        <a:t> dung</a:t>
                      </a:r>
                      <a:endParaRPr lang="en-US" sz="2000" dirty="0">
                        <a:latin typeface="+mn-lt"/>
                      </a:endParaRPr>
                    </a:p>
                  </a:txBody>
                  <a:tcPr/>
                </a:tc>
                <a:tc>
                  <a:txBody>
                    <a:bodyPr/>
                    <a:lstStyle/>
                    <a:p>
                      <a:pPr algn="just">
                        <a:lnSpc>
                          <a:spcPct val="120000"/>
                        </a:lnSpc>
                        <a:spcBef>
                          <a:spcPts val="200"/>
                        </a:spcBef>
                        <a:spcAft>
                          <a:spcPts val="200"/>
                        </a:spcAft>
                      </a:pPr>
                      <a:r>
                        <a:rPr lang="vi-VN" sz="2000" kern="100" dirty="0">
                          <a:effectLst/>
                          <a:latin typeface="+mn-lt"/>
                          <a:ea typeface="Calibri" panose="020F0502020204030204" pitchFamily="34" charset="0"/>
                          <a:cs typeface="Times New Roman" panose="02020603050405020304" pitchFamily="18" charset="0"/>
                        </a:rPr>
                        <a:t>Cấu trúc đầy đủ, rõ ràng</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146774400"/>
                  </a:ext>
                </a:extLst>
              </a:tr>
              <a:tr h="358133">
                <a:tc vMerge="1">
                  <a:txBody>
                    <a:bodyPr/>
                    <a:lstStyle/>
                    <a:p>
                      <a:endParaRPr lang="en-US" dirty="0"/>
                    </a:p>
                  </a:txBody>
                  <a:tcPr/>
                </a:tc>
                <a:tc>
                  <a:txBody>
                    <a:bodyPr/>
                    <a:lstStyle/>
                    <a:p>
                      <a:pPr algn="just">
                        <a:lnSpc>
                          <a:spcPct val="120000"/>
                        </a:lnSpc>
                        <a:spcBef>
                          <a:spcPts val="200"/>
                        </a:spcBef>
                        <a:spcAft>
                          <a:spcPts val="200"/>
                        </a:spcAft>
                      </a:pPr>
                      <a:r>
                        <a:rPr lang="en-US" sz="2000" kern="100" dirty="0">
                          <a:effectLst/>
                          <a:latin typeface="+mn-lt"/>
                          <a:ea typeface="Calibri" panose="020F0502020204030204" pitchFamily="34" charset="0"/>
                          <a:cs typeface="Times New Roman" panose="02020603050405020304" pitchFamily="18" charset="0"/>
                        </a:rPr>
                        <a:t>Nội dung </a:t>
                      </a:r>
                      <a:r>
                        <a:rPr lang="en-US" sz="2000" kern="100" dirty="0" err="1">
                          <a:effectLst/>
                          <a:latin typeface="+mn-lt"/>
                          <a:ea typeface="Calibri" panose="020F0502020204030204" pitchFamily="34" charset="0"/>
                          <a:cs typeface="Times New Roman" panose="02020603050405020304" pitchFamily="18" charset="0"/>
                        </a:rPr>
                        <a:t>phong</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Times New Roman" panose="02020603050405020304" pitchFamily="18" charset="0"/>
                        </a:rPr>
                        <a:t>phú</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Times New Roman" panose="02020603050405020304" pitchFamily="18" charset="0"/>
                        </a:rPr>
                        <a:t>chính</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Times New Roman" panose="02020603050405020304" pitchFamily="18" charset="0"/>
                        </a:rPr>
                        <a:t>xác</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20000"/>
                        </a:lnSpc>
                        <a:spcBef>
                          <a:spcPts val="200"/>
                        </a:spcBef>
                        <a:spcAft>
                          <a:spcPts val="200"/>
                        </a:spcAft>
                      </a:pPr>
                      <a:r>
                        <a:rPr lang="en-US" sz="2000" kern="100" dirty="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249657997"/>
                  </a:ext>
                </a:extLst>
              </a:tr>
              <a:tr h="358133">
                <a:tc vMerge="1">
                  <a:txBody>
                    <a:bodyPr/>
                    <a:lstStyle/>
                    <a:p>
                      <a:endParaRPr lang="en-US" dirty="0"/>
                    </a:p>
                  </a:txBody>
                  <a:tcPr/>
                </a:tc>
                <a:tc>
                  <a:txBody>
                    <a:bodyPr/>
                    <a:lstStyle/>
                    <a:p>
                      <a:pPr algn="just">
                        <a:lnSpc>
                          <a:spcPct val="120000"/>
                        </a:lnSpc>
                        <a:spcBef>
                          <a:spcPts val="200"/>
                        </a:spcBef>
                        <a:spcAft>
                          <a:spcPts val="200"/>
                        </a:spcAft>
                      </a:pPr>
                      <a:r>
                        <a:rPr lang="en-US" sz="2000" kern="100" dirty="0" err="1">
                          <a:effectLst/>
                          <a:latin typeface="+mn-lt"/>
                          <a:ea typeface="Calibri" panose="020F0502020204030204" pitchFamily="34" charset="0"/>
                          <a:cs typeface="Times New Roman" panose="02020603050405020304" pitchFamily="18" charset="0"/>
                        </a:rPr>
                        <a:t>Các</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Arial" panose="020B0604020202020204" pitchFamily="34" charset="0"/>
                        </a:rPr>
                        <a:t>nguồn</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Times New Roman" panose="02020603050405020304" pitchFamily="18" charset="0"/>
                        </a:rPr>
                        <a:t>thông</a:t>
                      </a:r>
                      <a:r>
                        <a:rPr lang="en-US" sz="2000" kern="100" dirty="0">
                          <a:effectLst/>
                          <a:latin typeface="+mn-lt"/>
                          <a:ea typeface="Calibri" panose="020F0502020204030204" pitchFamily="34" charset="0"/>
                          <a:cs typeface="Times New Roman" panose="02020603050405020304" pitchFamily="18" charset="0"/>
                        </a:rPr>
                        <a:t> tin </a:t>
                      </a:r>
                      <a:r>
                        <a:rPr lang="en-US" sz="2000" kern="100" dirty="0" err="1">
                          <a:effectLst/>
                          <a:latin typeface="+mn-lt"/>
                          <a:ea typeface="Calibri" panose="020F0502020204030204" pitchFamily="34" charset="0"/>
                          <a:cs typeface="Times New Roman" panose="02020603050405020304" pitchFamily="18" charset="0"/>
                        </a:rPr>
                        <a:t>đáng</a:t>
                      </a:r>
                      <a:r>
                        <a:rPr lang="en-US" sz="2000" kern="100" dirty="0">
                          <a:effectLst/>
                          <a:latin typeface="+mn-lt"/>
                          <a:ea typeface="Calibri" panose="020F0502020204030204" pitchFamily="34" charset="0"/>
                          <a:cs typeface="Times New Roman" panose="02020603050405020304" pitchFamily="18" charset="0"/>
                        </a:rPr>
                        <a:t> tin </a:t>
                      </a:r>
                      <a:r>
                        <a:rPr lang="en-US" sz="2000" kern="100" dirty="0" err="1">
                          <a:effectLst/>
                          <a:latin typeface="+mn-lt"/>
                          <a:ea typeface="Calibri" panose="020F0502020204030204" pitchFamily="34" charset="0"/>
                          <a:cs typeface="Times New Roman" panose="02020603050405020304" pitchFamily="18" charset="0"/>
                        </a:rPr>
                        <a:t>cậy</a:t>
                      </a:r>
                      <a:endParaRPr lang="en-US" sz="20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23759489"/>
                  </a:ext>
                </a:extLst>
              </a:tr>
              <a:tr h="654428">
                <a:tc vMerge="1">
                  <a:txBody>
                    <a:bodyPr/>
                    <a:lstStyle/>
                    <a:p>
                      <a:endParaRPr lang="en-US" dirty="0"/>
                    </a:p>
                  </a:txBody>
                  <a:tcPr/>
                </a:tc>
                <a:tc>
                  <a:txBody>
                    <a:bodyPr/>
                    <a:lstStyle/>
                    <a:p>
                      <a:pPr>
                        <a:lnSpc>
                          <a:spcPct val="120000"/>
                        </a:lnSpc>
                        <a:spcBef>
                          <a:spcPts val="200"/>
                        </a:spcBef>
                        <a:spcAft>
                          <a:spcPts val="200"/>
                        </a:spcAft>
                      </a:pPr>
                      <a:r>
                        <a:rPr lang="en-US" sz="2000" kern="100" dirty="0" err="1">
                          <a:effectLst/>
                          <a:latin typeface="+mn-lt"/>
                          <a:ea typeface="Calibri" panose="020F0502020204030204" pitchFamily="34" charset="0"/>
                          <a:cs typeface="Times New Roman" panose="02020603050405020304" pitchFamily="18" charset="0"/>
                        </a:rPr>
                        <a:t>Có</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Times New Roman" panose="02020603050405020304" pitchFamily="18" charset="0"/>
                        </a:rPr>
                        <a:t>nhiều</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Times New Roman" panose="02020603050405020304" pitchFamily="18" charset="0"/>
                        </a:rPr>
                        <a:t>dạng</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Arial" panose="020B0604020202020204" pitchFamily="34" charset="0"/>
                        </a:rPr>
                        <a:t>thông</a:t>
                      </a:r>
                      <a:r>
                        <a:rPr lang="en-US" sz="2000" kern="100" dirty="0">
                          <a:effectLst/>
                          <a:latin typeface="+mn-lt"/>
                          <a:ea typeface="Calibri" panose="020F0502020204030204" pitchFamily="34" charset="0"/>
                          <a:cs typeface="Times New Roman" panose="02020603050405020304" pitchFamily="18" charset="0"/>
                        </a:rPr>
                        <a:t> tin: </a:t>
                      </a:r>
                      <a:r>
                        <a:rPr lang="en-US" sz="2000" kern="100" dirty="0" err="1">
                          <a:effectLst/>
                          <a:latin typeface="+mn-lt"/>
                          <a:ea typeface="Calibri" panose="020F0502020204030204" pitchFamily="34" charset="0"/>
                          <a:cs typeface="Times New Roman" panose="02020603050405020304" pitchFamily="18" charset="0"/>
                        </a:rPr>
                        <a:t>hình</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Times New Roman" panose="02020603050405020304" pitchFamily="18" charset="0"/>
                        </a:rPr>
                        <a:t>ảnh</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Times New Roman" panose="02020603050405020304" pitchFamily="18" charset="0"/>
                        </a:rPr>
                        <a:t>số</a:t>
                      </a:r>
                      <a:r>
                        <a:rPr lang="en-US" sz="2000" kern="100" dirty="0">
                          <a:effectLst/>
                          <a:latin typeface="+mn-lt"/>
                          <a:ea typeface="Calibri" panose="020F0502020204030204" pitchFamily="34" charset="0"/>
                          <a:cs typeface="Times New Roman" panose="02020603050405020304" pitchFamily="18" charset="0"/>
                        </a:rPr>
                        <a:t> </a:t>
                      </a:r>
                      <a:r>
                        <a:rPr lang="en-US" sz="2000" kern="100" dirty="0" err="1">
                          <a:effectLst/>
                          <a:latin typeface="+mn-lt"/>
                          <a:ea typeface="Calibri" panose="020F0502020204030204" pitchFamily="34" charset="0"/>
                          <a:cs typeface="Times New Roman" panose="02020603050405020304" pitchFamily="18" charset="0"/>
                        </a:rPr>
                        <a:t>liệu</a:t>
                      </a:r>
                      <a:r>
                        <a:rPr lang="en-US" sz="2000" kern="100"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1</a:t>
                      </a:r>
                    </a:p>
                  </a:txBody>
                  <a:tcPr marL="68580" marR="68580" marT="0" marB="0"/>
                </a:tc>
                <a:tc>
                  <a:txBody>
                    <a:bodyPr/>
                    <a:lstStyle/>
                    <a:p>
                      <a:pPr>
                        <a:lnSpc>
                          <a:spcPct val="120000"/>
                        </a:lnSpc>
                        <a:spcBef>
                          <a:spcPts val="200"/>
                        </a:spcBef>
                        <a:spcAft>
                          <a:spcPts val="200"/>
                        </a:spcAft>
                      </a:pPr>
                      <a:r>
                        <a:rPr lang="en-US" sz="2000" kern="100" dirty="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026537286"/>
                  </a:ext>
                </a:extLst>
              </a:tr>
              <a:tr h="358133">
                <a:tc rowSpan="2">
                  <a:txBody>
                    <a:bodyPr/>
                    <a:lstStyle/>
                    <a:p>
                      <a:r>
                        <a:rPr lang="en-US" sz="2000" dirty="0" err="1">
                          <a:latin typeface="+mn-lt"/>
                        </a:rPr>
                        <a:t>Hình</a:t>
                      </a:r>
                      <a:r>
                        <a:rPr lang="en-US" sz="2000" baseline="0" dirty="0">
                          <a:latin typeface="+mn-lt"/>
                        </a:rPr>
                        <a:t> </a:t>
                      </a:r>
                      <a:r>
                        <a:rPr lang="en-US" sz="2000" baseline="0" dirty="0" err="1">
                          <a:latin typeface="+mn-lt"/>
                        </a:rPr>
                        <a:t>thức</a:t>
                      </a:r>
                      <a:endParaRPr lang="en-US" sz="2000" dirty="0">
                        <a:latin typeface="+mn-lt"/>
                      </a:endParaRPr>
                    </a:p>
                  </a:txBody>
                  <a:tcPr/>
                </a:tc>
                <a:tc>
                  <a:txBody>
                    <a:bodyPr/>
                    <a:lstStyle/>
                    <a:p>
                      <a:pP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Trình bày khoa học</a:t>
                      </a: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1</a:t>
                      </a:r>
                    </a:p>
                  </a:txBody>
                  <a:tcPr marL="68580" marR="68580" marT="0" marB="0"/>
                </a:tc>
                <a:tc>
                  <a:txBody>
                    <a:bodyPr/>
                    <a:lstStyle/>
                    <a:p>
                      <a:pP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314694331"/>
                  </a:ext>
                </a:extLst>
              </a:tr>
              <a:tr h="358133">
                <a:tc vMerge="1">
                  <a:txBody>
                    <a:bodyPr/>
                    <a:lstStyle/>
                    <a:p>
                      <a:endParaRPr lang="en-US" dirty="0"/>
                    </a:p>
                  </a:txBody>
                  <a:tcPr/>
                </a:tc>
                <a:tc>
                  <a:txBody>
                    <a:bodyPr/>
                    <a:lstStyle/>
                    <a:p>
                      <a:pP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Có tính thẩm mĩ, sáng tạo</a:t>
                      </a: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1</a:t>
                      </a:r>
                    </a:p>
                  </a:txBody>
                  <a:tcPr marL="68580" marR="68580" marT="0" marB="0"/>
                </a:tc>
                <a:tc>
                  <a:txBody>
                    <a:bodyPr/>
                    <a:lstStyle/>
                    <a:p>
                      <a:pP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694216655"/>
                  </a:ext>
                </a:extLst>
              </a:tr>
              <a:tr h="358133">
                <a:tc rowSpan="2">
                  <a:txBody>
                    <a:bodyPr/>
                    <a:lstStyle/>
                    <a:p>
                      <a:r>
                        <a:rPr lang="en-US" sz="2000" dirty="0" err="1">
                          <a:latin typeface="+mn-lt"/>
                        </a:rPr>
                        <a:t>Báo</a:t>
                      </a:r>
                      <a:r>
                        <a:rPr lang="en-US" sz="2000" baseline="0" dirty="0">
                          <a:latin typeface="+mn-lt"/>
                        </a:rPr>
                        <a:t> </a:t>
                      </a:r>
                      <a:r>
                        <a:rPr lang="en-US" sz="2000" baseline="0" dirty="0" err="1">
                          <a:latin typeface="+mn-lt"/>
                        </a:rPr>
                        <a:t>cáo</a:t>
                      </a:r>
                      <a:endParaRPr lang="en-US" sz="2000" dirty="0">
                        <a:latin typeface="+mn-lt"/>
                      </a:endParaRPr>
                    </a:p>
                  </a:txBody>
                  <a:tcPr/>
                </a:tc>
                <a:tc>
                  <a:txBody>
                    <a:bodyPr/>
                    <a:lstStyle/>
                    <a:p>
                      <a:pP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Trình bày báo cáo rõ ràng</a:t>
                      </a: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1</a:t>
                      </a:r>
                    </a:p>
                  </a:txBody>
                  <a:tcPr marL="68580" marR="68580" marT="0" marB="0"/>
                </a:tc>
                <a:tc>
                  <a:txBody>
                    <a:bodyPr/>
                    <a:lstStyle/>
                    <a:p>
                      <a:pP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73186612"/>
                  </a:ext>
                </a:extLst>
              </a:tr>
              <a:tr h="358133">
                <a:tc vMerge="1">
                  <a:txBody>
                    <a:bodyPr/>
                    <a:lstStyle/>
                    <a:p>
                      <a:endParaRPr lang="en-US" dirty="0"/>
                    </a:p>
                  </a:txBody>
                  <a:tcPr/>
                </a:tc>
                <a:tc>
                  <a:txBody>
                    <a:bodyPr/>
                    <a:lstStyle/>
                    <a:p>
                      <a:pP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Trả lời câu hỏi chính xác, dễ hiểu</a:t>
                      </a: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1</a:t>
                      </a:r>
                    </a:p>
                  </a:txBody>
                  <a:tcPr marL="68580" marR="68580" marT="0" marB="0"/>
                </a:tc>
                <a:tc>
                  <a:txBody>
                    <a:bodyPr/>
                    <a:lstStyle/>
                    <a:p>
                      <a:pP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218072450"/>
                  </a:ext>
                </a:extLst>
              </a:tr>
              <a:tr h="366706">
                <a:tc>
                  <a:txBody>
                    <a:bodyPr/>
                    <a:lstStyle/>
                    <a:p>
                      <a:r>
                        <a:rPr lang="en-US" sz="2000" dirty="0" err="1">
                          <a:latin typeface="+mn-lt"/>
                        </a:rPr>
                        <a:t>Tổng</a:t>
                      </a:r>
                      <a:r>
                        <a:rPr lang="en-US" sz="2000" baseline="0" dirty="0">
                          <a:latin typeface="+mn-lt"/>
                        </a:rPr>
                        <a:t> </a:t>
                      </a:r>
                      <a:r>
                        <a:rPr lang="en-US" sz="2000" baseline="0" dirty="0" err="1">
                          <a:latin typeface="+mn-lt"/>
                        </a:rPr>
                        <a:t>hợp</a:t>
                      </a:r>
                      <a:endParaRPr lang="en-US" sz="2000" dirty="0">
                        <a:latin typeface="+mn-lt"/>
                      </a:endParaRPr>
                    </a:p>
                  </a:txBody>
                  <a:tcPr/>
                </a:tc>
                <a:tc>
                  <a:txBody>
                    <a:bodyPr/>
                    <a:lstStyle/>
                    <a:p>
                      <a:pP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20000"/>
                        </a:lnSpc>
                        <a:spcBef>
                          <a:spcPts val="200"/>
                        </a:spcBef>
                        <a:spcAft>
                          <a:spcPts val="200"/>
                        </a:spcAft>
                      </a:pPr>
                      <a:r>
                        <a:rPr lang="en-US" sz="2000" kern="100">
                          <a:effectLst/>
                          <a:latin typeface="+mn-lt"/>
                          <a:ea typeface="Calibri" panose="020F0502020204030204" pitchFamily="34" charset="0"/>
                          <a:cs typeface="Times New Roman" panose="02020603050405020304" pitchFamily="18" charset="0"/>
                        </a:rPr>
                        <a:t>10</a:t>
                      </a:r>
                    </a:p>
                  </a:txBody>
                  <a:tcPr marL="68580" marR="68580" marT="0" marB="0"/>
                </a:tc>
                <a:tc>
                  <a:txBody>
                    <a:bodyPr/>
                    <a:lstStyle/>
                    <a:p>
                      <a:pPr>
                        <a:lnSpc>
                          <a:spcPct val="120000"/>
                        </a:lnSpc>
                        <a:spcBef>
                          <a:spcPts val="200"/>
                        </a:spcBef>
                        <a:spcAft>
                          <a:spcPts val="200"/>
                        </a:spcAft>
                      </a:pPr>
                      <a:r>
                        <a:rPr lang="en-US" sz="2000" kern="100" dirty="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800267103"/>
                  </a:ext>
                </a:extLst>
              </a:tr>
            </a:tbl>
          </a:graphicData>
        </a:graphic>
      </p:graphicFrame>
    </p:spTree>
    <p:extLst>
      <p:ext uri="{BB962C8B-B14F-4D97-AF65-F5344CB8AC3E}">
        <p14:creationId xmlns:p14="http://schemas.microsoft.com/office/powerpoint/2010/main" val="7055852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29668" y="1221302"/>
            <a:ext cx="6710834" cy="1139126"/>
          </a:xfrm>
        </p:spPr>
        <p:txBody>
          <a:bodyPr>
            <a:noAutofit/>
          </a:bodyPr>
          <a:lstStyle/>
          <a:p>
            <a:pPr eaLnBrk="1" hangingPunct="1"/>
            <a:r>
              <a:rPr lang="en-US" altLang="en-US" sz="3800" b="1" dirty="0">
                <a:solidFill>
                  <a:srgbClr val="453DED"/>
                </a:solidFill>
                <a:effectLst>
                  <a:outerShdw blurRad="38100" dist="38100" dir="2700000" algn="tl">
                    <a:srgbClr val="C0C0C0"/>
                  </a:outerShdw>
                </a:effectLst>
                <a:latin typeface="Myriad Pro" panose="020B0503030403020204" pitchFamily="34" charset="0"/>
                <a:cs typeface="Myriad Arabic" panose="01010101010101010101" pitchFamily="50" charset="-78"/>
              </a:rPr>
              <a:t>NHÓM TÁC GIẢ                         CHUYÊN ĐỀ HỌC TẬP ĐỊA LÍ 11</a:t>
            </a:r>
            <a:endParaRPr lang="en-US" altLang="en-US" sz="3800" dirty="0"/>
          </a:p>
        </p:txBody>
      </p:sp>
      <p:sp>
        <p:nvSpPr>
          <p:cNvPr id="7" name="Text Placeholder 6"/>
          <p:cNvSpPr txBox="1">
            <a:spLocks/>
          </p:cNvSpPr>
          <p:nvPr/>
        </p:nvSpPr>
        <p:spPr>
          <a:xfrm>
            <a:off x="987138" y="2647814"/>
            <a:ext cx="6513592" cy="27060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60000"/>
              </a:lnSpc>
              <a:spcBef>
                <a:spcPts val="0"/>
              </a:spcBef>
              <a:spcAft>
                <a:spcPts val="0"/>
              </a:spcAft>
              <a:buFont typeface="Arial" panose="020B0604020202020204" pitchFamily="34" charset="0"/>
              <a:buNone/>
              <a:defRPr/>
            </a:pPr>
            <a:r>
              <a:rPr lang="en-US" sz="2000" b="1" dirty="0">
                <a:latin typeface="Myriad Pro"/>
              </a:rPr>
              <a:t>LÊ HUỲNH </a:t>
            </a:r>
            <a:r>
              <a:rPr lang="vi-VN" sz="2000" dirty="0"/>
              <a:t>(TỔNG CHỦ BIÊN)</a:t>
            </a:r>
            <a:endParaRPr lang="en-US" sz="2000" dirty="0"/>
          </a:p>
          <a:p>
            <a:pPr marL="0" indent="0" fontAlgn="auto">
              <a:lnSpc>
                <a:spcPct val="160000"/>
              </a:lnSpc>
              <a:spcBef>
                <a:spcPts val="0"/>
              </a:spcBef>
              <a:spcAft>
                <a:spcPts val="0"/>
              </a:spcAft>
              <a:buNone/>
              <a:defRPr/>
            </a:pPr>
            <a:r>
              <a:rPr lang="en-US" sz="2000" b="1" dirty="0">
                <a:latin typeface="Myriad Pro"/>
              </a:rPr>
              <a:t>NGUYỄN THỊ VŨ HÀ </a:t>
            </a:r>
            <a:r>
              <a:rPr lang="en-US" sz="2000" dirty="0">
                <a:latin typeface="Myriad Pro"/>
              </a:rPr>
              <a:t>(CHỦ BIÊN)</a:t>
            </a:r>
            <a:r>
              <a:rPr lang="vi-VN" sz="2000" b="1" dirty="0"/>
              <a:t/>
            </a:r>
            <a:br>
              <a:rPr lang="vi-VN" sz="2000" b="1" dirty="0"/>
            </a:br>
            <a:r>
              <a:rPr lang="en-US" sz="2000" b="1" dirty="0">
                <a:latin typeface="Myriad Pro"/>
              </a:rPr>
              <a:t>NGUYỄN TÚ LINH, PHẠM THỊ NGỌC QUỲNH</a:t>
            </a:r>
            <a:endParaRPr lang="vi-VN" sz="2000" b="1" dirty="0"/>
          </a:p>
        </p:txBody>
      </p:sp>
      <p:pic>
        <p:nvPicPr>
          <p:cNvPr id="8" name="Picture 7">
            <a:extLst>
              <a:ext uri="{FF2B5EF4-FFF2-40B4-BE49-F238E27FC236}">
                <a16:creationId xmlns:a16="http://schemas.microsoft.com/office/drawing/2014/main" id="{465B1712-BEF7-42E0-8BA9-E82ADDEEAF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12" r="24787" b="2741"/>
          <a:stretch/>
        </p:blipFill>
        <p:spPr>
          <a:xfrm>
            <a:off x="7931888" y="1529855"/>
            <a:ext cx="2938923" cy="3319542"/>
          </a:xfrm>
          <a:prstGeom prst="rect">
            <a:avLst/>
          </a:prstGeom>
        </p:spPr>
      </p:pic>
    </p:spTree>
    <p:extLst>
      <p:ext uri="{BB962C8B-B14F-4D97-AF65-F5344CB8AC3E}">
        <p14:creationId xmlns:p14="http://schemas.microsoft.com/office/powerpoint/2010/main" val="6356262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43928" y="469153"/>
            <a:ext cx="3958889" cy="6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CẤU TRÚC SÁCH</a:t>
            </a:r>
            <a:endParaRPr kumimoji="0" lang="en-US" altLang="en-US" sz="44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3712054914"/>
              </p:ext>
            </p:extLst>
          </p:nvPr>
        </p:nvGraphicFramePr>
        <p:xfrm>
          <a:off x="520996" y="1598528"/>
          <a:ext cx="11142920" cy="3955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2585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753833" y="467829"/>
            <a:ext cx="6134986" cy="64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3200" b="1" dirty="0">
                <a:solidFill>
                  <a:srgbClr val="7030A0"/>
                </a:solidFill>
                <a:latin typeface="Arial" panose="020B0604020202020204" pitchFamily="34" charset="0"/>
                <a:cs typeface="Arial" panose="020B0604020202020204" pitchFamily="34" charset="0"/>
              </a:rPr>
              <a:t>NỘI DUNG VÀ THỜI LƯỢNG</a:t>
            </a:r>
            <a:endParaRPr lang="en-US" altLang="en-US" sz="3200" dirty="0">
              <a:solidFill>
                <a:srgbClr val="7030A0"/>
              </a:solidFill>
              <a:latin typeface="Arial" panose="020B0604020202020204" pitchFamily="34" charset="0"/>
              <a:cs typeface="Arial" panose="020B0604020202020204" pitchFamily="34" charset="0"/>
            </a:endParaRPr>
          </a:p>
        </p:txBody>
      </p:sp>
      <p:graphicFrame>
        <p:nvGraphicFramePr>
          <p:cNvPr id="8" name="Content Placeholder 6"/>
          <p:cNvGraphicFramePr>
            <a:graphicFrameLocks/>
          </p:cNvGraphicFramePr>
          <p:nvPr>
            <p:extLst>
              <p:ext uri="{D42A27DB-BD31-4B8C-83A1-F6EECF244321}">
                <p14:modId xmlns:p14="http://schemas.microsoft.com/office/powerpoint/2010/main" val="3887117925"/>
              </p:ext>
            </p:extLst>
          </p:nvPr>
        </p:nvGraphicFramePr>
        <p:xfrm>
          <a:off x="228600" y="1220212"/>
          <a:ext cx="11269979" cy="5331718"/>
        </p:xfrm>
        <a:graphic>
          <a:graphicData uri="http://schemas.openxmlformats.org/drawingml/2006/table">
            <a:tbl>
              <a:tblPr firstRow="1" firstCol="1" lastRow="1" lastCol="1" bandRow="1" bandCol="1">
                <a:tableStyleId>{5C22544A-7EE6-4342-B048-85BDC9FD1C3A}</a:tableStyleId>
              </a:tblPr>
              <a:tblGrid>
                <a:gridCol w="1776108">
                  <a:extLst>
                    <a:ext uri="{9D8B030D-6E8A-4147-A177-3AD203B41FA5}">
                      <a16:colId xmlns:a16="http://schemas.microsoft.com/office/drawing/2014/main" val="2746350636"/>
                    </a:ext>
                  </a:extLst>
                </a:gridCol>
                <a:gridCol w="4448510">
                  <a:extLst>
                    <a:ext uri="{9D8B030D-6E8A-4147-A177-3AD203B41FA5}">
                      <a16:colId xmlns:a16="http://schemas.microsoft.com/office/drawing/2014/main" val="822238181"/>
                    </a:ext>
                  </a:extLst>
                </a:gridCol>
                <a:gridCol w="1237314">
                  <a:extLst>
                    <a:ext uri="{9D8B030D-6E8A-4147-A177-3AD203B41FA5}">
                      <a16:colId xmlns:a16="http://schemas.microsoft.com/office/drawing/2014/main" val="1706225696"/>
                    </a:ext>
                  </a:extLst>
                </a:gridCol>
                <a:gridCol w="3808047">
                  <a:extLst>
                    <a:ext uri="{9D8B030D-6E8A-4147-A177-3AD203B41FA5}">
                      <a16:colId xmlns:a16="http://schemas.microsoft.com/office/drawing/2014/main" val="233818915"/>
                    </a:ext>
                  </a:extLst>
                </a:gridCol>
              </a:tblGrid>
              <a:tr h="302268">
                <a:tc>
                  <a:txBody>
                    <a:bodyPr/>
                    <a:lstStyle/>
                    <a:p>
                      <a:pPr algn="ctr">
                        <a:spcBef>
                          <a:spcPts val="600"/>
                        </a:spcBef>
                        <a:spcAft>
                          <a:spcPts val="1200"/>
                        </a:spcAft>
                      </a:pPr>
                      <a:r>
                        <a:rPr lang="en-US" sz="2000" b="1" dirty="0" err="1">
                          <a:solidFill>
                            <a:srgbClr val="FF0000"/>
                          </a:solidFill>
                          <a:effectLst/>
                          <a:latin typeface="Arial" panose="020B0604020202020204" pitchFamily="34" charset="0"/>
                          <a:cs typeface="Arial" panose="020B0604020202020204" pitchFamily="34" charset="0"/>
                        </a:rPr>
                        <a:t>Chuyên</a:t>
                      </a:r>
                      <a:r>
                        <a:rPr lang="en-US" sz="2000" b="1" dirty="0">
                          <a:solidFill>
                            <a:srgbClr val="FF0000"/>
                          </a:solidFill>
                          <a:effectLst/>
                          <a:latin typeface="Arial" panose="020B0604020202020204" pitchFamily="34" charset="0"/>
                          <a:cs typeface="Arial" panose="020B0604020202020204" pitchFamily="34" charset="0"/>
                        </a:rPr>
                        <a:t> </a:t>
                      </a:r>
                      <a:r>
                        <a:rPr lang="en-US" sz="2000" b="1" dirty="0" err="1">
                          <a:solidFill>
                            <a:srgbClr val="FF0000"/>
                          </a:solidFill>
                          <a:effectLst/>
                          <a:latin typeface="Arial" panose="020B0604020202020204" pitchFamily="34" charset="0"/>
                          <a:cs typeface="Arial" panose="020B0604020202020204" pitchFamily="34" charset="0"/>
                        </a:rPr>
                        <a:t>đề</a:t>
                      </a:r>
                      <a:endPar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ctr">
                        <a:spcBef>
                          <a:spcPts val="600"/>
                        </a:spcBef>
                        <a:spcAft>
                          <a:spcPts val="1200"/>
                        </a:spcAft>
                      </a:pPr>
                      <a:r>
                        <a:rPr lang="en-US" sz="2000" b="1" dirty="0">
                          <a:solidFill>
                            <a:srgbClr val="FF0000"/>
                          </a:solidFill>
                          <a:effectLst/>
                          <a:latin typeface="Arial" panose="020B0604020202020204" pitchFamily="34" charset="0"/>
                          <a:cs typeface="Arial" panose="020B0604020202020204" pitchFamily="34" charset="0"/>
                        </a:rPr>
                        <a:t>Nội dung</a:t>
                      </a:r>
                      <a:endPar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ctr">
                        <a:spcBef>
                          <a:spcPts val="600"/>
                        </a:spcBef>
                        <a:spcAft>
                          <a:spcPts val="1200"/>
                        </a:spcAft>
                      </a:pPr>
                      <a:r>
                        <a:rPr lang="en-US" sz="2000" b="1" dirty="0" err="1">
                          <a:solidFill>
                            <a:srgbClr val="FF0000"/>
                          </a:solidFill>
                          <a:effectLst/>
                          <a:latin typeface="Arial" panose="020B0604020202020204" pitchFamily="34" charset="0"/>
                          <a:cs typeface="Arial" panose="020B0604020202020204" pitchFamily="34" charset="0"/>
                        </a:rPr>
                        <a:t>Số</a:t>
                      </a:r>
                      <a:r>
                        <a:rPr lang="en-US" sz="2000" b="1" dirty="0">
                          <a:solidFill>
                            <a:srgbClr val="FF0000"/>
                          </a:solidFill>
                          <a:effectLst/>
                          <a:latin typeface="Arial" panose="020B0604020202020204" pitchFamily="34" charset="0"/>
                          <a:cs typeface="Arial" panose="020B0604020202020204" pitchFamily="34" charset="0"/>
                        </a:rPr>
                        <a:t> </a:t>
                      </a:r>
                      <a:r>
                        <a:rPr lang="en-US" sz="2000" b="1" dirty="0" err="1">
                          <a:solidFill>
                            <a:srgbClr val="FF0000"/>
                          </a:solidFill>
                          <a:effectLst/>
                          <a:latin typeface="Arial" panose="020B0604020202020204" pitchFamily="34" charset="0"/>
                          <a:cs typeface="Arial" panose="020B0604020202020204" pitchFamily="34" charset="0"/>
                        </a:rPr>
                        <a:t>tiết</a:t>
                      </a:r>
                      <a:endPar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ctr">
                        <a:spcBef>
                          <a:spcPts val="600"/>
                        </a:spcBef>
                        <a:spcAft>
                          <a:spcPts val="1200"/>
                        </a:spcAft>
                      </a:pPr>
                      <a:r>
                        <a:rPr lang="en-US" sz="2000" b="1" dirty="0" err="1">
                          <a:solidFill>
                            <a:srgbClr val="FF0000"/>
                          </a:solidFill>
                          <a:effectLst/>
                          <a:latin typeface="Arial" panose="020B0604020202020204" pitchFamily="34" charset="0"/>
                          <a:cs typeface="Arial" panose="020B0604020202020204" pitchFamily="34" charset="0"/>
                        </a:rPr>
                        <a:t>Thời</a:t>
                      </a:r>
                      <a:r>
                        <a:rPr lang="en-US" sz="2000" b="1" dirty="0">
                          <a:solidFill>
                            <a:srgbClr val="FF0000"/>
                          </a:solidFill>
                          <a:effectLst/>
                          <a:latin typeface="Arial" panose="020B0604020202020204" pitchFamily="34" charset="0"/>
                          <a:cs typeface="Arial" panose="020B0604020202020204" pitchFamily="34" charset="0"/>
                        </a:rPr>
                        <a:t> </a:t>
                      </a:r>
                      <a:r>
                        <a:rPr lang="en-US" sz="2000" b="1" dirty="0" err="1">
                          <a:solidFill>
                            <a:srgbClr val="FF0000"/>
                          </a:solidFill>
                          <a:effectLst/>
                          <a:latin typeface="Arial" panose="020B0604020202020204" pitchFamily="34" charset="0"/>
                          <a:cs typeface="Arial" panose="020B0604020202020204" pitchFamily="34" charset="0"/>
                        </a:rPr>
                        <a:t>điểm</a:t>
                      </a:r>
                      <a:r>
                        <a:rPr lang="en-US" sz="2000" b="1" dirty="0">
                          <a:solidFill>
                            <a:srgbClr val="FF0000"/>
                          </a:solidFill>
                          <a:effectLst/>
                          <a:latin typeface="Arial" panose="020B0604020202020204" pitchFamily="34" charset="0"/>
                          <a:cs typeface="Arial" panose="020B0604020202020204" pitchFamily="34" charset="0"/>
                        </a:rPr>
                        <a:t> </a:t>
                      </a:r>
                      <a:r>
                        <a:rPr lang="en-US" sz="2000" b="1" dirty="0" err="1">
                          <a:solidFill>
                            <a:srgbClr val="FF0000"/>
                          </a:solidFill>
                          <a:effectLst/>
                          <a:latin typeface="Arial" panose="020B0604020202020204" pitchFamily="34" charset="0"/>
                          <a:cs typeface="Arial" panose="020B0604020202020204" pitchFamily="34" charset="0"/>
                        </a:rPr>
                        <a:t>dạy</a:t>
                      </a:r>
                      <a:endPar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2948474780"/>
                  </a:ext>
                </a:extLst>
              </a:tr>
              <a:tr h="1115318">
                <a:tc>
                  <a:txBody>
                    <a:bodyPr/>
                    <a:lstStyle/>
                    <a:p>
                      <a:pPr algn="ctr">
                        <a:spcBef>
                          <a:spcPts val="600"/>
                        </a:spcBef>
                        <a:spcAft>
                          <a:spcPts val="200"/>
                        </a:spcAft>
                      </a:pPr>
                      <a:r>
                        <a:rPr lang="en-US" sz="2000" b="0" dirty="0" err="1">
                          <a:solidFill>
                            <a:schemeClr val="tx1"/>
                          </a:solidFill>
                          <a:effectLst/>
                          <a:latin typeface="Arial" panose="020B0604020202020204" pitchFamily="34" charset="0"/>
                          <a:cs typeface="Arial" panose="020B0604020202020204" pitchFamily="34" charset="0"/>
                        </a:rPr>
                        <a:t>Một</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số</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vấn</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đề</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về</a:t>
                      </a:r>
                      <a:r>
                        <a:rPr lang="en-US" sz="2000" b="0" baseline="0" dirty="0">
                          <a:solidFill>
                            <a:schemeClr val="tx1"/>
                          </a:solidFill>
                          <a:effectLst/>
                          <a:latin typeface="Arial" panose="020B0604020202020204" pitchFamily="34" charset="0"/>
                          <a:cs typeface="Arial" panose="020B0604020202020204" pitchFamily="34" charset="0"/>
                        </a:rPr>
                        <a:t> khu </a:t>
                      </a:r>
                      <a:r>
                        <a:rPr lang="en-US" sz="2000" b="0" baseline="0" dirty="0" err="1">
                          <a:solidFill>
                            <a:schemeClr val="tx1"/>
                          </a:solidFill>
                          <a:effectLst/>
                          <a:latin typeface="Arial" panose="020B0604020202020204" pitchFamily="34" charset="0"/>
                          <a:cs typeface="Arial" panose="020B0604020202020204" pitchFamily="34" charset="0"/>
                        </a:rPr>
                        <a:t>vực</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Đông</a:t>
                      </a:r>
                      <a:r>
                        <a:rPr lang="en-US" sz="2000" b="0" baseline="0" dirty="0">
                          <a:solidFill>
                            <a:schemeClr val="tx1"/>
                          </a:solidFill>
                          <a:effectLst/>
                          <a:latin typeface="Arial" panose="020B0604020202020204" pitchFamily="34" charset="0"/>
                          <a:cs typeface="Arial" panose="020B0604020202020204" pitchFamily="34" charset="0"/>
                        </a:rPr>
                        <a:t> Nam Á</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just">
                        <a:spcBef>
                          <a:spcPts val="600"/>
                        </a:spcBef>
                        <a:spcAft>
                          <a:spcPts val="200"/>
                        </a:spcAft>
                      </a:pP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Uỷ</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hội</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sông</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Mê</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Công</a:t>
                      </a:r>
                      <a:endParaRPr lang="en-US" sz="2000" b="0" baseline="0" dirty="0">
                        <a:solidFill>
                          <a:schemeClr val="tx1"/>
                        </a:solidFill>
                        <a:effectLst/>
                        <a:latin typeface="Arial" panose="020B0604020202020204" pitchFamily="34" charset="0"/>
                        <a:cs typeface="Arial" panose="020B0604020202020204" pitchFamily="34" charset="0"/>
                      </a:endParaRPr>
                    </a:p>
                    <a:p>
                      <a:pPr algn="just">
                        <a:spcBef>
                          <a:spcPts val="600"/>
                        </a:spcBef>
                        <a:spcAft>
                          <a:spcPts val="200"/>
                        </a:spcAft>
                      </a:pP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tác</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hoà</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bình</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khai</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thác</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Biển</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Đông</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ctr">
                        <a:spcBef>
                          <a:spcPts val="600"/>
                        </a:spcBef>
                        <a:spcAft>
                          <a:spcPts val="200"/>
                        </a:spcAft>
                      </a:pPr>
                      <a:endParaRPr lang="en-US" sz="2000" b="0" dirty="0">
                        <a:solidFill>
                          <a:schemeClr val="tx1"/>
                        </a:solidFill>
                        <a:effectLst/>
                        <a:latin typeface="Arial" panose="020B0604020202020204" pitchFamily="34" charset="0"/>
                        <a:cs typeface="Arial" panose="020B0604020202020204" pitchFamily="34" charset="0"/>
                      </a:endParaRPr>
                    </a:p>
                    <a:p>
                      <a:pPr algn="ctr">
                        <a:spcBef>
                          <a:spcPts val="600"/>
                        </a:spcBef>
                        <a:spcAft>
                          <a:spcPts val="200"/>
                        </a:spcAft>
                      </a:pPr>
                      <a:r>
                        <a:rPr lang="en-US" sz="2000" b="0" dirty="0">
                          <a:solidFill>
                            <a:schemeClr val="tx1"/>
                          </a:solidFill>
                          <a:effectLst/>
                          <a:latin typeface="Arial" panose="020B0604020202020204" pitchFamily="34" charset="0"/>
                          <a:cs typeface="Arial" panose="020B0604020202020204" pitchFamily="34" charset="0"/>
                        </a:rPr>
                        <a:t>15</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60000"/>
                        <a:lumOff val="40000"/>
                      </a:schemeClr>
                    </a:solidFill>
                  </a:tcPr>
                </a:tc>
                <a:tc>
                  <a:txBody>
                    <a:bodyPr/>
                    <a:lstStyle/>
                    <a:p>
                      <a:pPr algn="just">
                        <a:lnSpc>
                          <a:spcPct val="130000"/>
                        </a:lnSpc>
                        <a:spcBef>
                          <a:spcPts val="200"/>
                        </a:spcBef>
                        <a:spcAft>
                          <a:spcPts val="200"/>
                        </a:spcAft>
                      </a:pPr>
                      <a:r>
                        <a:rPr lang="en-US" sz="2000" b="0" dirty="0" err="1">
                          <a:solidFill>
                            <a:schemeClr val="tx1"/>
                          </a:solidFill>
                          <a:effectLst/>
                          <a:latin typeface="Arial" panose="020B0604020202020204" pitchFamily="34" charset="0"/>
                          <a:cs typeface="Arial" panose="020B0604020202020204" pitchFamily="34" charset="0"/>
                        </a:rPr>
                        <a:t>Nên</a:t>
                      </a: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dạy</a:t>
                      </a: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sau</a:t>
                      </a: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phần</a:t>
                      </a:r>
                      <a:r>
                        <a:rPr lang="en-US" sz="2000" b="0" baseline="0" dirty="0">
                          <a:solidFill>
                            <a:schemeClr val="tx1"/>
                          </a:solidFill>
                          <a:effectLst/>
                          <a:latin typeface="Arial" panose="020B0604020202020204" pitchFamily="34" charset="0"/>
                          <a:cs typeface="Arial" panose="020B0604020202020204" pitchFamily="34" charset="0"/>
                        </a:rPr>
                        <a:t> Khu </a:t>
                      </a:r>
                      <a:r>
                        <a:rPr lang="en-US" sz="2000" b="0" baseline="0" dirty="0" err="1">
                          <a:solidFill>
                            <a:schemeClr val="tx1"/>
                          </a:solidFill>
                          <a:effectLst/>
                          <a:latin typeface="Arial" panose="020B0604020202020204" pitchFamily="34" charset="0"/>
                          <a:cs typeface="Arial" panose="020B0604020202020204" pitchFamily="34" charset="0"/>
                        </a:rPr>
                        <a:t>vực</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Đông</a:t>
                      </a:r>
                      <a:r>
                        <a:rPr lang="en-US" sz="2000" b="0" baseline="0" dirty="0">
                          <a:solidFill>
                            <a:schemeClr val="tx1"/>
                          </a:solidFill>
                          <a:effectLst/>
                          <a:latin typeface="Arial" panose="020B0604020202020204" pitchFamily="34" charset="0"/>
                          <a:cs typeface="Arial" panose="020B0604020202020204" pitchFamily="34" charset="0"/>
                        </a:rPr>
                        <a:t> Nam Á</a:t>
                      </a: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của</a:t>
                      </a:r>
                      <a:r>
                        <a:rPr lang="en-US" sz="2000" b="0" dirty="0">
                          <a:solidFill>
                            <a:schemeClr val="tx1"/>
                          </a:solidFill>
                          <a:effectLst/>
                          <a:latin typeface="Arial" panose="020B0604020202020204" pitchFamily="34" charset="0"/>
                          <a:cs typeface="Arial" panose="020B0604020202020204" pitchFamily="34" charset="0"/>
                        </a:rPr>
                        <a:t> SGK </a:t>
                      </a:r>
                      <a:r>
                        <a:rPr lang="en-US" sz="2000" b="0" dirty="0" err="1">
                          <a:solidFill>
                            <a:schemeClr val="tx1"/>
                          </a:solidFill>
                          <a:effectLst/>
                          <a:latin typeface="Arial" panose="020B0604020202020204" pitchFamily="34" charset="0"/>
                          <a:cs typeface="Arial" panose="020B0604020202020204" pitchFamily="34" charset="0"/>
                        </a:rPr>
                        <a:t>Địa</a:t>
                      </a: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lí</a:t>
                      </a:r>
                      <a:r>
                        <a:rPr lang="en-US" sz="2000" b="0" dirty="0">
                          <a:solidFill>
                            <a:schemeClr val="tx1"/>
                          </a:solidFill>
                          <a:effectLst/>
                          <a:latin typeface="Arial" panose="020B0604020202020204" pitchFamily="34" charset="0"/>
                          <a:cs typeface="Arial" panose="020B0604020202020204" pitchFamily="34" charset="0"/>
                        </a:rPr>
                        <a:t> 11</a:t>
                      </a:r>
                    </a:p>
                  </a:txBody>
                  <a:tcPr marL="68580" marR="68580" marT="0" marB="0">
                    <a:solidFill>
                      <a:schemeClr val="accent4">
                        <a:lumMod val="60000"/>
                        <a:lumOff val="40000"/>
                      </a:schemeClr>
                    </a:solidFill>
                  </a:tcPr>
                </a:tc>
                <a:extLst>
                  <a:ext uri="{0D108BD9-81ED-4DB2-BD59-A6C34878D82A}">
                    <a16:rowId xmlns:a16="http://schemas.microsoft.com/office/drawing/2014/main" val="182350487"/>
                  </a:ext>
                </a:extLst>
              </a:tr>
              <a:tr h="1209073">
                <a:tc>
                  <a:txBody>
                    <a:bodyPr/>
                    <a:lstStyle/>
                    <a:p>
                      <a:pPr algn="ctr">
                        <a:spcBef>
                          <a:spcPts val="200"/>
                        </a:spcBef>
                        <a:spcAft>
                          <a:spcPts val="200"/>
                        </a:spcAft>
                      </a:pPr>
                      <a:r>
                        <a:rPr lang="en-US" sz="2000" b="0" dirty="0" err="1">
                          <a:solidFill>
                            <a:schemeClr val="tx1"/>
                          </a:solidFill>
                          <a:effectLst/>
                          <a:latin typeface="Arial" panose="020B0604020202020204" pitchFamily="34" charset="0"/>
                          <a:cs typeface="Arial" panose="020B0604020202020204" pitchFamily="34" charset="0"/>
                        </a:rPr>
                        <a:t>Một</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số</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vấn</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đề</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về</a:t>
                      </a:r>
                      <a:r>
                        <a:rPr lang="en-US" sz="2000" b="0" baseline="0" dirty="0">
                          <a:solidFill>
                            <a:schemeClr val="tx1"/>
                          </a:solidFill>
                          <a:effectLst/>
                          <a:latin typeface="Arial" panose="020B0604020202020204" pitchFamily="34" charset="0"/>
                          <a:cs typeface="Arial" panose="020B0604020202020204" pitchFamily="34" charset="0"/>
                        </a:rPr>
                        <a:t> du </a:t>
                      </a:r>
                      <a:r>
                        <a:rPr lang="en-US" sz="2000" b="0" baseline="0" dirty="0" err="1">
                          <a:solidFill>
                            <a:schemeClr val="tx1"/>
                          </a:solidFill>
                          <a:effectLst/>
                          <a:latin typeface="Arial" panose="020B0604020202020204" pitchFamily="34" charset="0"/>
                          <a:cs typeface="Arial" panose="020B0604020202020204" pitchFamily="34" charset="0"/>
                        </a:rPr>
                        <a:t>lịch</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thế</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giới</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spcBef>
                          <a:spcPts val="200"/>
                        </a:spcBef>
                        <a:spcAft>
                          <a:spcPts val="200"/>
                        </a:spcAft>
                      </a:pP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Tài</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nguyên</a:t>
                      </a:r>
                      <a:r>
                        <a:rPr lang="en-US" sz="2000" b="0" baseline="0" dirty="0">
                          <a:solidFill>
                            <a:schemeClr val="tx1"/>
                          </a:solidFill>
                          <a:effectLst/>
                          <a:latin typeface="Arial" panose="020B0604020202020204" pitchFamily="34" charset="0"/>
                          <a:cs typeface="Arial" panose="020B0604020202020204" pitchFamily="34" charset="0"/>
                        </a:rPr>
                        <a:t> du </a:t>
                      </a:r>
                      <a:r>
                        <a:rPr lang="en-US" sz="2000" b="0" baseline="0" dirty="0" err="1">
                          <a:solidFill>
                            <a:schemeClr val="tx1"/>
                          </a:solidFill>
                          <a:effectLst/>
                          <a:latin typeface="Arial" panose="020B0604020202020204" pitchFamily="34" charset="0"/>
                          <a:cs typeface="Arial" panose="020B0604020202020204" pitchFamily="34" charset="0"/>
                        </a:rPr>
                        <a:t>lịch</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thế</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giới</a:t>
                      </a:r>
                      <a:endParaRPr lang="en-US" sz="2000" b="0" baseline="0" dirty="0">
                        <a:solidFill>
                          <a:schemeClr val="tx1"/>
                        </a:solidFill>
                        <a:effectLst/>
                        <a:latin typeface="Arial" panose="020B0604020202020204" pitchFamily="34" charset="0"/>
                        <a:cs typeface="Arial" panose="020B0604020202020204" pitchFamily="34" charset="0"/>
                      </a:endParaRPr>
                    </a:p>
                    <a:p>
                      <a:pPr algn="just">
                        <a:spcBef>
                          <a:spcPts val="200"/>
                        </a:spcBef>
                        <a:spcAft>
                          <a:spcPts val="200"/>
                        </a:spcAft>
                      </a:pP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loại</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hình</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du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lịch</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phổ</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giới</a:t>
                      </a:r>
                      <a:endPar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Xu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triển</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du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lịch</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giới</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triển</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du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lịch</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ở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Việt</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Nam</a:t>
                      </a:r>
                    </a:p>
                    <a:p>
                      <a:pPr algn="just">
                        <a:spcBef>
                          <a:spcPts val="200"/>
                        </a:spcBef>
                        <a:spcAft>
                          <a:spcPts val="200"/>
                        </a:spcAft>
                      </a:pP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nghiệp</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ctr">
                        <a:spcBef>
                          <a:spcPts val="200"/>
                        </a:spcBef>
                        <a:spcAft>
                          <a:spcPts val="200"/>
                        </a:spcAft>
                      </a:pPr>
                      <a:endParaRPr lang="en-US" sz="2000" b="0" dirty="0">
                        <a:solidFill>
                          <a:schemeClr val="tx1"/>
                        </a:solidFill>
                        <a:effectLst/>
                        <a:latin typeface="Arial" panose="020B0604020202020204" pitchFamily="34" charset="0"/>
                        <a:cs typeface="Arial" panose="020B0604020202020204" pitchFamily="34" charset="0"/>
                      </a:endParaRPr>
                    </a:p>
                    <a:p>
                      <a:pPr algn="ctr">
                        <a:spcBef>
                          <a:spcPts val="200"/>
                        </a:spcBef>
                        <a:spcAft>
                          <a:spcPts val="200"/>
                        </a:spcAft>
                      </a:pPr>
                      <a:r>
                        <a:rPr lang="en-US" sz="2000" b="0" dirty="0">
                          <a:solidFill>
                            <a:schemeClr val="tx1"/>
                          </a:solidFill>
                          <a:effectLst/>
                          <a:latin typeface="Arial" panose="020B0604020202020204" pitchFamily="34" charset="0"/>
                          <a:cs typeface="Arial" panose="020B0604020202020204" pitchFamily="34" charset="0"/>
                        </a:rPr>
                        <a:t>10</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60000"/>
                        <a:lumOff val="40000"/>
                      </a:schemeClr>
                    </a:solidFill>
                  </a:tcPr>
                </a:tc>
                <a:tc>
                  <a:txBody>
                    <a:bodyPr/>
                    <a:lstStyle/>
                    <a:p>
                      <a:pPr algn="just">
                        <a:spcBef>
                          <a:spcPts val="200"/>
                        </a:spcBef>
                        <a:spcAft>
                          <a:spcPts val="200"/>
                        </a:spcAft>
                      </a:pPr>
                      <a:r>
                        <a:rPr lang="en-US" sz="2000" b="0" dirty="0" err="1">
                          <a:solidFill>
                            <a:schemeClr val="tx1"/>
                          </a:solidFill>
                          <a:effectLst/>
                          <a:latin typeface="Arial" panose="020B0604020202020204" pitchFamily="34" charset="0"/>
                          <a:cs typeface="Arial" panose="020B0604020202020204" pitchFamily="34" charset="0"/>
                        </a:rPr>
                        <a:t>Nên</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dạy</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s</a:t>
                      </a:r>
                      <a:r>
                        <a:rPr lang="en-US" sz="2000" b="0" dirty="0" err="1">
                          <a:solidFill>
                            <a:schemeClr val="tx1"/>
                          </a:solidFill>
                          <a:effectLst/>
                          <a:latin typeface="Arial" panose="020B0604020202020204" pitchFamily="34" charset="0"/>
                          <a:cs typeface="Arial" panose="020B0604020202020204" pitchFamily="34" charset="0"/>
                        </a:rPr>
                        <a:t>au</a:t>
                      </a: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phần</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một</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Một</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số</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vấn</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đề</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về</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kinh</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tế</a:t>
                      </a:r>
                      <a:r>
                        <a:rPr lang="en-US" sz="2000" b="0" baseline="0" dirty="0">
                          <a:solidFill>
                            <a:schemeClr val="tx1"/>
                          </a:solidFill>
                          <a:effectLst/>
                          <a:latin typeface="Arial" panose="020B0604020202020204" pitchFamily="34" charset="0"/>
                          <a:cs typeface="Arial" panose="020B0604020202020204" pitchFamily="34" charset="0"/>
                        </a:rPr>
                        <a:t> - </a:t>
                      </a:r>
                      <a:r>
                        <a:rPr lang="en-US" sz="2000" b="0" baseline="0" dirty="0" err="1">
                          <a:solidFill>
                            <a:schemeClr val="tx1"/>
                          </a:solidFill>
                          <a:effectLst/>
                          <a:latin typeface="Arial" panose="020B0604020202020204" pitchFamily="34" charset="0"/>
                          <a:cs typeface="Arial" panose="020B0604020202020204" pitchFamily="34" charset="0"/>
                        </a:rPr>
                        <a:t>xã</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hội</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thế</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giới</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trong</a:t>
                      </a:r>
                      <a:r>
                        <a:rPr lang="en-US" sz="2000" b="0" baseline="0" dirty="0">
                          <a:solidFill>
                            <a:schemeClr val="tx1"/>
                          </a:solidFill>
                          <a:effectLst/>
                          <a:latin typeface="Arial" panose="020B0604020202020204" pitchFamily="34" charset="0"/>
                          <a:cs typeface="Arial" panose="020B0604020202020204" pitchFamily="34" charset="0"/>
                        </a:rPr>
                        <a:t> SGK </a:t>
                      </a:r>
                      <a:r>
                        <a:rPr lang="en-US" sz="2000" b="0" baseline="0" dirty="0" err="1">
                          <a:solidFill>
                            <a:schemeClr val="tx1"/>
                          </a:solidFill>
                          <a:effectLst/>
                          <a:latin typeface="Arial" panose="020B0604020202020204" pitchFamily="34" charset="0"/>
                          <a:cs typeface="Arial" panose="020B0604020202020204" pitchFamily="34" charset="0"/>
                        </a:rPr>
                        <a:t>Địa</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lí</a:t>
                      </a:r>
                      <a:r>
                        <a:rPr lang="en-US" sz="2000" b="0" baseline="0" dirty="0">
                          <a:solidFill>
                            <a:schemeClr val="tx1"/>
                          </a:solidFill>
                          <a:effectLst/>
                          <a:latin typeface="Arial" panose="020B0604020202020204" pitchFamily="34" charset="0"/>
                          <a:cs typeface="Arial" panose="020B0604020202020204" pitchFamily="34" charset="0"/>
                        </a:rPr>
                        <a:t> 11 </a:t>
                      </a:r>
                      <a:r>
                        <a:rPr lang="en-US" sz="2000" b="0" baseline="0" dirty="0" err="1">
                          <a:solidFill>
                            <a:schemeClr val="tx1"/>
                          </a:solidFill>
                          <a:effectLst/>
                          <a:latin typeface="Arial" panose="020B0604020202020204" pitchFamily="34" charset="0"/>
                          <a:cs typeface="Arial" panose="020B0604020202020204" pitchFamily="34" charset="0"/>
                        </a:rPr>
                        <a:t>để</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trang</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bị</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cho</a:t>
                      </a:r>
                      <a:r>
                        <a:rPr lang="en-US" sz="2000" b="0" baseline="0" dirty="0">
                          <a:solidFill>
                            <a:schemeClr val="tx1"/>
                          </a:solidFill>
                          <a:effectLst/>
                          <a:latin typeface="Arial" panose="020B0604020202020204" pitchFamily="34" charset="0"/>
                          <a:cs typeface="Arial" panose="020B0604020202020204" pitchFamily="34" charset="0"/>
                        </a:rPr>
                        <a:t> HS </a:t>
                      </a:r>
                      <a:r>
                        <a:rPr lang="en-US" sz="2000" b="0" baseline="0" dirty="0" err="1">
                          <a:solidFill>
                            <a:schemeClr val="tx1"/>
                          </a:solidFill>
                          <a:effectLst/>
                          <a:latin typeface="Arial" panose="020B0604020202020204" pitchFamily="34" charset="0"/>
                          <a:cs typeface="Arial" panose="020B0604020202020204" pitchFamily="34" charset="0"/>
                        </a:rPr>
                        <a:t>các</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kiến</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thức</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cơ</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bản</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về</a:t>
                      </a:r>
                      <a:r>
                        <a:rPr lang="en-US" sz="2000" b="0" baseline="0" dirty="0">
                          <a:solidFill>
                            <a:schemeClr val="tx1"/>
                          </a:solidFill>
                          <a:effectLst/>
                          <a:latin typeface="Arial" panose="020B0604020202020204" pitchFamily="34" charset="0"/>
                          <a:cs typeface="Arial" panose="020B0604020202020204" pitchFamily="34" charset="0"/>
                        </a:rPr>
                        <a:t> du </a:t>
                      </a:r>
                      <a:r>
                        <a:rPr lang="en-US" sz="2000" b="0" baseline="0" dirty="0" err="1">
                          <a:solidFill>
                            <a:schemeClr val="tx1"/>
                          </a:solidFill>
                          <a:effectLst/>
                          <a:latin typeface="Arial" panose="020B0604020202020204" pitchFamily="34" charset="0"/>
                          <a:cs typeface="Arial" panose="020B0604020202020204" pitchFamily="34" charset="0"/>
                        </a:rPr>
                        <a:t>lịch</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áp</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dụng</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vào</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tìm</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hiểu</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ngành</a:t>
                      </a:r>
                      <a:r>
                        <a:rPr lang="en-US" sz="2000" b="0" baseline="0" dirty="0">
                          <a:solidFill>
                            <a:schemeClr val="tx1"/>
                          </a:solidFill>
                          <a:effectLst/>
                          <a:latin typeface="Arial" panose="020B0604020202020204" pitchFamily="34" charset="0"/>
                          <a:cs typeface="Arial" panose="020B0604020202020204" pitchFamily="34" charset="0"/>
                        </a:rPr>
                        <a:t> du </a:t>
                      </a:r>
                      <a:r>
                        <a:rPr lang="en-US" sz="2000" b="0" baseline="0" dirty="0" err="1">
                          <a:solidFill>
                            <a:schemeClr val="tx1"/>
                          </a:solidFill>
                          <a:effectLst/>
                          <a:latin typeface="Arial" panose="020B0604020202020204" pitchFamily="34" charset="0"/>
                          <a:cs typeface="Arial" panose="020B0604020202020204" pitchFamily="34" charset="0"/>
                        </a:rPr>
                        <a:t>lịch</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của</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một</a:t>
                      </a:r>
                      <a:r>
                        <a:rPr lang="en-US" sz="2000" b="0" baseline="0" dirty="0">
                          <a:solidFill>
                            <a:schemeClr val="tx1"/>
                          </a:solidFill>
                          <a:effectLst/>
                          <a:latin typeface="Arial" panose="020B0604020202020204" pitchFamily="34" charset="0"/>
                          <a:cs typeface="Arial" panose="020B0604020202020204" pitchFamily="34" charset="0"/>
                        </a:rPr>
                        <a:t> khu </a:t>
                      </a:r>
                      <a:r>
                        <a:rPr lang="en-US" sz="2000" b="0" baseline="0" dirty="0" err="1">
                          <a:solidFill>
                            <a:schemeClr val="tx1"/>
                          </a:solidFill>
                          <a:effectLst/>
                          <a:latin typeface="Arial" panose="020B0604020202020204" pitchFamily="34" charset="0"/>
                          <a:cs typeface="Arial" panose="020B0604020202020204" pitchFamily="34" charset="0"/>
                        </a:rPr>
                        <a:t>vực</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và</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quốc</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gia</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cụ</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thể</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718623080"/>
                  </a:ext>
                </a:extLst>
              </a:tr>
              <a:tr h="1511341">
                <a:tc>
                  <a:txBody>
                    <a:bodyPr/>
                    <a:lstStyle/>
                    <a:p>
                      <a:pPr algn="ctr">
                        <a:spcBef>
                          <a:spcPts val="200"/>
                        </a:spcBef>
                        <a:spcAft>
                          <a:spcPts val="200"/>
                        </a:spcAft>
                      </a:pPr>
                      <a:r>
                        <a:rPr lang="en-US" sz="2000" b="0" dirty="0" err="1">
                          <a:solidFill>
                            <a:schemeClr val="tx1"/>
                          </a:solidFill>
                          <a:effectLst/>
                          <a:latin typeface="Arial" panose="020B0604020202020204" pitchFamily="34" charset="0"/>
                          <a:cs typeface="Arial" panose="020B0604020202020204" pitchFamily="34" charset="0"/>
                        </a:rPr>
                        <a:t>Cuộc</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cách</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mạng</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công</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nghiệp</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lần</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thứ</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tư</a:t>
                      </a:r>
                      <a:r>
                        <a:rPr lang="en-US" sz="2000" b="0" baseline="0" dirty="0">
                          <a:solidFill>
                            <a:schemeClr val="tx1"/>
                          </a:solidFill>
                          <a:effectLst/>
                          <a:latin typeface="Arial" panose="020B0604020202020204" pitchFamily="34" charset="0"/>
                          <a:cs typeface="Arial" panose="020B0604020202020204" pitchFamily="34" charset="0"/>
                        </a:rPr>
                        <a:t> (4.)</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60000"/>
                        <a:lumOff val="40000"/>
                      </a:schemeClr>
                    </a:solidFill>
                  </a:tcPr>
                </a:tc>
                <a:tc>
                  <a:txBody>
                    <a:bodyPr/>
                    <a:lstStyle/>
                    <a:p>
                      <a:pPr algn="just">
                        <a:spcBef>
                          <a:spcPts val="200"/>
                        </a:spcBef>
                        <a:spcAft>
                          <a:spcPts val="200"/>
                        </a:spcAft>
                      </a:pPr>
                      <a:r>
                        <a:rPr lang="en-US" sz="2000" b="0" dirty="0">
                          <a:solidFill>
                            <a:schemeClr val="tx1"/>
                          </a:solidFill>
                          <a:effectLst/>
                          <a:latin typeface="Arial" panose="020B0604020202020204" pitchFamily="34" charset="0"/>
                          <a:cs typeface="Arial" panose="020B0604020202020204" pitchFamily="34" charset="0"/>
                        </a:rPr>
                        <a:t>- Nội</a:t>
                      </a:r>
                      <a:r>
                        <a:rPr lang="en-US" sz="2000" b="0" baseline="0" dirty="0">
                          <a:solidFill>
                            <a:schemeClr val="tx1"/>
                          </a:solidFill>
                          <a:effectLst/>
                          <a:latin typeface="Arial" panose="020B0604020202020204" pitchFamily="34" charset="0"/>
                          <a:cs typeface="Arial" panose="020B0604020202020204" pitchFamily="34" charset="0"/>
                        </a:rPr>
                        <a:t> dung </a:t>
                      </a:r>
                      <a:r>
                        <a:rPr lang="en-US" sz="2000" b="0" baseline="0" dirty="0" err="1">
                          <a:solidFill>
                            <a:schemeClr val="tx1"/>
                          </a:solidFill>
                          <a:effectLst/>
                          <a:latin typeface="Arial" panose="020B0604020202020204" pitchFamily="34" charset="0"/>
                          <a:cs typeface="Arial" panose="020B0604020202020204" pitchFamily="34" charset="0"/>
                        </a:rPr>
                        <a:t>chủ</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yếu</a:t>
                      </a:r>
                      <a:endParaRPr lang="en-US" sz="2000" b="0" baseline="0" dirty="0">
                        <a:solidFill>
                          <a:schemeClr val="tx1"/>
                        </a:solidFill>
                        <a:effectLst/>
                        <a:latin typeface="Arial" panose="020B0604020202020204" pitchFamily="34" charset="0"/>
                        <a:cs typeface="Arial" panose="020B0604020202020204" pitchFamily="34" charset="0"/>
                      </a:endParaRPr>
                    </a:p>
                    <a:p>
                      <a:pPr algn="just">
                        <a:spcBef>
                          <a:spcPts val="200"/>
                        </a:spcBef>
                        <a:spcAft>
                          <a:spcPts val="200"/>
                        </a:spcAft>
                      </a:pP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Tác</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đến</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đến</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phát</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triển</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kinh</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tế</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xã</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hội</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giới</a:t>
                      </a:r>
                      <a:endPar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xu</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chính</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cuộc</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cách</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mạng</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b="0" baseline="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nghiệp</a:t>
                      </a:r>
                      <a:r>
                        <a:rPr lang="en-US" sz="2000" b="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4.0</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60000"/>
                        <a:lumOff val="40000"/>
                      </a:schemeClr>
                    </a:solidFill>
                  </a:tcPr>
                </a:tc>
                <a:tc>
                  <a:txBody>
                    <a:bodyPr/>
                    <a:lstStyle/>
                    <a:p>
                      <a:pPr algn="ctr">
                        <a:spcBef>
                          <a:spcPts val="200"/>
                        </a:spcBef>
                        <a:spcAft>
                          <a:spcPts val="200"/>
                        </a:spcAft>
                      </a:pPr>
                      <a:endParaRPr lang="en-US" sz="2000" b="0" dirty="0">
                        <a:solidFill>
                          <a:schemeClr val="tx1"/>
                        </a:solidFill>
                        <a:effectLst/>
                        <a:latin typeface="Arial" panose="020B0604020202020204" pitchFamily="34" charset="0"/>
                        <a:cs typeface="Arial" panose="020B0604020202020204" pitchFamily="34" charset="0"/>
                      </a:endParaRPr>
                    </a:p>
                    <a:p>
                      <a:pPr algn="ctr">
                        <a:spcBef>
                          <a:spcPts val="200"/>
                        </a:spcBef>
                        <a:spcAft>
                          <a:spcPts val="200"/>
                        </a:spcAft>
                      </a:pPr>
                      <a:r>
                        <a:rPr lang="en-US" sz="2000" b="0" dirty="0">
                          <a:solidFill>
                            <a:schemeClr val="tx1"/>
                          </a:solidFill>
                          <a:effectLst/>
                          <a:latin typeface="Arial" panose="020B0604020202020204" pitchFamily="34" charset="0"/>
                          <a:cs typeface="Arial" panose="020B0604020202020204" pitchFamily="34" charset="0"/>
                        </a:rPr>
                        <a:t>10</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60000"/>
                        <a:lumOff val="40000"/>
                      </a:schemeClr>
                    </a:solidFill>
                  </a:tcPr>
                </a:tc>
                <a:tc>
                  <a:txBody>
                    <a:bodyPr/>
                    <a:lstStyle/>
                    <a:p>
                      <a:pPr algn="just">
                        <a:spcBef>
                          <a:spcPts val="200"/>
                        </a:spcBef>
                        <a:spcAft>
                          <a:spcPts val="200"/>
                        </a:spcAft>
                      </a:pPr>
                      <a:r>
                        <a:rPr lang="en-US" sz="2000" b="0" dirty="0" err="1">
                          <a:solidFill>
                            <a:schemeClr val="tx1"/>
                          </a:solidFill>
                          <a:effectLst/>
                          <a:latin typeface="Arial" panose="020B0604020202020204" pitchFamily="34" charset="0"/>
                          <a:cs typeface="Arial" panose="020B0604020202020204" pitchFamily="34" charset="0"/>
                        </a:rPr>
                        <a:t>Nên</a:t>
                      </a: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bố</a:t>
                      </a: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trí</a:t>
                      </a: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dạy</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sau</a:t>
                      </a:r>
                      <a:r>
                        <a:rPr lang="en-US" sz="2000" b="0" dirty="0">
                          <a:solidFill>
                            <a:schemeClr val="tx1"/>
                          </a:solidFill>
                          <a:effectLst/>
                          <a:latin typeface="Arial" panose="020B0604020202020204" pitchFamily="34" charset="0"/>
                          <a:cs typeface="Arial" panose="020B0604020202020204" pitchFamily="34" charset="0"/>
                        </a:rPr>
                        <a:t> </a:t>
                      </a:r>
                      <a:r>
                        <a:rPr lang="en-US" sz="2000" b="0" dirty="0" err="1">
                          <a:solidFill>
                            <a:schemeClr val="tx1"/>
                          </a:solidFill>
                          <a:effectLst/>
                          <a:latin typeface="Arial" panose="020B0604020202020204" pitchFamily="34" charset="0"/>
                          <a:cs typeface="Arial" panose="020B0604020202020204" pitchFamily="34" charset="0"/>
                        </a:rPr>
                        <a:t>phần</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một</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trong</a:t>
                      </a:r>
                      <a:r>
                        <a:rPr lang="en-US" sz="2000" b="0" baseline="0" dirty="0">
                          <a:solidFill>
                            <a:schemeClr val="tx1"/>
                          </a:solidFill>
                          <a:effectLst/>
                          <a:latin typeface="Arial" panose="020B0604020202020204" pitchFamily="34" charset="0"/>
                          <a:cs typeface="Arial" panose="020B0604020202020204" pitchFamily="34" charset="0"/>
                        </a:rPr>
                        <a:t> SGK </a:t>
                      </a:r>
                      <a:r>
                        <a:rPr lang="en-US" sz="2000" b="0" baseline="0" dirty="0" err="1">
                          <a:solidFill>
                            <a:schemeClr val="tx1"/>
                          </a:solidFill>
                          <a:effectLst/>
                          <a:latin typeface="Arial" panose="020B0604020202020204" pitchFamily="34" charset="0"/>
                          <a:cs typeface="Arial" panose="020B0604020202020204" pitchFamily="34" charset="0"/>
                        </a:rPr>
                        <a:t>Địa</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lí</a:t>
                      </a:r>
                      <a:r>
                        <a:rPr lang="en-US" sz="2000" b="0" baseline="0" dirty="0">
                          <a:solidFill>
                            <a:schemeClr val="tx1"/>
                          </a:solidFill>
                          <a:effectLst/>
                          <a:latin typeface="Arial" panose="020B0604020202020204" pitchFamily="34" charset="0"/>
                          <a:cs typeface="Arial" panose="020B0604020202020204" pitchFamily="34" charset="0"/>
                        </a:rPr>
                        <a:t> 11 </a:t>
                      </a:r>
                      <a:r>
                        <a:rPr lang="en-US" sz="2000" b="0" baseline="0" dirty="0" err="1">
                          <a:solidFill>
                            <a:schemeClr val="tx1"/>
                          </a:solidFill>
                          <a:effectLst/>
                          <a:latin typeface="Arial" panose="020B0604020202020204" pitchFamily="34" charset="0"/>
                          <a:cs typeface="Arial" panose="020B0604020202020204" pitchFamily="34" charset="0"/>
                        </a:rPr>
                        <a:t>và</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coi</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đó</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như</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một</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vấn</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đề</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kinh</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tế</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thế</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giới</a:t>
                      </a:r>
                      <a:r>
                        <a:rPr lang="en-US" sz="2000" b="0" baseline="0" dirty="0">
                          <a:solidFill>
                            <a:schemeClr val="tx1"/>
                          </a:solidFill>
                          <a:effectLst/>
                          <a:latin typeface="Arial" panose="020B0604020202020204" pitchFamily="34" charset="0"/>
                          <a:cs typeface="Arial" panose="020B0604020202020204" pitchFamily="34" charset="0"/>
                        </a:rPr>
                        <a:t> </a:t>
                      </a:r>
                      <a:r>
                        <a:rPr lang="en-US" sz="2000" b="0" baseline="0" dirty="0" err="1">
                          <a:solidFill>
                            <a:schemeClr val="tx1"/>
                          </a:solidFill>
                          <a:effectLst/>
                          <a:latin typeface="Arial" panose="020B0604020202020204" pitchFamily="34" charset="0"/>
                          <a:cs typeface="Arial" panose="020B0604020202020204" pitchFamily="34" charset="0"/>
                        </a:rPr>
                        <a:t>hiện</a:t>
                      </a:r>
                      <a:r>
                        <a:rPr lang="en-US" sz="2000" b="0" baseline="0" dirty="0">
                          <a:solidFill>
                            <a:schemeClr val="tx1"/>
                          </a:solidFill>
                          <a:effectLst/>
                          <a:latin typeface="Arial" panose="020B0604020202020204" pitchFamily="34" charset="0"/>
                          <a:cs typeface="Arial" panose="020B0604020202020204" pitchFamily="34" charset="0"/>
                        </a:rPr>
                        <a:t> nay</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3891238145"/>
                  </a:ext>
                </a:extLst>
              </a:tr>
            </a:tbl>
          </a:graphicData>
        </a:graphic>
      </p:graphicFrame>
    </p:spTree>
    <p:extLst>
      <p:ext uri="{BB962C8B-B14F-4D97-AF65-F5344CB8AC3E}">
        <p14:creationId xmlns:p14="http://schemas.microsoft.com/office/powerpoint/2010/main" val="31238627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79402" y="484011"/>
            <a:ext cx="6209417" cy="67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CẤU TRÚC MỖI</a:t>
            </a:r>
            <a:r>
              <a:rPr kumimoji="0" lang="en-US" altLang="en-US" sz="3200" b="1" i="0" u="none" strike="noStrike" cap="none" normalizeH="0" dirty="0">
                <a:ln>
                  <a:noFill/>
                </a:ln>
                <a:solidFill>
                  <a:srgbClr val="7030A0"/>
                </a:solidFill>
                <a:effectLst/>
                <a:latin typeface="Arial" panose="020B0604020202020204" pitchFamily="34" charset="0"/>
                <a:cs typeface="Arial" panose="020B0604020202020204" pitchFamily="34" charset="0"/>
              </a:rPr>
              <a:t> </a:t>
            </a:r>
            <a:r>
              <a:rPr kumimoji="0" lang="en-US" altLang="en-US" sz="32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CHUYÊN</a:t>
            </a:r>
            <a:r>
              <a:rPr kumimoji="0" lang="en-US" altLang="en-US" sz="3200" b="1" i="0" u="none" strike="noStrike" cap="none" normalizeH="0" dirty="0">
                <a:ln>
                  <a:noFill/>
                </a:ln>
                <a:solidFill>
                  <a:srgbClr val="7030A0"/>
                </a:solidFill>
                <a:effectLst/>
                <a:latin typeface="Arial" panose="020B0604020202020204" pitchFamily="34" charset="0"/>
                <a:cs typeface="Arial" panose="020B0604020202020204" pitchFamily="34" charset="0"/>
              </a:rPr>
              <a:t> ĐỀ</a:t>
            </a:r>
            <a:endParaRPr kumimoji="0" lang="en-US" altLang="en-US" sz="32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t="6242"/>
          <a:stretch>
            <a:fillRect/>
          </a:stretch>
        </p:blipFill>
        <p:spPr bwMode="auto">
          <a:xfrm>
            <a:off x="5926649" y="1060331"/>
            <a:ext cx="3865050" cy="55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65B1712-BEF7-42E0-8BA9-E82ADDEEAF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12" r="24787" b="2741"/>
          <a:stretch/>
        </p:blipFill>
        <p:spPr>
          <a:xfrm>
            <a:off x="2149526" y="1690688"/>
            <a:ext cx="3107509" cy="3509962"/>
          </a:xfrm>
          <a:prstGeom prst="rect">
            <a:avLst/>
          </a:prstGeom>
        </p:spPr>
      </p:pic>
    </p:spTree>
    <p:extLst>
      <p:ext uri="{BB962C8B-B14F-4D97-AF65-F5344CB8AC3E}">
        <p14:creationId xmlns:p14="http://schemas.microsoft.com/office/powerpoint/2010/main" val="6720880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idx="4294967295"/>
          </p:nvPr>
        </p:nvSpPr>
        <p:spPr bwMode="auto">
          <a:xfrm>
            <a:off x="2654150" y="473559"/>
            <a:ext cx="7255393" cy="7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III. GỢI</a:t>
            </a:r>
            <a:r>
              <a:rPr kumimoji="0" lang="en-US" altLang="en-US" sz="3200" b="1" i="0" u="none" strike="noStrike" cap="none" normalizeH="0" dirty="0">
                <a:ln>
                  <a:noFill/>
                </a:ln>
                <a:solidFill>
                  <a:srgbClr val="7030A0"/>
                </a:solidFill>
                <a:effectLst/>
                <a:latin typeface="Arial" panose="020B0604020202020204" pitchFamily="34" charset="0"/>
                <a:cs typeface="Arial" panose="020B0604020202020204" pitchFamily="34" charset="0"/>
              </a:rPr>
              <a:t> Ý CÁCH THỨC TỔ CHỨC CÁC HOẠT ĐỘNG </a:t>
            </a:r>
            <a:r>
              <a:rPr kumimoji="0" lang="en-US" altLang="en-US" sz="3200" b="1" i="0" u="none" strike="noStrike" cap="none" normalizeH="0" baseline="0" dirty="0">
                <a:ln>
                  <a:noFill/>
                </a:ln>
                <a:solidFill>
                  <a:srgbClr val="7030A0"/>
                </a:solidFill>
                <a:effectLst/>
                <a:latin typeface="Arial" panose="020B0604020202020204" pitchFamily="34" charset="0"/>
                <a:cs typeface="Arial" panose="020B0604020202020204" pitchFamily="34" charset="0"/>
              </a:rPr>
              <a:t>DẠY HỌC</a:t>
            </a:r>
            <a:endParaRPr kumimoji="0" lang="en-US" altLang="en-US" sz="3200" b="0" i="0" u="none" strike="noStrike" cap="none" normalizeH="0" baseline="0" dirty="0">
              <a:ln>
                <a:noFill/>
              </a:ln>
              <a:solidFill>
                <a:srgbClr val="7030A0"/>
              </a:solidFill>
              <a:effectLst/>
              <a:latin typeface="Arial" panose="020B0604020202020204" pitchFamily="34" charset="0"/>
              <a:cs typeface="Arial" panose="020B0604020202020204" pitchFamily="34" charset="0"/>
            </a:endParaRPr>
          </a:p>
        </p:txBody>
      </p:sp>
      <p:graphicFrame>
        <p:nvGraphicFramePr>
          <p:cNvPr id="6" name="Diagram 2"/>
          <p:cNvGraphicFramePr/>
          <p:nvPr/>
        </p:nvGraphicFramePr>
        <p:xfrm>
          <a:off x="971034" y="1439426"/>
          <a:ext cx="10001765" cy="3057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bwMode="auto">
          <a:xfrm>
            <a:off x="501141" y="1412080"/>
            <a:ext cx="3252160" cy="55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2200" b="1" dirty="0">
                <a:solidFill>
                  <a:srgbClr val="C00000"/>
                </a:solidFill>
                <a:latin typeface="Arial" panose="020B0604020202020204" pitchFamily="34" charset="0"/>
              </a:rPr>
              <a:t>CÁC HOẠT ĐỘNG</a:t>
            </a:r>
            <a:endParaRPr lang="en-US" altLang="en-US" sz="2200" dirty="0">
              <a:solidFill>
                <a:schemeClr val="tx2"/>
              </a:solidFill>
              <a:latin typeface="Arial" panose="020B0604020202020204" pitchFamily="34" charset="0"/>
            </a:endParaRPr>
          </a:p>
        </p:txBody>
      </p:sp>
      <p:sp>
        <p:nvSpPr>
          <p:cNvPr id="10" name="Title 1"/>
          <p:cNvSpPr txBox="1">
            <a:spLocks/>
          </p:cNvSpPr>
          <p:nvPr/>
        </p:nvSpPr>
        <p:spPr bwMode="auto">
          <a:xfrm>
            <a:off x="501141" y="4345247"/>
            <a:ext cx="316709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a:lnSpc>
                <a:spcPct val="100000"/>
              </a:lnSpc>
            </a:pPr>
            <a:r>
              <a:rPr lang="en-US" altLang="en-US" sz="2200" b="1" dirty="0">
                <a:solidFill>
                  <a:srgbClr val="C00000"/>
                </a:solidFill>
                <a:latin typeface="Arial" panose="020B0604020202020204" pitchFamily="34" charset="0"/>
              </a:rPr>
              <a:t>CÁC BƯỚC CHO TỪNG HOẠT ĐỘNG</a:t>
            </a:r>
            <a:endParaRPr lang="en-US" altLang="en-US" sz="2200" dirty="0">
              <a:solidFill>
                <a:schemeClr val="tx2"/>
              </a:solidFill>
              <a:latin typeface="Arial" panose="020B0604020202020204" pitchFamily="34" charset="0"/>
            </a:endParaRPr>
          </a:p>
        </p:txBody>
      </p:sp>
      <p:sp>
        <p:nvSpPr>
          <p:cNvPr id="7" name="Oval 6"/>
          <p:cNvSpPr/>
          <p:nvPr/>
        </p:nvSpPr>
        <p:spPr>
          <a:xfrm>
            <a:off x="3551272" y="4007120"/>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Mục</a:t>
            </a:r>
            <a:r>
              <a:rPr lang="en-US" b="1" dirty="0">
                <a:solidFill>
                  <a:srgbClr val="FF0000"/>
                </a:solidFill>
              </a:rPr>
              <a:t> </a:t>
            </a:r>
            <a:r>
              <a:rPr lang="en-US" b="1" dirty="0" err="1">
                <a:solidFill>
                  <a:srgbClr val="FF0000"/>
                </a:solidFill>
              </a:rPr>
              <a:t>tiêu</a:t>
            </a:r>
            <a:endParaRPr lang="en-US" b="1" dirty="0">
              <a:solidFill>
                <a:srgbClr val="FF0000"/>
              </a:solidFill>
            </a:endParaRPr>
          </a:p>
        </p:txBody>
      </p:sp>
      <p:sp>
        <p:nvSpPr>
          <p:cNvPr id="11" name="Oval 10"/>
          <p:cNvSpPr/>
          <p:nvPr/>
        </p:nvSpPr>
        <p:spPr>
          <a:xfrm>
            <a:off x="5858550" y="3967041"/>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Tổ</a:t>
            </a:r>
            <a:r>
              <a:rPr lang="en-US" b="1" dirty="0">
                <a:solidFill>
                  <a:srgbClr val="FF0000"/>
                </a:solidFill>
              </a:rPr>
              <a:t> </a:t>
            </a:r>
            <a:r>
              <a:rPr lang="en-US" b="1" dirty="0" err="1">
                <a:solidFill>
                  <a:srgbClr val="FF0000"/>
                </a:solidFill>
              </a:rPr>
              <a:t>chức</a:t>
            </a:r>
            <a:r>
              <a:rPr lang="en-US" b="1" dirty="0">
                <a:solidFill>
                  <a:srgbClr val="FF0000"/>
                </a:solidFill>
              </a:rPr>
              <a:t> </a:t>
            </a:r>
            <a:r>
              <a:rPr lang="en-US" b="1" dirty="0" err="1">
                <a:solidFill>
                  <a:srgbClr val="FF0000"/>
                </a:solidFill>
              </a:rPr>
              <a:t>thực</a:t>
            </a:r>
            <a:r>
              <a:rPr lang="en-US" b="1" dirty="0">
                <a:solidFill>
                  <a:srgbClr val="FF0000"/>
                </a:solidFill>
              </a:rPr>
              <a:t> </a:t>
            </a:r>
            <a:r>
              <a:rPr lang="en-US" b="1" dirty="0" err="1">
                <a:solidFill>
                  <a:srgbClr val="FF0000"/>
                </a:solidFill>
              </a:rPr>
              <a:t>hiện</a:t>
            </a:r>
            <a:endParaRPr lang="en-US" b="1" dirty="0">
              <a:solidFill>
                <a:srgbClr val="FF0000"/>
              </a:solidFill>
            </a:endParaRPr>
          </a:p>
        </p:txBody>
      </p:sp>
      <p:sp>
        <p:nvSpPr>
          <p:cNvPr id="12" name="Oval 11"/>
          <p:cNvSpPr/>
          <p:nvPr/>
        </p:nvSpPr>
        <p:spPr>
          <a:xfrm>
            <a:off x="8133909" y="3936030"/>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FF0000"/>
                </a:solidFill>
              </a:rPr>
              <a:t>Kiến</a:t>
            </a:r>
            <a:r>
              <a:rPr lang="en-US" b="1" dirty="0">
                <a:solidFill>
                  <a:srgbClr val="FF0000"/>
                </a:solidFill>
              </a:rPr>
              <a:t> </a:t>
            </a:r>
            <a:r>
              <a:rPr lang="en-US" b="1" dirty="0" err="1">
                <a:solidFill>
                  <a:srgbClr val="FF0000"/>
                </a:solidFill>
              </a:rPr>
              <a:t>thức</a:t>
            </a:r>
            <a:r>
              <a:rPr lang="en-US" b="1" dirty="0">
                <a:solidFill>
                  <a:srgbClr val="FF0000"/>
                </a:solidFill>
              </a:rPr>
              <a:t>, </a:t>
            </a:r>
            <a:r>
              <a:rPr lang="en-US" b="1" dirty="0" err="1">
                <a:solidFill>
                  <a:srgbClr val="FF0000"/>
                </a:solidFill>
              </a:rPr>
              <a:t>kĩ</a:t>
            </a:r>
            <a:r>
              <a:rPr lang="en-US" b="1" dirty="0">
                <a:solidFill>
                  <a:srgbClr val="FF0000"/>
                </a:solidFill>
              </a:rPr>
              <a:t> </a:t>
            </a:r>
            <a:r>
              <a:rPr lang="en-US" b="1" dirty="0" err="1">
                <a:solidFill>
                  <a:srgbClr val="FF0000"/>
                </a:solidFill>
              </a:rPr>
              <a:t>năng</a:t>
            </a:r>
            <a:r>
              <a:rPr lang="en-US" b="1" dirty="0">
                <a:solidFill>
                  <a:srgbClr val="FF0000"/>
                </a:solidFill>
              </a:rPr>
              <a:t>, </a:t>
            </a:r>
            <a:r>
              <a:rPr lang="en-US" b="1" dirty="0" err="1">
                <a:solidFill>
                  <a:srgbClr val="FF0000"/>
                </a:solidFill>
              </a:rPr>
              <a:t>năng</a:t>
            </a:r>
            <a:r>
              <a:rPr lang="en-US" b="1" dirty="0">
                <a:solidFill>
                  <a:srgbClr val="FF0000"/>
                </a:solidFill>
              </a:rPr>
              <a:t> </a:t>
            </a:r>
            <a:r>
              <a:rPr lang="en-US" b="1" dirty="0" err="1">
                <a:solidFill>
                  <a:srgbClr val="FF0000"/>
                </a:solidFill>
              </a:rPr>
              <a:t>lực</a:t>
            </a:r>
            <a:r>
              <a:rPr lang="en-US" b="1" dirty="0">
                <a:solidFill>
                  <a:srgbClr val="FF0000"/>
                </a:solidFill>
              </a:rPr>
              <a:t> </a:t>
            </a:r>
          </a:p>
        </p:txBody>
      </p:sp>
      <p:sp>
        <p:nvSpPr>
          <p:cNvPr id="14" name="Right Arrow 13"/>
          <p:cNvSpPr/>
          <p:nvPr/>
        </p:nvSpPr>
        <p:spPr>
          <a:xfrm>
            <a:off x="5007936" y="4482022"/>
            <a:ext cx="850592" cy="45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304580" y="4462328"/>
            <a:ext cx="850592" cy="45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1003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7070</TotalTime>
  <Words>9799</Words>
  <Application>Microsoft Office PowerPoint</Application>
  <PresentationFormat>Widescreen</PresentationFormat>
  <Paragraphs>826</Paragraphs>
  <Slides>98</Slides>
  <Notes>28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98</vt:i4>
      </vt:variant>
    </vt:vector>
  </HeadingPairs>
  <TitlesOfParts>
    <vt:vector size="113" baseType="lpstr">
      <vt:lpstr>SimSun</vt:lpstr>
      <vt:lpstr>Arial</vt:lpstr>
      <vt:lpstr>Arial (Body)</vt:lpstr>
      <vt:lpstr>Calibri</vt:lpstr>
      <vt:lpstr>Calibri </vt:lpstr>
      <vt:lpstr>Calibri Light</vt:lpstr>
      <vt:lpstr>等线</vt:lpstr>
      <vt:lpstr>MS Mincho</vt:lpstr>
      <vt:lpstr>Myriad Arabic</vt:lpstr>
      <vt:lpstr>Myriad Pro</vt:lpstr>
      <vt:lpstr>Open Sans</vt:lpstr>
      <vt:lpstr>Open Sans Extrabold</vt:lpstr>
      <vt:lpstr>Times New Roman</vt:lpstr>
      <vt:lpstr>Wingdings 2</vt:lpstr>
      <vt:lpstr>Office Theme</vt:lpstr>
      <vt:lpstr>PowerPoint Presentation</vt:lpstr>
      <vt:lpstr>PowerPoint Presentation</vt:lpstr>
      <vt:lpstr>NHÓM TÁC GIẢ SGK ĐỊA LÍ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TÁC GIẢ                         CHUYÊN ĐỀ HỌC TẬP ĐỊA LÍ 11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 Anh Tuan</cp:lastModifiedBy>
  <cp:revision>723</cp:revision>
  <cp:lastPrinted>2021-02-24T01:49:56Z</cp:lastPrinted>
  <dcterms:created xsi:type="dcterms:W3CDTF">2021-01-29T05:16:25Z</dcterms:created>
  <dcterms:modified xsi:type="dcterms:W3CDTF">2023-06-03T07:46:57Z</dcterms:modified>
</cp:coreProperties>
</file>