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B6AA89-7786-417D-99C1-281EB60F0586}" v="13" dt="2022-08-08T01:01:27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ABB6AA89-7786-417D-99C1-281EB60F0586}"/>
    <pc:docChg chg="modSld">
      <pc:chgData name="Trang Ha" userId="270efafb50020bd6" providerId="LiveId" clId="{ABB6AA89-7786-417D-99C1-281EB60F0586}" dt="2022-08-08T01:01:47.806" v="141" actId="20577"/>
      <pc:docMkLst>
        <pc:docMk/>
      </pc:docMkLst>
      <pc:sldChg chg="addSp delSp modSp mod">
        <pc:chgData name="Trang Ha" userId="270efafb50020bd6" providerId="LiveId" clId="{ABB6AA89-7786-417D-99C1-281EB60F0586}" dt="2022-08-08T01:01:47.806" v="141" actId="20577"/>
        <pc:sldMkLst>
          <pc:docMk/>
          <pc:sldMk cId="4184934910" sldId="427"/>
        </pc:sldMkLst>
        <pc:spChg chg="mod">
          <ac:chgData name="Trang Ha" userId="270efafb50020bd6" providerId="LiveId" clId="{ABB6AA89-7786-417D-99C1-281EB60F0586}" dt="2022-08-08T00:57:58.596" v="104" actId="20577"/>
          <ac:spMkLst>
            <pc:docMk/>
            <pc:sldMk cId="4184934910" sldId="427"/>
            <ac:spMk id="2" creationId="{00000000-0000-0000-0000-000000000000}"/>
          </ac:spMkLst>
        </pc:spChg>
        <pc:spChg chg="mod">
          <ac:chgData name="Trang Ha" userId="270efafb50020bd6" providerId="LiveId" clId="{ABB6AA89-7786-417D-99C1-281EB60F0586}" dt="2022-08-08T01:01:47.806" v="141" actId="20577"/>
          <ac:spMkLst>
            <pc:docMk/>
            <pc:sldMk cId="4184934910" sldId="427"/>
            <ac:spMk id="19" creationId="{00000000-0000-0000-0000-000000000000}"/>
          </ac:spMkLst>
        </pc:spChg>
        <pc:picChg chg="add mod">
          <ac:chgData name="Trang Ha" userId="270efafb50020bd6" providerId="LiveId" clId="{ABB6AA89-7786-417D-99C1-281EB60F0586}" dt="2022-08-08T01:01:27.521" v="117" actId="1076"/>
          <ac:picMkLst>
            <pc:docMk/>
            <pc:sldMk cId="4184934910" sldId="427"/>
            <ac:picMk id="3" creationId="{607EB6AE-EAE2-F809-DC46-D777C7D5149F}"/>
          </ac:picMkLst>
        </pc:picChg>
        <pc:picChg chg="del">
          <ac:chgData name="Trang Ha" userId="270efafb50020bd6" providerId="LiveId" clId="{ABB6AA89-7786-417D-99C1-281EB60F0586}" dt="2022-08-08T01:00:52.956" v="105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3: CHÚ GẤU MI- SA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Rền rĩ: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kêu la, than thở vì quá buồn.</a:t>
            </a:r>
          </a:p>
        </p:txBody>
      </p:sp>
      <p:pic>
        <p:nvPicPr>
          <p:cNvPr id="3" name="Picture 2" descr="Rối loạn thần kinh thực vật | Phòng khám Bình Minh">
            <a:extLst>
              <a:ext uri="{FF2B5EF4-FFF2-40B4-BE49-F238E27FC236}">
                <a16:creationId xmlns:a16="http://schemas.microsoft.com/office/drawing/2014/main" id="{607EB6AE-EAE2-F809-DC46-D777C7D51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194" y="1976141"/>
            <a:ext cx="7017240" cy="610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1041</cp:revision>
  <dcterms:created xsi:type="dcterms:W3CDTF">2008-09-09T22:52:10Z</dcterms:created>
  <dcterms:modified xsi:type="dcterms:W3CDTF">2022-08-08T01:01:50Z</dcterms:modified>
</cp:coreProperties>
</file>