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4"/>
  </p:sldMasterIdLst>
  <p:notesMasterIdLst>
    <p:notesMasterId r:id="rId37"/>
  </p:notesMasterIdLst>
  <p:sldIdLst>
    <p:sldId id="369" r:id="rId5"/>
    <p:sldId id="256" r:id="rId6"/>
    <p:sldId id="258" r:id="rId7"/>
    <p:sldId id="260" r:id="rId8"/>
    <p:sldId id="291" r:id="rId9"/>
    <p:sldId id="391" r:id="rId10"/>
    <p:sldId id="264" r:id="rId11"/>
    <p:sldId id="375" r:id="rId12"/>
    <p:sldId id="376" r:id="rId13"/>
    <p:sldId id="322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33" r:id="rId24"/>
    <p:sldId id="386" r:id="rId25"/>
    <p:sldId id="392" r:id="rId26"/>
    <p:sldId id="282" r:id="rId27"/>
    <p:sldId id="387" r:id="rId28"/>
    <p:sldId id="393" r:id="rId29"/>
    <p:sldId id="371" r:id="rId30"/>
    <p:sldId id="389" r:id="rId31"/>
    <p:sldId id="390" r:id="rId32"/>
    <p:sldId id="388" r:id="rId33"/>
    <p:sldId id="394" r:id="rId34"/>
    <p:sldId id="306" r:id="rId35"/>
    <p:sldId id="367" r:id="rId36"/>
  </p:sldIdLst>
  <p:sldSz cx="9144000" cy="5143500" type="screen16x9"/>
  <p:notesSz cx="6858000" cy="9144000"/>
  <p:embeddedFontLst>
    <p:embeddedFont>
      <p:font typeface="#9Slide03 IcielPanton Black" panose="020B0604020202020204" charset="0"/>
      <p:bold r:id="rId38"/>
    </p:embeddedFont>
    <p:embeddedFont>
      <p:font typeface="Castellar" panose="020A0402060406010301" pitchFamily="18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Fira Sans" panose="020B0503050000020004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Patrick Hand" panose="00000500000000000000" pitchFamily="2" charset="0"/>
      <p:regular r:id="rId52"/>
    </p:embeddedFont>
    <p:embeddedFont>
      <p:font typeface="Poppins" panose="000005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e3b1be95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e3b1be95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15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7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0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07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star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95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23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40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94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31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e4bf680e4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e4bf680e4c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250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05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85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1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8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239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1: Group work: Talk about 2 shops</a:t>
            </a:r>
            <a:r>
              <a:rPr lang="en-US" baseline="0" dirty="0"/>
              <a:t> at the shopping </a:t>
            </a:r>
            <a:r>
              <a:rPr lang="en-US" baseline="0" dirty="0" err="1"/>
              <a:t>centre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82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2: Pair work: Make the shopping</a:t>
            </a:r>
            <a:r>
              <a:rPr lang="en-US" baseline="0" dirty="0"/>
              <a:t> list.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91462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590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2b3ea154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e2b3ea154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308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6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0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21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93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Choose numbers</a:t>
            </a:r>
            <a:r>
              <a:rPr lang="en-US" baseline="0" dirty="0"/>
              <a:t> to answer the questions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Click the watermelon to move to the next part.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09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picture to come back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0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3900" y="1193456"/>
            <a:ext cx="5116200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450" y="354054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194150" y="3846508"/>
            <a:ext cx="989910" cy="76198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1712867">
            <a:off x="8130923" y="2511773"/>
            <a:ext cx="1467222" cy="1152052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344944" y="209656"/>
            <a:ext cx="688306" cy="735693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530802" y="896316"/>
            <a:ext cx="288075" cy="313736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964912" y="4722438"/>
            <a:ext cx="706261" cy="560492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69047" y="-151709"/>
            <a:ext cx="8636684" cy="4853255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693850" y="1372000"/>
            <a:ext cx="7474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479419" y="332514"/>
            <a:ext cx="717032" cy="704951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7642589" y="-269"/>
            <a:ext cx="717032" cy="704951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7385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>
            <a:spLocks noGrp="1"/>
          </p:cNvSpPr>
          <p:nvPr>
            <p:ph type="body" idx="1"/>
          </p:nvPr>
        </p:nvSpPr>
        <p:spPr>
          <a:xfrm>
            <a:off x="724175" y="1597650"/>
            <a:ext cx="4242900" cy="26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724075" y="984050"/>
            <a:ext cx="41211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 rot="6197952">
            <a:off x="7256009" y="-808961"/>
            <a:ext cx="1257157" cy="2918429"/>
            <a:chOff x="-751900" y="2850775"/>
            <a:chExt cx="516875" cy="1199900"/>
          </a:xfrm>
        </p:grpSpPr>
        <p:sp>
          <p:nvSpPr>
            <p:cNvPr id="128" name="Google Shape;128;p7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129;p7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30" name="Google Shape;130;p7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7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7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7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3" name="Google Shape;153;p7"/>
          <p:cNvSpPr/>
          <p:nvPr/>
        </p:nvSpPr>
        <p:spPr>
          <a:xfrm rot="846218">
            <a:off x="3941042" y="125520"/>
            <a:ext cx="620807" cy="4095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"/>
          <p:cNvSpPr/>
          <p:nvPr/>
        </p:nvSpPr>
        <p:spPr>
          <a:xfrm>
            <a:off x="4783962" y="4439978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78863" y="4198450"/>
            <a:ext cx="1290421" cy="820102"/>
            <a:chOff x="7685850" y="32550"/>
            <a:chExt cx="1290421" cy="820102"/>
          </a:xfrm>
        </p:grpSpPr>
        <p:sp>
          <p:nvSpPr>
            <p:cNvPr id="159" name="Google Shape;159;p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8"/>
          <p:cNvGrpSpPr/>
          <p:nvPr/>
        </p:nvGrpSpPr>
        <p:grpSpPr>
          <a:xfrm rot="1250769">
            <a:off x="8336597" y="499826"/>
            <a:ext cx="393581" cy="383430"/>
            <a:chOff x="397551" y="281000"/>
            <a:chExt cx="457711" cy="445973"/>
          </a:xfrm>
        </p:grpSpPr>
        <p:sp>
          <p:nvSpPr>
            <p:cNvPr id="177" name="Google Shape;177;p8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>
            <a:spLocks noGrp="1"/>
          </p:cNvSpPr>
          <p:nvPr>
            <p:ph type="title"/>
          </p:nvPr>
        </p:nvSpPr>
        <p:spPr>
          <a:xfrm>
            <a:off x="5148225" y="2445867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title" idx="2" hasCustomPrompt="1"/>
          </p:nvPr>
        </p:nvSpPr>
        <p:spPr>
          <a:xfrm>
            <a:off x="6237225" y="1382975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7" name="Google Shape;647;p33"/>
          <p:cNvSpPr txBox="1">
            <a:spLocks noGrp="1"/>
          </p:cNvSpPr>
          <p:nvPr>
            <p:ph type="subTitle" idx="1"/>
          </p:nvPr>
        </p:nvSpPr>
        <p:spPr>
          <a:xfrm>
            <a:off x="5310222" y="3089717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3"/>
          <p:cNvSpPr/>
          <p:nvPr/>
        </p:nvSpPr>
        <p:spPr>
          <a:xfrm rot="1131438">
            <a:off x="7478236" y="2303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3"/>
          <p:cNvSpPr/>
          <p:nvPr/>
        </p:nvSpPr>
        <p:spPr>
          <a:xfrm rot="1762781">
            <a:off x="8200810" y="175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8" r:id="rId5"/>
    <p:sldLayoutId id="2147483659" r:id="rId6"/>
    <p:sldLayoutId id="2147483678" r:id="rId7"/>
    <p:sldLayoutId id="2147483679" r:id="rId8"/>
    <p:sldLayoutId id="2147483680" r:id="rId9"/>
    <p:sldLayoutId id="2147483684" r:id="rId10"/>
    <p:sldLayoutId id="2147483686" r:id="rId11"/>
    <p:sldLayoutId id="2147483687" r:id="rId12"/>
    <p:sldLayoutId id="214748369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" Target="slide8.xml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gif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8.xml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8.xml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gif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"/><Relationship Id="rId7" Type="http://schemas.openxmlformats.org/officeDocument/2006/relationships/image" Target="../media/image42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7.xml"/><Relationship Id="rId3" Type="http://schemas.openxmlformats.org/officeDocument/2006/relationships/image" Target="../media/image15.jpeg"/><Relationship Id="rId7" Type="http://schemas.openxmlformats.org/officeDocument/2006/relationships/slide" Target="slide13.xml"/><Relationship Id="rId12" Type="http://schemas.openxmlformats.org/officeDocument/2006/relationships/slide" Target="slide16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image" Target="../media/image17.jpeg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4" Type="http://schemas.openxmlformats.org/officeDocument/2006/relationships/image" Target="../media/image16.jpeg"/><Relationship Id="rId9" Type="http://schemas.openxmlformats.org/officeDocument/2006/relationships/slide" Target="slide12.xml"/><Relationship Id="rId1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Where is the bookshop?</a:t>
            </a:r>
            <a:endParaRPr lang="en-US" sz="40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066564" y="4084494"/>
            <a:ext cx="6049523" cy="824991"/>
          </a:xfrm>
          <a:prstGeom prst="wedgeRoundRectCallout">
            <a:avLst>
              <a:gd name="adj1" fmla="val 58306"/>
              <a:gd name="adj2" fmla="val -634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It’s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near 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the bakery.</a:t>
            </a:r>
            <a:endParaRPr lang="en-US" sz="4000" dirty="0">
              <a:latin typeface="+mj-lt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11FD6B-6FBE-BA97-5FAD-EBE418A4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001" y="1368956"/>
            <a:ext cx="4733925" cy="2152650"/>
          </a:xfrm>
          <a:prstGeom prst="rect">
            <a:avLst/>
          </a:prstGeom>
        </p:spPr>
      </p:pic>
      <p:pic>
        <p:nvPicPr>
          <p:cNvPr id="2050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9" y="1370164"/>
            <a:ext cx="998461" cy="9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83" y="1634748"/>
            <a:ext cx="998461" cy="9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03" y="2372424"/>
            <a:ext cx="998461" cy="9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Where is the gift shop?</a:t>
            </a:r>
            <a:endParaRPr lang="en-US" sz="4000" dirty="0"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961230" y="4084494"/>
            <a:ext cx="6154857" cy="824991"/>
          </a:xfrm>
          <a:prstGeom prst="wedgeRoundRectCallout">
            <a:avLst>
              <a:gd name="adj1" fmla="val 58306"/>
              <a:gd name="adj2" fmla="val -634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It’s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opposite 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the pet shop.</a:t>
            </a:r>
            <a:endParaRPr lang="en-US" sz="4000" dirty="0">
              <a:latin typeface="+mj-lt"/>
            </a:endParaRPr>
          </a:p>
        </p:txBody>
      </p:sp>
      <p:pic>
        <p:nvPicPr>
          <p:cNvPr id="2050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9" y="1370163"/>
            <a:ext cx="1370528" cy="13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17AC92F-FFAB-C2C5-9091-A29B71F78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4339" y="1251457"/>
            <a:ext cx="4785804" cy="24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8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Where is the food shop?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8A7E778D-0375-6E31-395E-6C9C9993D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938" y="1513478"/>
            <a:ext cx="4914900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08094" y="3753028"/>
            <a:ext cx="7410268" cy="1134684"/>
          </a:xfrm>
          <a:prstGeom prst="wedgeRoundRectCallout">
            <a:avLst>
              <a:gd name="adj1" fmla="val 54286"/>
              <a:gd name="adj2" fmla="val 54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between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sports shop and the bookshop.</a:t>
            </a:r>
            <a:endParaRPr lang="en-US" sz="3600" dirty="0"/>
          </a:p>
        </p:txBody>
      </p:sp>
      <p:pic>
        <p:nvPicPr>
          <p:cNvPr id="10" name="Picture 4" descr="Bomb Explode Sticker - Bomb Explode - Discover &amp; Share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46" y="1324302"/>
            <a:ext cx="1084213" cy="19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Where is the bakery?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677311" y="3979217"/>
            <a:ext cx="6287763" cy="940026"/>
          </a:xfrm>
          <a:prstGeom prst="wedgeRoundRectCallout">
            <a:avLst>
              <a:gd name="adj1" fmla="val 59100"/>
              <a:gd name="adj2" fmla="val 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behind 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bookshop.</a:t>
            </a:r>
            <a:endParaRPr lang="en-US" sz="3600" dirty="0"/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0169DB7-FDD9-E120-4070-634D96982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574" y="1522902"/>
            <a:ext cx="4762500" cy="2019300"/>
          </a:xfrm>
          <a:prstGeom prst="rect">
            <a:avLst/>
          </a:prstGeom>
        </p:spPr>
      </p:pic>
      <p:pic>
        <p:nvPicPr>
          <p:cNvPr id="14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9" y="1370164"/>
            <a:ext cx="855927" cy="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11" y="1538641"/>
            <a:ext cx="855927" cy="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10" y="2135082"/>
            <a:ext cx="855927" cy="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42" y="2358371"/>
            <a:ext cx="855927" cy="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4" y="2104588"/>
            <a:ext cx="855927" cy="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7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Where is the bakery?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185863" y="3979216"/>
            <a:ext cx="6779211" cy="1164283"/>
          </a:xfrm>
          <a:prstGeom prst="wedgeRoundRectCallout">
            <a:avLst>
              <a:gd name="adj1" fmla="val 59100"/>
              <a:gd name="adj2" fmla="val 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between 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sports shop and the pet shop.</a:t>
            </a:r>
            <a:endParaRPr lang="en-US" sz="3600" dirty="0"/>
          </a:p>
        </p:txBody>
      </p:sp>
      <p:pic>
        <p:nvPicPr>
          <p:cNvPr id="14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9" y="1370164"/>
            <a:ext cx="1115895" cy="11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6" y="1774678"/>
            <a:ext cx="1115895" cy="11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6AFD88E-D7F4-9D4B-E0E8-56B96B62F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2376" y="1206952"/>
            <a:ext cx="4132255" cy="25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5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ew trending GIF on Giphy | Star gif, Abc coloring pages,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48" y="1192474"/>
            <a:ext cx="2542645" cy="23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89967" y="1699730"/>
            <a:ext cx="4004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+ 10 points</a:t>
            </a:r>
          </a:p>
        </p:txBody>
      </p:sp>
    </p:spTree>
    <p:extLst>
      <p:ext uri="{BB962C8B-B14F-4D97-AF65-F5344CB8AC3E}">
        <p14:creationId xmlns:p14="http://schemas.microsoft.com/office/powerpoint/2010/main" val="26886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How much is the skirt?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185863" y="4186238"/>
            <a:ext cx="6779211" cy="957261"/>
          </a:xfrm>
          <a:prstGeom prst="wedgeRoundRectCallout">
            <a:avLst>
              <a:gd name="adj1" fmla="val 59100"/>
              <a:gd name="adj2" fmla="val 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seventy thousand dong.</a:t>
            </a:r>
            <a:endParaRPr lang="en-US" sz="3600" dirty="0"/>
          </a:p>
        </p:txBody>
      </p:sp>
      <p:pic>
        <p:nvPicPr>
          <p:cNvPr id="14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9" y="1370164"/>
            <a:ext cx="1115895" cy="11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6" y="1774678"/>
            <a:ext cx="1115895" cy="11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690929" y="3052943"/>
            <a:ext cx="2393737" cy="5232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latin typeface="Comic Sans MS" pitchFamily="66" charset="0"/>
              </a:rPr>
              <a:t>70.000 đ</a:t>
            </a:r>
          </a:p>
        </p:txBody>
      </p:sp>
      <p:pic>
        <p:nvPicPr>
          <p:cNvPr id="16" name="Picture 15" descr="Red Skirt Clipart Sale Price, Save 63% | jlcatj.gob.mx">
            <a:hlinkClick r:id="rId8" action="ppaction://hlinksldjump"/>
            <a:extLst>
              <a:ext uri="{FF2B5EF4-FFF2-40B4-BE49-F238E27FC236}">
                <a16:creationId xmlns:a16="http://schemas.microsoft.com/office/drawing/2014/main" id="{FCFCC2D3-44B8-0C8D-9FAA-7616AFCF0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9143" r="7232" b="12533"/>
          <a:stretch/>
        </p:blipFill>
        <p:spPr bwMode="auto">
          <a:xfrm>
            <a:off x="5024959" y="1175190"/>
            <a:ext cx="1918766" cy="17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575944"/>
            <a:ext cx="1115895" cy="11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How much is the hat?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185863" y="4186238"/>
            <a:ext cx="6779211" cy="957261"/>
          </a:xfrm>
          <a:prstGeom prst="wedgeRoundRectCallout">
            <a:avLst>
              <a:gd name="adj1" fmla="val 59100"/>
              <a:gd name="adj2" fmla="val 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thirty thousand dong.</a:t>
            </a:r>
            <a:endParaRPr lang="en-US" sz="3600" dirty="0"/>
          </a:p>
        </p:txBody>
      </p:sp>
      <p:pic>
        <p:nvPicPr>
          <p:cNvPr id="14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00" y="1711168"/>
            <a:ext cx="1380381" cy="13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575468" y="3253934"/>
            <a:ext cx="2393737" cy="5232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latin typeface="Comic Sans MS" pitchFamily="66" charset="0"/>
              </a:rPr>
              <a:t>30.000 đ</a:t>
            </a:r>
          </a:p>
        </p:txBody>
      </p:sp>
      <p:pic>
        <p:nvPicPr>
          <p:cNvPr id="18" name="Picture 17" descr="Tea Party Clipart | Crazy hat day, Crazy hats, Clip art">
            <a:hlinkClick r:id="rId8" action="ppaction://hlinksldjump"/>
            <a:extLst>
              <a:ext uri="{FF2B5EF4-FFF2-40B4-BE49-F238E27FC236}">
                <a16:creationId xmlns:a16="http://schemas.microsoft.com/office/drawing/2014/main" id="{A33B548D-62C0-DE35-5CC8-AD1D38CD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12" y="1201443"/>
            <a:ext cx="2690388" cy="18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How much is the cap?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185863" y="4186238"/>
            <a:ext cx="6779211" cy="957261"/>
          </a:xfrm>
          <a:prstGeom prst="wedgeRoundRectCallout">
            <a:avLst>
              <a:gd name="adj1" fmla="val 59100"/>
              <a:gd name="adj2" fmla="val 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twenty thousand dong.</a:t>
            </a:r>
            <a:endParaRPr lang="en-US" sz="3600" dirty="0"/>
          </a:p>
        </p:txBody>
      </p:sp>
      <p:pic>
        <p:nvPicPr>
          <p:cNvPr id="14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00" y="1711168"/>
            <a:ext cx="1001763" cy="10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575468" y="3253934"/>
            <a:ext cx="2393737" cy="5232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latin typeface="Comic Sans MS" pitchFamily="66" charset="0"/>
              </a:rPr>
              <a:t>20.000 đ</a:t>
            </a:r>
          </a:p>
        </p:txBody>
      </p:sp>
      <p:pic>
        <p:nvPicPr>
          <p:cNvPr id="10" name="Picture 9" descr="Baseball Cap Clip Art - Cap Clipart, HD Png Download , Transparent Png  Image - PNGitem">
            <a:hlinkClick r:id="rId8" action="ppaction://hlinksldjump"/>
            <a:extLst>
              <a:ext uri="{FF2B5EF4-FFF2-40B4-BE49-F238E27FC236}">
                <a16:creationId xmlns:a16="http://schemas.microsoft.com/office/drawing/2014/main" id="{98C735DF-17B9-C1F9-BA32-1B97BD62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7009" r="3344" b="6032"/>
          <a:stretch/>
        </p:blipFill>
        <p:spPr bwMode="auto">
          <a:xfrm>
            <a:off x="4678521" y="1427632"/>
            <a:ext cx="2365894" cy="14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4" y="2120252"/>
            <a:ext cx="1001763" cy="10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858022" y="122476"/>
            <a:ext cx="7632611" cy="829761"/>
          </a:xfrm>
          <a:prstGeom prst="wedgeRoundRectCallout">
            <a:avLst>
              <a:gd name="adj1" fmla="val -54115"/>
              <a:gd name="adj2" fmla="val 1576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How much is the school bag?</a:t>
            </a:r>
            <a:endParaRPr lang="en-US" sz="4000" dirty="0">
              <a:latin typeface="+mj-lt"/>
            </a:endParaRPr>
          </a:p>
        </p:txBody>
      </p:sp>
      <p:pic>
        <p:nvPicPr>
          <p:cNvPr id="12" name="Picture 11" descr="Image result for pointing cartoon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41310" y="575702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62" y="3850481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185863" y="4186238"/>
            <a:ext cx="6779211" cy="957261"/>
          </a:xfrm>
          <a:prstGeom prst="wedgeRoundRectCallout">
            <a:avLst>
              <a:gd name="adj1" fmla="val 59100"/>
              <a:gd name="adj2" fmla="val 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ninety thousand dong.</a:t>
            </a:r>
            <a:endParaRPr lang="en-US" sz="3600" dirty="0"/>
          </a:p>
        </p:txBody>
      </p:sp>
      <p:pic>
        <p:nvPicPr>
          <p:cNvPr id="14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00" y="1711168"/>
            <a:ext cx="1001763" cy="10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575468" y="3253934"/>
            <a:ext cx="2393737" cy="5232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s-ES" sz="2800" b="1" dirty="0">
                <a:solidFill>
                  <a:prstClr val="black"/>
                </a:solidFill>
                <a:latin typeface="Comic Sans MS" pitchFamily="66" charset="0"/>
              </a:rPr>
              <a:t>90.000 đ</a:t>
            </a:r>
          </a:p>
        </p:txBody>
      </p:sp>
      <p:pic>
        <p:nvPicPr>
          <p:cNvPr id="15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4" y="2120252"/>
            <a:ext cx="1001763" cy="10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EE42BE8-D7BB-D146-3EA5-81146D57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09" y="1027021"/>
            <a:ext cx="1742654" cy="211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51" y="2439633"/>
            <a:ext cx="1001763" cy="10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45" y="2848717"/>
            <a:ext cx="1001763" cy="10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1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44"/>
          <p:cNvGrpSpPr/>
          <p:nvPr/>
        </p:nvGrpSpPr>
        <p:grpSpPr>
          <a:xfrm rot="-2703707">
            <a:off x="4320622" y="-1183710"/>
            <a:ext cx="2625210" cy="3331685"/>
            <a:chOff x="1154976" y="632775"/>
            <a:chExt cx="2502430" cy="3877954"/>
          </a:xfrm>
        </p:grpSpPr>
        <p:sp>
          <p:nvSpPr>
            <p:cNvPr id="844" name="Google Shape;844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 rot="-901627">
            <a:off x="806262" y="2456101"/>
            <a:ext cx="2625237" cy="3331746"/>
            <a:chOff x="1154976" y="632775"/>
            <a:chExt cx="2502430" cy="3877954"/>
          </a:xfrm>
        </p:grpSpPr>
        <p:sp>
          <p:nvSpPr>
            <p:cNvPr id="847" name="Google Shape;847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44"/>
          <p:cNvSpPr/>
          <p:nvPr/>
        </p:nvSpPr>
        <p:spPr>
          <a:xfrm rot="199701">
            <a:off x="1204013" y="742873"/>
            <a:ext cx="6736155" cy="3657701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44"/>
          <p:cNvGrpSpPr/>
          <p:nvPr/>
        </p:nvGrpSpPr>
        <p:grpSpPr>
          <a:xfrm rot="-510657">
            <a:off x="6518736" y="501192"/>
            <a:ext cx="1456376" cy="1571997"/>
            <a:chOff x="5860698" y="467267"/>
            <a:chExt cx="1358169" cy="1465993"/>
          </a:xfrm>
        </p:grpSpPr>
        <p:sp>
          <p:nvSpPr>
            <p:cNvPr id="851" name="Google Shape;851;p44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44"/>
          <p:cNvSpPr txBox="1">
            <a:spLocks noGrp="1"/>
          </p:cNvSpPr>
          <p:nvPr>
            <p:ph type="ctrTitle"/>
          </p:nvPr>
        </p:nvSpPr>
        <p:spPr>
          <a:xfrm>
            <a:off x="1103333" y="1312068"/>
            <a:ext cx="6863654" cy="23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F4FBE"/>
                </a:solidFill>
              </a:rPr>
              <a:t>At the shopping center</a:t>
            </a:r>
            <a:endParaRPr sz="5400" dirty="0">
              <a:solidFill>
                <a:srgbClr val="0F4FBE"/>
              </a:solidFill>
            </a:endParaRPr>
          </a:p>
        </p:txBody>
      </p:sp>
      <p:grpSp>
        <p:nvGrpSpPr>
          <p:cNvPr id="855" name="Google Shape;855;p44"/>
          <p:cNvGrpSpPr/>
          <p:nvPr/>
        </p:nvGrpSpPr>
        <p:grpSpPr>
          <a:xfrm>
            <a:off x="7905701" y="537875"/>
            <a:ext cx="457711" cy="445973"/>
            <a:chOff x="397551" y="281000"/>
            <a:chExt cx="457711" cy="445973"/>
          </a:xfrm>
        </p:grpSpPr>
        <p:sp>
          <p:nvSpPr>
            <p:cNvPr id="856" name="Google Shape;856;p4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44"/>
          <p:cNvSpPr/>
          <p:nvPr/>
        </p:nvSpPr>
        <p:spPr>
          <a:xfrm rot="401238">
            <a:off x="446761" y="170276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1354025" y="1210049"/>
            <a:ext cx="565585" cy="395120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0" name="Google Shape;860;p44"/>
          <p:cNvGrpSpPr/>
          <p:nvPr/>
        </p:nvGrpSpPr>
        <p:grpSpPr>
          <a:xfrm>
            <a:off x="1573062" y="2842823"/>
            <a:ext cx="850038" cy="1116492"/>
            <a:chOff x="181724" y="3902898"/>
            <a:chExt cx="850038" cy="1116492"/>
          </a:xfrm>
        </p:grpSpPr>
        <p:grpSp>
          <p:nvGrpSpPr>
            <p:cNvPr id="861" name="Google Shape;861;p4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62" name="Google Shape;862;p4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6" name="Google Shape;866;p4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44"/>
          <p:cNvGrpSpPr/>
          <p:nvPr/>
        </p:nvGrpSpPr>
        <p:grpSpPr>
          <a:xfrm rot="1796398">
            <a:off x="6008257" y="4015720"/>
            <a:ext cx="2625310" cy="3331639"/>
            <a:chOff x="1154976" y="632775"/>
            <a:chExt cx="2502430" cy="3877954"/>
          </a:xfrm>
        </p:grpSpPr>
        <p:sp>
          <p:nvSpPr>
            <p:cNvPr id="868" name="Google Shape;868;p44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853;p44"/>
          <p:cNvSpPr txBox="1">
            <a:spLocks/>
          </p:cNvSpPr>
          <p:nvPr/>
        </p:nvSpPr>
        <p:spPr>
          <a:xfrm>
            <a:off x="4219998" y="-24709"/>
            <a:ext cx="2347363" cy="87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8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/>
              <a:buNone/>
              <a:defRPr sz="5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9C5E1-790B-17A5-B781-0363B86B9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6" y="-19910"/>
            <a:ext cx="2484791" cy="1961194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DA050659-58DA-909E-D819-00647625C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</p:spPr>
        <p:txBody>
          <a:bodyPr/>
          <a:lstStyle/>
          <a:p>
            <a:r>
              <a:rPr lang="en-US" sz="2000" dirty="0"/>
              <a:t>Lesson 3 – Period 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58"/>
          <p:cNvGrpSpPr/>
          <p:nvPr/>
        </p:nvGrpSpPr>
        <p:grpSpPr>
          <a:xfrm rot="2136647">
            <a:off x="6979115" y="2565842"/>
            <a:ext cx="2348247" cy="2980627"/>
            <a:chOff x="1154976" y="632775"/>
            <a:chExt cx="2502430" cy="3877954"/>
          </a:xfrm>
        </p:grpSpPr>
        <p:sp>
          <p:nvSpPr>
            <p:cNvPr id="1303" name="Google Shape;1303;p5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5" name="Google Shape;1305;p58"/>
          <p:cNvSpPr/>
          <p:nvPr/>
        </p:nvSpPr>
        <p:spPr>
          <a:xfrm flipH="1">
            <a:off x="4885719" y="1020814"/>
            <a:ext cx="3771881" cy="3117934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8"/>
          <p:cNvSpPr/>
          <p:nvPr/>
        </p:nvSpPr>
        <p:spPr>
          <a:xfrm>
            <a:off x="61699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58"/>
          <p:cNvSpPr txBox="1">
            <a:spLocks noGrp="1"/>
          </p:cNvSpPr>
          <p:nvPr>
            <p:ph type="title"/>
          </p:nvPr>
        </p:nvSpPr>
        <p:spPr>
          <a:xfrm>
            <a:off x="5148209" y="2700603"/>
            <a:ext cx="3246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Read and complete</a:t>
            </a:r>
            <a:endParaRPr sz="5400" dirty="0"/>
          </a:p>
        </p:txBody>
      </p:sp>
      <p:sp>
        <p:nvSpPr>
          <p:cNvPr id="1308" name="Google Shape;1308;p58"/>
          <p:cNvSpPr txBox="1">
            <a:spLocks noGrp="1"/>
          </p:cNvSpPr>
          <p:nvPr>
            <p:ph type="title" idx="2"/>
          </p:nvPr>
        </p:nvSpPr>
        <p:spPr>
          <a:xfrm>
            <a:off x="6237225" y="1382975"/>
            <a:ext cx="106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09" name="Google Shape;1309;p58"/>
          <p:cNvSpPr txBox="1">
            <a:spLocks noGrp="1"/>
          </p:cNvSpPr>
          <p:nvPr>
            <p:ph type="subTitle" idx="1"/>
          </p:nvPr>
        </p:nvSpPr>
        <p:spPr>
          <a:xfrm>
            <a:off x="6330912" y="4225504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Pupil’s book page 57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11" name="Google Shape;1311;p58"/>
          <p:cNvSpPr/>
          <p:nvPr/>
        </p:nvSpPr>
        <p:spPr>
          <a:xfrm rot="6291472">
            <a:off x="754581" y="725164"/>
            <a:ext cx="3994717" cy="3960069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58"/>
          <p:cNvGrpSpPr/>
          <p:nvPr/>
        </p:nvGrpSpPr>
        <p:grpSpPr>
          <a:xfrm rot="299828">
            <a:off x="-65158" y="3463702"/>
            <a:ext cx="1250795" cy="1350094"/>
            <a:chOff x="5860698" y="467267"/>
            <a:chExt cx="1358169" cy="1465993"/>
          </a:xfrm>
        </p:grpSpPr>
        <p:sp>
          <p:nvSpPr>
            <p:cNvPr id="1314" name="Google Shape;1314;p58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1316;p58"/>
          <p:cNvSpPr/>
          <p:nvPr/>
        </p:nvSpPr>
        <p:spPr>
          <a:xfrm rot="6392572">
            <a:off x="4692670" y="665199"/>
            <a:ext cx="1012208" cy="1011295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301;p58"/>
          <p:cNvSpPr/>
          <p:nvPr/>
        </p:nvSpPr>
        <p:spPr>
          <a:xfrm rot="-901411" flipH="1">
            <a:off x="684479" y="-119264"/>
            <a:ext cx="1467250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4174">
            <a:off x="909874" y="1634833"/>
            <a:ext cx="3752971" cy="20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26" y="240876"/>
            <a:ext cx="8446168" cy="4565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5598" y="2900855"/>
            <a:ext cx="12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20B0604020202020204" charset="0"/>
              </a:rPr>
              <a:t>book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2787" y="3429389"/>
            <a:ext cx="233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atrick Hand" panose="020B0604020202020204" charset="0"/>
              </a:rPr>
              <a:t>behind the pet shop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35266" y="3367833"/>
            <a:ext cx="120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Patrick Hand" panose="020B0604020202020204" charset="0"/>
              </a:rPr>
              <a:t>50,000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3286" y="4107184"/>
            <a:ext cx="153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atrick Hand" panose="020B0604020202020204" charset="0"/>
              </a:rPr>
              <a:t>ice cream</a:t>
            </a:r>
          </a:p>
        </p:txBody>
      </p:sp>
    </p:spTree>
    <p:extLst>
      <p:ext uri="{BB962C8B-B14F-4D97-AF65-F5344CB8AC3E}">
        <p14:creationId xmlns:p14="http://schemas.microsoft.com/office/powerpoint/2010/main" val="1468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96" y="2356426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362743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792633" y="1516012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58496" y="2789537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155863" y="286409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540251" y="283265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/>
            <a:r>
              <a:rPr lang="en-US" dirty="0"/>
              <a:t>Read and complete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451137" y="376911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820646" y="287491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write 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2635013" y="4149938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62624" y="3266525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456233" y="4173788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407646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write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58" y="409903"/>
            <a:ext cx="8452154" cy="44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08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96" y="2356426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362743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792633" y="1516012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58496" y="2789537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155863" y="286409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540251" y="283265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/>
            <a:r>
              <a:rPr lang="en-US" dirty="0"/>
              <a:t>Read and complete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451137" y="376911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820646" y="287491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write 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2635013" y="4149938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62624" y="3266525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456233" y="4173788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60342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804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76;p29"/>
          <p:cNvSpPr/>
          <p:nvPr/>
        </p:nvSpPr>
        <p:spPr>
          <a:xfrm>
            <a:off x="3322986" y="1614226"/>
            <a:ext cx="2176384" cy="2069314"/>
          </a:xfrm>
          <a:custGeom>
            <a:avLst/>
            <a:gdLst/>
            <a:ahLst/>
            <a:cxnLst/>
            <a:rect l="l" t="t" r="r" b="b"/>
            <a:pathLst>
              <a:path w="10315" h="10615" fill="none" extrusionOk="0">
                <a:moveTo>
                  <a:pt x="1900" y="1817"/>
                </a:moveTo>
                <a:cubicBezTo>
                  <a:pt x="0" y="4699"/>
                  <a:pt x="1783" y="8848"/>
                  <a:pt x="4699" y="9765"/>
                </a:cubicBezTo>
                <a:cubicBezTo>
                  <a:pt x="7449" y="10615"/>
                  <a:pt x="10315" y="7982"/>
                  <a:pt x="10165" y="5049"/>
                </a:cubicBezTo>
                <a:cubicBezTo>
                  <a:pt x="9998" y="2117"/>
                  <a:pt x="7565" y="1"/>
                  <a:pt x="4749" y="534"/>
                </a:cubicBezTo>
                <a:cubicBezTo>
                  <a:pt x="3133" y="834"/>
                  <a:pt x="1867" y="2083"/>
                  <a:pt x="1533" y="3683"/>
                </a:cubicBezTo>
              </a:path>
            </a:pathLst>
          </a:custGeom>
          <a:noFill/>
          <a:ln w="28575" cap="rnd" cmpd="sng">
            <a:solidFill>
              <a:schemeClr val="accent2">
                <a:lumMod val="50000"/>
              </a:schemeClr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1857;p70"/>
          <p:cNvSpPr txBox="1">
            <a:spLocks/>
          </p:cNvSpPr>
          <p:nvPr/>
        </p:nvSpPr>
        <p:spPr>
          <a:xfrm>
            <a:off x="3669518" y="2229272"/>
            <a:ext cx="1771486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Patrick Hand" panose="020B0604020202020204" charset="0"/>
              </a:rPr>
              <a:t>At the shopping </a:t>
            </a:r>
            <a:r>
              <a:rPr lang="en-US" sz="3600" dirty="0" err="1">
                <a:solidFill>
                  <a:schemeClr val="tx1"/>
                </a:solidFill>
                <a:latin typeface="Patrick Hand" panose="020B0604020202020204" charset="0"/>
              </a:rPr>
              <a:t>centre</a:t>
            </a:r>
            <a:endParaRPr lang="en-US" sz="3600" dirty="0">
              <a:solidFill>
                <a:schemeClr val="tx1"/>
              </a:solidFill>
              <a:latin typeface="Patrick Hand" panose="020B0604020202020204" charset="0"/>
            </a:endParaRPr>
          </a:p>
        </p:txBody>
      </p:sp>
      <p:sp>
        <p:nvSpPr>
          <p:cNvPr id="25" name="Google Shape;388;p29"/>
          <p:cNvSpPr txBox="1"/>
          <p:nvPr/>
        </p:nvSpPr>
        <p:spPr>
          <a:xfrm rot="156534">
            <a:off x="1439930" y="2117682"/>
            <a:ext cx="2777520" cy="87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9900"/>
                </a:solidFill>
                <a:latin typeface="Fira Sans" panose="020B0604020202020204"/>
                <a:ea typeface="Fira Sans" panose="020B0604020202020204"/>
                <a:cs typeface="Fira Sans" panose="020B0604020202020204"/>
                <a:sym typeface="Fira Sans" panose="020B0604020202020204"/>
              </a:rPr>
              <a:t>Shop 1</a:t>
            </a:r>
            <a:endParaRPr sz="3200" b="1" dirty="0">
              <a:solidFill>
                <a:srgbClr val="FF9900"/>
              </a:solidFill>
              <a:latin typeface="Fira Sans" panose="020B0604020202020204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sp>
        <p:nvSpPr>
          <p:cNvPr id="26" name="Google Shape;388;p29"/>
          <p:cNvSpPr txBox="1"/>
          <p:nvPr/>
        </p:nvSpPr>
        <p:spPr>
          <a:xfrm rot="20338665" flipH="1">
            <a:off x="106606" y="523430"/>
            <a:ext cx="2876973" cy="125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Where?</a:t>
            </a:r>
            <a:endParaRPr sz="3200" b="1" dirty="0">
              <a:ln w="0"/>
              <a:solidFill>
                <a:srgbClr val="7030A0"/>
              </a:solidFill>
              <a:latin typeface="Patrick Hand" panose="020B0604020202020204" charset="0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grpSp>
        <p:nvGrpSpPr>
          <p:cNvPr id="27" name="Google Shape;377;p29"/>
          <p:cNvGrpSpPr/>
          <p:nvPr/>
        </p:nvGrpSpPr>
        <p:grpSpPr>
          <a:xfrm rot="20717173" flipH="1">
            <a:off x="951277" y="435392"/>
            <a:ext cx="2450384" cy="2123188"/>
            <a:chOff x="5729255" y="1156623"/>
            <a:chExt cx="3186910" cy="1704410"/>
          </a:xfrm>
        </p:grpSpPr>
        <p:sp>
          <p:nvSpPr>
            <p:cNvPr id="28" name="Google Shape;378;p29"/>
            <p:cNvSpPr/>
            <p:nvPr/>
          </p:nvSpPr>
          <p:spPr>
            <a:xfrm rot="1281951">
              <a:off x="5729255" y="1490816"/>
              <a:ext cx="1115358" cy="1370217"/>
            </a:xfrm>
            <a:custGeom>
              <a:avLst/>
              <a:gdLst/>
              <a:ahLst/>
              <a:cxnLst/>
              <a:rect l="l" t="t" r="r" b="b"/>
              <a:pathLst>
                <a:path w="784" h="967" fill="none" extrusionOk="0">
                  <a:moveTo>
                    <a:pt x="0" y="967"/>
                  </a:moveTo>
                  <a:cubicBezTo>
                    <a:pt x="217" y="600"/>
                    <a:pt x="467" y="284"/>
                    <a:pt x="784" y="0"/>
                  </a:cubicBezTo>
                </a:path>
              </a:pathLst>
            </a:custGeom>
            <a:noFill/>
            <a:ln w="28575" cap="rnd" cmpd="sng">
              <a:solidFill>
                <a:srgbClr val="FF99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79;p29"/>
            <p:cNvSpPr/>
            <p:nvPr/>
          </p:nvSpPr>
          <p:spPr>
            <a:xfrm>
              <a:off x="6932790" y="1156623"/>
              <a:ext cx="1983375" cy="889500"/>
            </a:xfrm>
            <a:custGeom>
              <a:avLst/>
              <a:gdLst/>
              <a:ahLst/>
              <a:cxnLst/>
              <a:rect l="l" t="t" r="r" b="b"/>
              <a:pathLst>
                <a:path w="9165" h="4800" fill="none" extrusionOk="0">
                  <a:moveTo>
                    <a:pt x="1417" y="551"/>
                  </a:moveTo>
                  <a:cubicBezTo>
                    <a:pt x="300" y="1301"/>
                    <a:pt x="0" y="4283"/>
                    <a:pt x="1233" y="4433"/>
                  </a:cubicBezTo>
                  <a:cubicBezTo>
                    <a:pt x="2450" y="4583"/>
                    <a:pt x="7082" y="4800"/>
                    <a:pt x="8115" y="4250"/>
                  </a:cubicBezTo>
                  <a:cubicBezTo>
                    <a:pt x="9165" y="3683"/>
                    <a:pt x="9098" y="1151"/>
                    <a:pt x="8232" y="584"/>
                  </a:cubicBezTo>
                  <a:cubicBezTo>
                    <a:pt x="7382" y="34"/>
                    <a:pt x="2083" y="1"/>
                    <a:pt x="1183" y="1267"/>
                  </a:cubicBezTo>
                </a:path>
              </a:pathLst>
            </a:custGeom>
            <a:noFill/>
            <a:ln w="28575" cap="rnd" cmpd="sng">
              <a:solidFill>
                <a:srgbClr val="FF99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30" name="Google Shape;377;p29"/>
          <p:cNvGrpSpPr/>
          <p:nvPr/>
        </p:nvGrpSpPr>
        <p:grpSpPr>
          <a:xfrm rot="18205959" flipH="1">
            <a:off x="1070785" y="2798794"/>
            <a:ext cx="2450384" cy="2123188"/>
            <a:chOff x="5729255" y="1156623"/>
            <a:chExt cx="3186910" cy="1704410"/>
          </a:xfrm>
        </p:grpSpPr>
        <p:sp>
          <p:nvSpPr>
            <p:cNvPr id="31" name="Google Shape;378;p29"/>
            <p:cNvSpPr/>
            <p:nvPr/>
          </p:nvSpPr>
          <p:spPr>
            <a:xfrm rot="1281951">
              <a:off x="5729255" y="1490816"/>
              <a:ext cx="1115358" cy="1370217"/>
            </a:xfrm>
            <a:custGeom>
              <a:avLst/>
              <a:gdLst/>
              <a:ahLst/>
              <a:cxnLst/>
              <a:rect l="l" t="t" r="r" b="b"/>
              <a:pathLst>
                <a:path w="784" h="967" fill="none" extrusionOk="0">
                  <a:moveTo>
                    <a:pt x="0" y="967"/>
                  </a:moveTo>
                  <a:cubicBezTo>
                    <a:pt x="217" y="600"/>
                    <a:pt x="467" y="284"/>
                    <a:pt x="784" y="0"/>
                  </a:cubicBezTo>
                </a:path>
              </a:pathLst>
            </a:custGeom>
            <a:noFill/>
            <a:ln w="28575" cap="rnd" cmpd="sng">
              <a:solidFill>
                <a:srgbClr val="FF99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79;p29"/>
            <p:cNvSpPr/>
            <p:nvPr/>
          </p:nvSpPr>
          <p:spPr>
            <a:xfrm>
              <a:off x="6932790" y="1156623"/>
              <a:ext cx="1983375" cy="889500"/>
            </a:xfrm>
            <a:custGeom>
              <a:avLst/>
              <a:gdLst/>
              <a:ahLst/>
              <a:cxnLst/>
              <a:rect l="l" t="t" r="r" b="b"/>
              <a:pathLst>
                <a:path w="9165" h="4800" fill="none" extrusionOk="0">
                  <a:moveTo>
                    <a:pt x="1417" y="551"/>
                  </a:moveTo>
                  <a:cubicBezTo>
                    <a:pt x="300" y="1301"/>
                    <a:pt x="0" y="4283"/>
                    <a:pt x="1233" y="4433"/>
                  </a:cubicBezTo>
                  <a:cubicBezTo>
                    <a:pt x="2450" y="4583"/>
                    <a:pt x="7082" y="4800"/>
                    <a:pt x="8115" y="4250"/>
                  </a:cubicBezTo>
                  <a:cubicBezTo>
                    <a:pt x="9165" y="3683"/>
                    <a:pt x="9098" y="1151"/>
                    <a:pt x="8232" y="584"/>
                  </a:cubicBezTo>
                  <a:cubicBezTo>
                    <a:pt x="7382" y="34"/>
                    <a:pt x="2083" y="1"/>
                    <a:pt x="1183" y="1267"/>
                  </a:cubicBezTo>
                </a:path>
              </a:pathLst>
            </a:custGeom>
            <a:noFill/>
            <a:ln w="28575" cap="rnd" cmpd="sng">
              <a:solidFill>
                <a:srgbClr val="FF99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33" name="Google Shape;388;p29"/>
          <p:cNvSpPr txBox="1"/>
          <p:nvPr/>
        </p:nvSpPr>
        <p:spPr>
          <a:xfrm rot="20798552" flipH="1">
            <a:off x="210773" y="3388936"/>
            <a:ext cx="2876973" cy="125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How </a:t>
            </a: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much?</a:t>
            </a:r>
            <a:endParaRPr sz="2800" b="1" dirty="0">
              <a:ln w="0"/>
              <a:solidFill>
                <a:srgbClr val="7030A0"/>
              </a:solidFill>
              <a:latin typeface="Patrick Hand" panose="020B0604020202020204" charset="0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grpSp>
        <p:nvGrpSpPr>
          <p:cNvPr id="34" name="Google Shape;377;p29"/>
          <p:cNvGrpSpPr/>
          <p:nvPr/>
        </p:nvGrpSpPr>
        <p:grpSpPr>
          <a:xfrm>
            <a:off x="5477307" y="646348"/>
            <a:ext cx="2254745" cy="1604459"/>
            <a:chOff x="5729255" y="1156623"/>
            <a:chExt cx="3186910" cy="1704410"/>
          </a:xfrm>
        </p:grpSpPr>
        <p:sp>
          <p:nvSpPr>
            <p:cNvPr id="35" name="Google Shape;378;p29"/>
            <p:cNvSpPr/>
            <p:nvPr/>
          </p:nvSpPr>
          <p:spPr>
            <a:xfrm rot="1281951">
              <a:off x="5729255" y="1490816"/>
              <a:ext cx="1115358" cy="1370217"/>
            </a:xfrm>
            <a:custGeom>
              <a:avLst/>
              <a:gdLst/>
              <a:ahLst/>
              <a:cxnLst/>
              <a:rect l="l" t="t" r="r" b="b"/>
              <a:pathLst>
                <a:path w="784" h="967" fill="none" extrusionOk="0">
                  <a:moveTo>
                    <a:pt x="0" y="967"/>
                  </a:moveTo>
                  <a:cubicBezTo>
                    <a:pt x="217" y="600"/>
                    <a:pt x="467" y="284"/>
                    <a:pt x="784" y="0"/>
                  </a:cubicBezTo>
                </a:path>
              </a:pathLst>
            </a:custGeom>
            <a:ln w="38100"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79;p29"/>
            <p:cNvSpPr/>
            <p:nvPr/>
          </p:nvSpPr>
          <p:spPr>
            <a:xfrm>
              <a:off x="6932790" y="1156623"/>
              <a:ext cx="1983375" cy="889500"/>
            </a:xfrm>
            <a:custGeom>
              <a:avLst/>
              <a:gdLst/>
              <a:ahLst/>
              <a:cxnLst/>
              <a:rect l="l" t="t" r="r" b="b"/>
              <a:pathLst>
                <a:path w="9165" h="4800" fill="none" extrusionOk="0">
                  <a:moveTo>
                    <a:pt x="1417" y="551"/>
                  </a:moveTo>
                  <a:cubicBezTo>
                    <a:pt x="300" y="1301"/>
                    <a:pt x="0" y="4283"/>
                    <a:pt x="1233" y="4433"/>
                  </a:cubicBezTo>
                  <a:cubicBezTo>
                    <a:pt x="2450" y="4583"/>
                    <a:pt x="7082" y="4800"/>
                    <a:pt x="8115" y="4250"/>
                  </a:cubicBezTo>
                  <a:cubicBezTo>
                    <a:pt x="9165" y="3683"/>
                    <a:pt x="9098" y="1151"/>
                    <a:pt x="8232" y="584"/>
                  </a:cubicBezTo>
                  <a:cubicBezTo>
                    <a:pt x="7382" y="34"/>
                    <a:pt x="2083" y="1"/>
                    <a:pt x="1183" y="1267"/>
                  </a:cubicBezTo>
                </a:path>
              </a:pathLst>
            </a:custGeom>
            <a:ln w="38100"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37" name="Google Shape;388;p29"/>
          <p:cNvSpPr txBox="1"/>
          <p:nvPr/>
        </p:nvSpPr>
        <p:spPr>
          <a:xfrm rot="21296647">
            <a:off x="4883866" y="1424888"/>
            <a:ext cx="2777520" cy="87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9900"/>
                </a:solidFill>
                <a:latin typeface="Fira Sans" panose="020B0604020202020204"/>
                <a:ea typeface="Fira Sans" panose="020B0604020202020204"/>
                <a:cs typeface="Fira Sans" panose="020B0604020202020204"/>
                <a:sym typeface="Fira Sans" panose="020B0604020202020204"/>
              </a:rPr>
              <a:t>Shop 2</a:t>
            </a:r>
            <a:endParaRPr sz="3200" b="1" dirty="0">
              <a:solidFill>
                <a:srgbClr val="FF9900"/>
              </a:solidFill>
              <a:latin typeface="Fira Sans" panose="020B0604020202020204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sp>
        <p:nvSpPr>
          <p:cNvPr id="38" name="Google Shape;388;p29"/>
          <p:cNvSpPr txBox="1"/>
          <p:nvPr/>
        </p:nvSpPr>
        <p:spPr>
          <a:xfrm rot="21209513" flipH="1">
            <a:off x="5661153" y="416947"/>
            <a:ext cx="2876973" cy="125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Where?</a:t>
            </a:r>
            <a:endParaRPr sz="3200" b="1" dirty="0">
              <a:ln w="0"/>
              <a:solidFill>
                <a:srgbClr val="00B050"/>
              </a:solidFill>
              <a:latin typeface="Patrick Hand" panose="020B0604020202020204" charset="0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grpSp>
        <p:nvGrpSpPr>
          <p:cNvPr id="39" name="Google Shape;377;p29"/>
          <p:cNvGrpSpPr/>
          <p:nvPr/>
        </p:nvGrpSpPr>
        <p:grpSpPr>
          <a:xfrm rot="1493186">
            <a:off x="5777041" y="1660465"/>
            <a:ext cx="2567946" cy="1647547"/>
            <a:chOff x="5729255" y="1156623"/>
            <a:chExt cx="3186910" cy="1704410"/>
          </a:xfrm>
        </p:grpSpPr>
        <p:sp>
          <p:nvSpPr>
            <p:cNvPr id="40" name="Google Shape;378;p29"/>
            <p:cNvSpPr/>
            <p:nvPr/>
          </p:nvSpPr>
          <p:spPr>
            <a:xfrm rot="1281951">
              <a:off x="5729255" y="1490816"/>
              <a:ext cx="1115358" cy="1370217"/>
            </a:xfrm>
            <a:custGeom>
              <a:avLst/>
              <a:gdLst/>
              <a:ahLst/>
              <a:cxnLst/>
              <a:rect l="l" t="t" r="r" b="b"/>
              <a:pathLst>
                <a:path w="784" h="967" fill="none" extrusionOk="0">
                  <a:moveTo>
                    <a:pt x="0" y="967"/>
                  </a:moveTo>
                  <a:cubicBezTo>
                    <a:pt x="217" y="600"/>
                    <a:pt x="467" y="284"/>
                    <a:pt x="784" y="0"/>
                  </a:cubicBezTo>
                </a:path>
              </a:pathLst>
            </a:custGeom>
            <a:ln w="38100"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79;p29"/>
            <p:cNvSpPr/>
            <p:nvPr/>
          </p:nvSpPr>
          <p:spPr>
            <a:xfrm>
              <a:off x="6932790" y="1156623"/>
              <a:ext cx="1983375" cy="889500"/>
            </a:xfrm>
            <a:custGeom>
              <a:avLst/>
              <a:gdLst/>
              <a:ahLst/>
              <a:cxnLst/>
              <a:rect l="l" t="t" r="r" b="b"/>
              <a:pathLst>
                <a:path w="9165" h="4800" fill="none" extrusionOk="0">
                  <a:moveTo>
                    <a:pt x="1417" y="551"/>
                  </a:moveTo>
                  <a:cubicBezTo>
                    <a:pt x="300" y="1301"/>
                    <a:pt x="0" y="4283"/>
                    <a:pt x="1233" y="4433"/>
                  </a:cubicBezTo>
                  <a:cubicBezTo>
                    <a:pt x="2450" y="4583"/>
                    <a:pt x="7082" y="4800"/>
                    <a:pt x="8115" y="4250"/>
                  </a:cubicBezTo>
                  <a:cubicBezTo>
                    <a:pt x="9165" y="3683"/>
                    <a:pt x="9098" y="1151"/>
                    <a:pt x="8232" y="584"/>
                  </a:cubicBezTo>
                  <a:cubicBezTo>
                    <a:pt x="7382" y="34"/>
                    <a:pt x="2083" y="1"/>
                    <a:pt x="1183" y="1267"/>
                  </a:cubicBezTo>
                </a:path>
              </a:pathLst>
            </a:custGeom>
            <a:ln w="38100"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42" name="Google Shape;388;p29"/>
          <p:cNvSpPr txBox="1"/>
          <p:nvPr/>
        </p:nvSpPr>
        <p:spPr>
          <a:xfrm rot="2491368" flipH="1">
            <a:off x="6080327" y="3241197"/>
            <a:ext cx="2876973" cy="125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>
                <a:ln w="0"/>
                <a:solidFill>
                  <a:srgbClr val="00B05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How </a:t>
            </a:r>
          </a:p>
          <a:p>
            <a:pPr algn="ctr"/>
            <a:r>
              <a:rPr lang="en-US" sz="2800" b="1" dirty="0">
                <a:ln w="0"/>
                <a:solidFill>
                  <a:srgbClr val="00B05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much?</a:t>
            </a:r>
            <a:endParaRPr sz="2800" b="1" dirty="0">
              <a:ln w="0"/>
              <a:solidFill>
                <a:srgbClr val="00B050"/>
              </a:solidFill>
              <a:latin typeface="Patrick Hand" panose="020B0604020202020204" charset="0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grpSp>
        <p:nvGrpSpPr>
          <p:cNvPr id="43" name="Google Shape;377;p29"/>
          <p:cNvGrpSpPr/>
          <p:nvPr/>
        </p:nvGrpSpPr>
        <p:grpSpPr>
          <a:xfrm rot="18931246" flipH="1">
            <a:off x="819752" y="1571117"/>
            <a:ext cx="2450384" cy="2123188"/>
            <a:chOff x="5729255" y="1156623"/>
            <a:chExt cx="3186910" cy="1704410"/>
          </a:xfrm>
        </p:grpSpPr>
        <p:sp>
          <p:nvSpPr>
            <p:cNvPr id="44" name="Google Shape;378;p29"/>
            <p:cNvSpPr/>
            <p:nvPr/>
          </p:nvSpPr>
          <p:spPr>
            <a:xfrm rot="1281951">
              <a:off x="5729255" y="1490816"/>
              <a:ext cx="1115358" cy="1370217"/>
            </a:xfrm>
            <a:custGeom>
              <a:avLst/>
              <a:gdLst/>
              <a:ahLst/>
              <a:cxnLst/>
              <a:rect l="l" t="t" r="r" b="b"/>
              <a:pathLst>
                <a:path w="784" h="967" fill="none" extrusionOk="0">
                  <a:moveTo>
                    <a:pt x="0" y="967"/>
                  </a:moveTo>
                  <a:cubicBezTo>
                    <a:pt x="217" y="600"/>
                    <a:pt x="467" y="284"/>
                    <a:pt x="784" y="0"/>
                  </a:cubicBezTo>
                </a:path>
              </a:pathLst>
            </a:custGeom>
            <a:noFill/>
            <a:ln w="28575" cap="rnd" cmpd="sng">
              <a:solidFill>
                <a:srgbClr val="FF99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79;p29"/>
            <p:cNvSpPr/>
            <p:nvPr/>
          </p:nvSpPr>
          <p:spPr>
            <a:xfrm>
              <a:off x="6932790" y="1156623"/>
              <a:ext cx="1983375" cy="889500"/>
            </a:xfrm>
            <a:custGeom>
              <a:avLst/>
              <a:gdLst/>
              <a:ahLst/>
              <a:cxnLst/>
              <a:rect l="l" t="t" r="r" b="b"/>
              <a:pathLst>
                <a:path w="9165" h="4800" fill="none" extrusionOk="0">
                  <a:moveTo>
                    <a:pt x="1417" y="551"/>
                  </a:moveTo>
                  <a:cubicBezTo>
                    <a:pt x="300" y="1301"/>
                    <a:pt x="0" y="4283"/>
                    <a:pt x="1233" y="4433"/>
                  </a:cubicBezTo>
                  <a:cubicBezTo>
                    <a:pt x="2450" y="4583"/>
                    <a:pt x="7082" y="4800"/>
                    <a:pt x="8115" y="4250"/>
                  </a:cubicBezTo>
                  <a:cubicBezTo>
                    <a:pt x="9165" y="3683"/>
                    <a:pt x="9098" y="1151"/>
                    <a:pt x="8232" y="584"/>
                  </a:cubicBezTo>
                  <a:cubicBezTo>
                    <a:pt x="7382" y="34"/>
                    <a:pt x="2083" y="1"/>
                    <a:pt x="1183" y="1267"/>
                  </a:cubicBezTo>
                </a:path>
              </a:pathLst>
            </a:custGeom>
            <a:noFill/>
            <a:ln w="28575" cap="rnd" cmpd="sng">
              <a:solidFill>
                <a:srgbClr val="FF99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46" name="Google Shape;388;p29"/>
          <p:cNvSpPr txBox="1"/>
          <p:nvPr/>
        </p:nvSpPr>
        <p:spPr>
          <a:xfrm rot="20338665" flipH="1">
            <a:off x="-103791" y="1987573"/>
            <a:ext cx="2876973" cy="125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What?</a:t>
            </a:r>
            <a:endParaRPr sz="3200" b="1" dirty="0">
              <a:ln w="0"/>
              <a:solidFill>
                <a:srgbClr val="7030A0"/>
              </a:solidFill>
              <a:latin typeface="Patrick Hand" panose="020B0604020202020204" charset="0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  <p:grpSp>
        <p:nvGrpSpPr>
          <p:cNvPr id="47" name="Google Shape;377;p29"/>
          <p:cNvGrpSpPr/>
          <p:nvPr/>
        </p:nvGrpSpPr>
        <p:grpSpPr>
          <a:xfrm rot="3275041">
            <a:off x="5559482" y="2804549"/>
            <a:ext cx="2567946" cy="1647547"/>
            <a:chOff x="5729255" y="1156623"/>
            <a:chExt cx="3186910" cy="1704410"/>
          </a:xfrm>
        </p:grpSpPr>
        <p:sp>
          <p:nvSpPr>
            <p:cNvPr id="48" name="Google Shape;378;p29"/>
            <p:cNvSpPr/>
            <p:nvPr/>
          </p:nvSpPr>
          <p:spPr>
            <a:xfrm rot="1281951">
              <a:off x="5729255" y="1490816"/>
              <a:ext cx="1115358" cy="1370217"/>
            </a:xfrm>
            <a:custGeom>
              <a:avLst/>
              <a:gdLst/>
              <a:ahLst/>
              <a:cxnLst/>
              <a:rect l="l" t="t" r="r" b="b"/>
              <a:pathLst>
                <a:path w="784" h="967" fill="none" extrusionOk="0">
                  <a:moveTo>
                    <a:pt x="0" y="967"/>
                  </a:moveTo>
                  <a:cubicBezTo>
                    <a:pt x="217" y="600"/>
                    <a:pt x="467" y="284"/>
                    <a:pt x="784" y="0"/>
                  </a:cubicBezTo>
                </a:path>
              </a:pathLst>
            </a:custGeom>
            <a:ln w="38100"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79;p29"/>
            <p:cNvSpPr/>
            <p:nvPr/>
          </p:nvSpPr>
          <p:spPr>
            <a:xfrm>
              <a:off x="6932790" y="1156623"/>
              <a:ext cx="1983375" cy="889500"/>
            </a:xfrm>
            <a:custGeom>
              <a:avLst/>
              <a:gdLst/>
              <a:ahLst/>
              <a:cxnLst/>
              <a:rect l="l" t="t" r="r" b="b"/>
              <a:pathLst>
                <a:path w="9165" h="4800" fill="none" extrusionOk="0">
                  <a:moveTo>
                    <a:pt x="1417" y="551"/>
                  </a:moveTo>
                  <a:cubicBezTo>
                    <a:pt x="300" y="1301"/>
                    <a:pt x="0" y="4283"/>
                    <a:pt x="1233" y="4433"/>
                  </a:cubicBezTo>
                  <a:cubicBezTo>
                    <a:pt x="2450" y="4583"/>
                    <a:pt x="7082" y="4800"/>
                    <a:pt x="8115" y="4250"/>
                  </a:cubicBezTo>
                  <a:cubicBezTo>
                    <a:pt x="9165" y="3683"/>
                    <a:pt x="9098" y="1151"/>
                    <a:pt x="8232" y="584"/>
                  </a:cubicBezTo>
                  <a:cubicBezTo>
                    <a:pt x="7382" y="34"/>
                    <a:pt x="2083" y="1"/>
                    <a:pt x="1183" y="1267"/>
                  </a:cubicBezTo>
                </a:path>
              </a:pathLst>
            </a:custGeom>
            <a:ln w="38100"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50" name="Google Shape;388;p29"/>
          <p:cNvSpPr txBox="1"/>
          <p:nvPr/>
        </p:nvSpPr>
        <p:spPr>
          <a:xfrm rot="1452050" flipH="1">
            <a:off x="6242027" y="1683132"/>
            <a:ext cx="2876973" cy="125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rgbClr val="00B050"/>
                </a:solidFill>
                <a:latin typeface="Patrick Hand" panose="020B0604020202020204" charset="0"/>
                <a:ea typeface="Fira Sans" panose="020B0604020202020204"/>
                <a:cs typeface="Fira Sans" panose="020B0604020202020204"/>
                <a:sym typeface="Fira Sans" panose="020B0604020202020204"/>
              </a:rPr>
              <a:t>What?</a:t>
            </a:r>
            <a:endParaRPr sz="3200" b="1" dirty="0">
              <a:ln w="0"/>
              <a:solidFill>
                <a:srgbClr val="00B050"/>
              </a:solidFill>
              <a:latin typeface="Patrick Hand" panose="020B0604020202020204" charset="0"/>
              <a:ea typeface="Fira Sans" panose="020B0604020202020204"/>
              <a:cs typeface="Fira Sans" panose="020B0604020202020204"/>
              <a:sym typeface="Fira Sans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1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3" grpId="0"/>
      <p:bldP spid="37" grpId="0"/>
      <p:bldP spid="38" grpId="0"/>
      <p:bldP spid="42" grpId="0"/>
      <p:bldP spid="46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57;p70"/>
          <p:cNvSpPr txBox="1">
            <a:spLocks/>
          </p:cNvSpPr>
          <p:nvPr/>
        </p:nvSpPr>
        <p:spPr>
          <a:xfrm>
            <a:off x="1516716" y="564778"/>
            <a:ext cx="5862778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Patrick Hand" panose="020B0604020202020204" charset="0"/>
              </a:rPr>
              <a:t>Shopping list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26333"/>
              </p:ext>
            </p:extLst>
          </p:nvPr>
        </p:nvGraphicFramePr>
        <p:xfrm>
          <a:off x="1516716" y="1489869"/>
          <a:ext cx="6096000" cy="2316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Patrick Hand" panose="020B060402020202020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  <a:latin typeface="Patrick Hand" panose="020B0604020202020204" charset="0"/>
                        </a:rPr>
                        <a:t>How much?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solidFill>
                            <a:schemeClr val="bg2"/>
                          </a:solidFill>
                          <a:latin typeface="Patrick Hand" panose="020B060402020202020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Patrick Han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solidFill>
                            <a:schemeClr val="bg2"/>
                          </a:solidFill>
                          <a:latin typeface="Patrick Hand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Patrick Han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solidFill>
                            <a:schemeClr val="bg2"/>
                          </a:solidFill>
                          <a:latin typeface="Patrick Hand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Patrick Han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067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354823"/>
            <a:ext cx="8664151" cy="45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96" y="2356426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362743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792633" y="1516012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58496" y="2789537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155863" y="286409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540251" y="283265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/>
            <a:r>
              <a:rPr lang="en-US" dirty="0"/>
              <a:t>Read and complete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451137" y="376911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820646" y="287491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write 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2635013" y="4149938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62624" y="3266525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456233" y="4173788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Project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96" y="2356426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362743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792633" y="1516012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58496" y="2789537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155863" y="286409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540251" y="283265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/>
            <a:r>
              <a:rPr lang="en-US" dirty="0"/>
              <a:t>Read and complete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451137" y="376911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820646" y="287491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write 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2635013" y="4149938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62624" y="3266525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456233" y="4173788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668029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oogle Shape;1463;p63"/>
          <p:cNvGrpSpPr/>
          <p:nvPr/>
        </p:nvGrpSpPr>
        <p:grpSpPr>
          <a:xfrm rot="7845842">
            <a:off x="3801354" y="3010729"/>
            <a:ext cx="1421090" cy="3298990"/>
            <a:chOff x="-751900" y="2850775"/>
            <a:chExt cx="516875" cy="1199900"/>
          </a:xfrm>
        </p:grpSpPr>
        <p:sp>
          <p:nvSpPr>
            <p:cNvPr id="1464" name="Google Shape;1464;p63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5" name="Google Shape;1465;p63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466" name="Google Shape;1466;p63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63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63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63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63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63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63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63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63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63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63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63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63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63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63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63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63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63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63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3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3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3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3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9" name="Google Shape;1489;p63"/>
          <p:cNvGrpSpPr/>
          <p:nvPr/>
        </p:nvGrpSpPr>
        <p:grpSpPr>
          <a:xfrm>
            <a:off x="4166063" y="4297838"/>
            <a:ext cx="457711" cy="445973"/>
            <a:chOff x="397551" y="281000"/>
            <a:chExt cx="457711" cy="445973"/>
          </a:xfrm>
        </p:grpSpPr>
        <p:sp>
          <p:nvSpPr>
            <p:cNvPr id="1490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63"/>
          <p:cNvGrpSpPr/>
          <p:nvPr/>
        </p:nvGrpSpPr>
        <p:grpSpPr>
          <a:xfrm rot="-3242140">
            <a:off x="4320836" y="-1183759"/>
            <a:ext cx="2625227" cy="3331914"/>
            <a:chOff x="1154976" y="632775"/>
            <a:chExt cx="2502430" cy="3877954"/>
          </a:xfrm>
        </p:grpSpPr>
        <p:sp>
          <p:nvSpPr>
            <p:cNvPr id="1493" name="Google Shape;1493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63"/>
          <p:cNvGrpSpPr/>
          <p:nvPr/>
        </p:nvGrpSpPr>
        <p:grpSpPr>
          <a:xfrm rot="-357421">
            <a:off x="-68534" y="546208"/>
            <a:ext cx="3181590" cy="1593137"/>
            <a:chOff x="7110451" y="4123771"/>
            <a:chExt cx="2429676" cy="1216626"/>
          </a:xfrm>
        </p:grpSpPr>
        <p:sp>
          <p:nvSpPr>
            <p:cNvPr id="1496" name="Google Shape;1496;p63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3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8" name="Google Shape;1498;p63"/>
          <p:cNvSpPr/>
          <p:nvPr/>
        </p:nvSpPr>
        <p:spPr>
          <a:xfrm rot="-199719" flipH="1">
            <a:off x="1470393" y="986942"/>
            <a:ext cx="6203211" cy="3169614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63"/>
          <p:cNvSpPr txBox="1">
            <a:spLocks noGrp="1"/>
          </p:cNvSpPr>
          <p:nvPr>
            <p:ph type="title"/>
          </p:nvPr>
        </p:nvSpPr>
        <p:spPr>
          <a:xfrm>
            <a:off x="2286900" y="1382100"/>
            <a:ext cx="4570200" cy="23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Presentation</a:t>
            </a:r>
            <a:endParaRPr sz="7200" dirty="0"/>
          </a:p>
        </p:txBody>
      </p:sp>
      <p:grpSp>
        <p:nvGrpSpPr>
          <p:cNvPr id="1500" name="Google Shape;1500;p63"/>
          <p:cNvGrpSpPr/>
          <p:nvPr/>
        </p:nvGrpSpPr>
        <p:grpSpPr>
          <a:xfrm rot="900044">
            <a:off x="1097106" y="3234866"/>
            <a:ext cx="1597649" cy="1012893"/>
            <a:chOff x="3355085" y="2890614"/>
            <a:chExt cx="1003450" cy="658884"/>
          </a:xfrm>
        </p:grpSpPr>
        <p:sp>
          <p:nvSpPr>
            <p:cNvPr id="1501" name="Google Shape;1501;p63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63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1503" name="Google Shape;1503;p63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63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63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63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63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63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63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63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63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63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63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63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63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6" name="Google Shape;1516;p63"/>
          <p:cNvGrpSpPr/>
          <p:nvPr/>
        </p:nvGrpSpPr>
        <p:grpSpPr>
          <a:xfrm rot="-2301608">
            <a:off x="7208764" y="2401477"/>
            <a:ext cx="2039920" cy="2588956"/>
            <a:chOff x="1154976" y="632775"/>
            <a:chExt cx="2502430" cy="3877954"/>
          </a:xfrm>
        </p:grpSpPr>
        <p:sp>
          <p:nvSpPr>
            <p:cNvPr id="1517" name="Google Shape;1517;p63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63"/>
          <p:cNvGrpSpPr/>
          <p:nvPr/>
        </p:nvGrpSpPr>
        <p:grpSpPr>
          <a:xfrm rot="-569816">
            <a:off x="6670698" y="865782"/>
            <a:ext cx="731302" cy="595243"/>
            <a:chOff x="6619350" y="3916825"/>
            <a:chExt cx="790183" cy="643169"/>
          </a:xfrm>
        </p:grpSpPr>
        <p:sp>
          <p:nvSpPr>
            <p:cNvPr id="1520" name="Google Shape;1520;p63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3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63"/>
          <p:cNvSpPr/>
          <p:nvPr/>
        </p:nvSpPr>
        <p:spPr>
          <a:xfrm rot="1295893">
            <a:off x="6054917" y="4277271"/>
            <a:ext cx="738465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19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A050659-58DA-909E-D819-00647625C3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9CBE4D-E2DB-D65A-D500-1E2C061349D0}"/>
              </a:ext>
            </a:extLst>
          </p:cNvPr>
          <p:cNvSpPr/>
          <p:nvPr/>
        </p:nvSpPr>
        <p:spPr>
          <a:xfrm>
            <a:off x="1142107" y="112305"/>
            <a:ext cx="3948702" cy="4829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7" name="Google Shape;60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0280">
            <a:off x="3939923" y="3646843"/>
            <a:ext cx="4546753" cy="1358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" name="Google Shape;611;p56"/>
          <p:cNvGrpSpPr/>
          <p:nvPr/>
        </p:nvGrpSpPr>
        <p:grpSpPr>
          <a:xfrm rot="-1006146">
            <a:off x="-35847" y="1248860"/>
            <a:ext cx="3629571" cy="2648332"/>
            <a:chOff x="2142234" y="1011026"/>
            <a:chExt cx="3527072" cy="2573543"/>
          </a:xfrm>
        </p:grpSpPr>
        <p:pic>
          <p:nvPicPr>
            <p:cNvPr id="612" name="Google Shape;612;p56"/>
            <p:cNvPicPr preferRelativeResize="0"/>
            <p:nvPr/>
          </p:nvPicPr>
          <p:blipFill>
            <a:blip r:embed="rId5">
              <a:alphaModFix amt="83000"/>
            </a:blip>
            <a:stretch>
              <a:fillRect/>
            </a:stretch>
          </p:blipFill>
          <p:spPr>
            <a:xfrm rot="278113">
              <a:off x="2169268" y="2635953"/>
              <a:ext cx="3473005" cy="809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56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15" name="Google Shape;61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084204">
            <a:off x="816985" y="1777513"/>
            <a:ext cx="748605" cy="26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7">
            <a:alphaModFix/>
          </a:blip>
          <a:srcRect r="58078" b="34938"/>
          <a:stretch/>
        </p:blipFill>
        <p:spPr>
          <a:xfrm>
            <a:off x="3302425" y="2987475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2A846040-7971-DACB-C191-3106F16E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15" y="438574"/>
            <a:ext cx="5659485" cy="313262"/>
          </a:xfrm>
        </p:spPr>
        <p:txBody>
          <a:bodyPr/>
          <a:lstStyle/>
          <a:p>
            <a:pPr algn="ctr"/>
            <a:r>
              <a:rPr lang="en-US" sz="4400" dirty="0">
                <a:latin typeface="Patrick Hand" panose="020B0604020202020204" charset="0"/>
              </a:rPr>
              <a:t>Let’s chant!</a:t>
            </a:r>
            <a:br>
              <a:rPr lang="en-US" sz="3200" dirty="0">
                <a:latin typeface="Patrick Hand" panose="020B0604020202020204" charset="0"/>
              </a:rPr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596763-9DCC-9F81-B039-3F5BFE0A2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862" y="751836"/>
            <a:ext cx="6715280" cy="4040360"/>
          </a:xfrm>
          <a:prstGeom prst="rect">
            <a:avLst/>
          </a:prstGeom>
        </p:spPr>
      </p:pic>
      <p:pic>
        <p:nvPicPr>
          <p:cNvPr id="4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8502" y="154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98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7418381" y="656710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5023120" y="2423354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94096" y="2356426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4987162" y="1218275"/>
            <a:ext cx="3362743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795255" y="1174616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792633" y="1516012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958496" y="2789537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5155863" y="2864093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544829" y="3304801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540251" y="283265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/>
            <a:r>
              <a:rPr lang="en-US" dirty="0"/>
              <a:t>Read and complete</a:t>
            </a:r>
          </a:p>
        </p:txBody>
      </p:sp>
      <p:sp>
        <p:nvSpPr>
          <p:cNvPr id="13" name="Google Shape;890;p46">
            <a:extLst>
              <a:ext uri="{FF2B5EF4-FFF2-40B4-BE49-F238E27FC236}">
                <a16:creationId xmlns:a16="http://schemas.microsoft.com/office/drawing/2014/main" id="{85AA83C4-7B16-2CF7-EAC0-F74702D9550C}"/>
              </a:ext>
            </a:extLst>
          </p:cNvPr>
          <p:cNvSpPr/>
          <p:nvPr/>
        </p:nvSpPr>
        <p:spPr>
          <a:xfrm rot="10800000">
            <a:off x="2451137" y="3769115"/>
            <a:ext cx="3362743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820646" y="2874919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write </a:t>
            </a:r>
          </a:p>
        </p:txBody>
      </p:sp>
      <p:sp>
        <p:nvSpPr>
          <p:cNvPr id="15" name="Google Shape;902;p46">
            <a:extLst>
              <a:ext uri="{FF2B5EF4-FFF2-40B4-BE49-F238E27FC236}">
                <a16:creationId xmlns:a16="http://schemas.microsoft.com/office/drawing/2014/main" id="{E0FCDFD6-51BF-091A-C2D6-CB24CC6505A3}"/>
              </a:ext>
            </a:extLst>
          </p:cNvPr>
          <p:cNvSpPr txBox="1">
            <a:spLocks/>
          </p:cNvSpPr>
          <p:nvPr/>
        </p:nvSpPr>
        <p:spPr>
          <a:xfrm>
            <a:off x="2635013" y="4149938"/>
            <a:ext cx="699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500" b="1" i="0" u="none" strike="noStrike" cap="none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" dirty="0"/>
              <a:t>05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62624" y="3266525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01;p46">
            <a:extLst>
              <a:ext uri="{FF2B5EF4-FFF2-40B4-BE49-F238E27FC236}">
                <a16:creationId xmlns:a16="http://schemas.microsoft.com/office/drawing/2014/main" id="{1C05C09F-88D8-48AD-B970-5FD2A17B8169}"/>
              </a:ext>
            </a:extLst>
          </p:cNvPr>
          <p:cNvSpPr txBox="1">
            <a:spLocks/>
          </p:cNvSpPr>
          <p:nvPr/>
        </p:nvSpPr>
        <p:spPr>
          <a:xfrm>
            <a:off x="3456233" y="4173788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76929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42325" y="1026775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804811" y="2580978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Fun time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tationery Cartoon Images – Browse 41,291 Stock Photos, Vectors, and Video  | Adobe Stock">
            <a:extLst>
              <a:ext uri="{FF2B5EF4-FFF2-40B4-BE49-F238E27FC236}">
                <a16:creationId xmlns:a16="http://schemas.microsoft.com/office/drawing/2014/main" id="{9CBEA6B9-D3F2-498A-85B8-6099FABB1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" t="-623" r="72443" b="53114"/>
          <a:stretch/>
        </p:blipFill>
        <p:spPr bwMode="auto">
          <a:xfrm>
            <a:off x="2379240" y="1788611"/>
            <a:ext cx="988573" cy="9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1" descr="Stationery Cartoon Images – Browse 41,291 Stock Photos, Vectors, and Video  | Adobe Stock">
            <a:extLst>
              <a:ext uri="{FF2B5EF4-FFF2-40B4-BE49-F238E27FC236}">
                <a16:creationId xmlns:a16="http://schemas.microsoft.com/office/drawing/2014/main" id="{404AC047-54DA-4B1E-B990-D311424D7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" t="50542" r="75510" b="5336"/>
          <a:stretch/>
        </p:blipFill>
        <p:spPr bwMode="auto">
          <a:xfrm>
            <a:off x="5983244" y="3513063"/>
            <a:ext cx="882156" cy="8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Stationery Cartoon Images – Browse 41,291 Stock Photos, Vectors, and Video  | Adobe Stock">
            <a:extLst>
              <a:ext uri="{FF2B5EF4-FFF2-40B4-BE49-F238E27FC236}">
                <a16:creationId xmlns:a16="http://schemas.microsoft.com/office/drawing/2014/main" id="{97FD1389-C52B-4F6F-95AB-58DDE895C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2" t="50298" r="39546" b="2193"/>
          <a:stretch/>
        </p:blipFill>
        <p:spPr bwMode="auto">
          <a:xfrm>
            <a:off x="7112560" y="1771606"/>
            <a:ext cx="724545" cy="9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 descr="Stationery Cartoon Images – Browse 41,291 Stock Photos, Vectors, and Video  | Adobe Stock">
            <a:extLst>
              <a:ext uri="{FF2B5EF4-FFF2-40B4-BE49-F238E27FC236}">
                <a16:creationId xmlns:a16="http://schemas.microsoft.com/office/drawing/2014/main" id="{455433C7-35E3-4AF4-B3C4-6A41B9D5C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6" t="49724" r="22603" b="14871"/>
          <a:stretch/>
        </p:blipFill>
        <p:spPr bwMode="auto">
          <a:xfrm>
            <a:off x="1747888" y="3625339"/>
            <a:ext cx="724545" cy="69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Stationery Cartoon Images – Browse 41,291 Stock Photos, Vectors, and Video  | Adobe Stock">
            <a:extLst>
              <a:ext uri="{FF2B5EF4-FFF2-40B4-BE49-F238E27FC236}">
                <a16:creationId xmlns:a16="http://schemas.microsoft.com/office/drawing/2014/main" id="{F805DBE5-149D-4867-B51E-26BDF4EDB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698" r="57275" b="53113"/>
          <a:stretch/>
        </p:blipFill>
        <p:spPr bwMode="auto">
          <a:xfrm>
            <a:off x="1527042" y="280056"/>
            <a:ext cx="561261" cy="8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7" name="Google Shape;1837;p39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39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88" name="b1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6EFF4247-4C6F-49F7-90E6-1BAC5AC9F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4" b="68445"/>
          <a:stretch/>
        </p:blipFill>
        <p:spPr bwMode="auto">
          <a:xfrm>
            <a:off x="1148686" y="35929"/>
            <a:ext cx="1491858" cy="14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4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EE6ACD65-8304-4511-A1F3-10C142C80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5" r="33678" b="68445"/>
          <a:stretch/>
        </p:blipFill>
        <p:spPr bwMode="auto">
          <a:xfrm>
            <a:off x="477525" y="1532741"/>
            <a:ext cx="1417090" cy="14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2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C926D773-DACD-466E-9898-16A5BD197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1" r="-301" b="67738"/>
          <a:stretch/>
        </p:blipFill>
        <p:spPr bwMode="auto">
          <a:xfrm>
            <a:off x="3316641" y="-15739"/>
            <a:ext cx="1513840" cy="14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b6 - 9Slide.vn">
            <a:extLst>
              <a:ext uri="{FF2B5EF4-FFF2-40B4-BE49-F238E27FC236}">
                <a16:creationId xmlns:a16="http://schemas.microsoft.com/office/drawing/2014/main" id="{ABED3748-1B60-41AA-BE6F-44C341CF3AD7}"/>
              </a:ext>
            </a:extLst>
          </p:cNvPr>
          <p:cNvGrpSpPr/>
          <p:nvPr/>
        </p:nvGrpSpPr>
        <p:grpSpPr>
          <a:xfrm>
            <a:off x="4462040" y="1420741"/>
            <a:ext cx="1417090" cy="1496810"/>
            <a:chOff x="4381654" y="553720"/>
            <a:chExt cx="1417090" cy="1496810"/>
          </a:xfrm>
        </p:grpSpPr>
        <p:pic>
          <p:nvPicPr>
            <p:cNvPr id="24" name="Picture 4" descr="Premium Vector | School backpack. cartoon school backpack set on white  background. student satchel or schoolbag collection. pupil rucksack icon  bundle with education and study supply illustration">
              <a:extLst>
                <a:ext uri="{FF2B5EF4-FFF2-40B4-BE49-F238E27FC236}">
                  <a16:creationId xmlns:a16="http://schemas.microsoft.com/office/drawing/2014/main" id="{F8D749E5-6947-49C3-8D02-2B1B79075F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01" t="31812" r="1872" b="37195"/>
            <a:stretch/>
          </p:blipFill>
          <p:spPr bwMode="auto">
            <a:xfrm>
              <a:off x="4381654" y="670559"/>
              <a:ext cx="1417090" cy="137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C67C92-44B0-4D40-8A41-FC6107CB5E0F}"/>
                </a:ext>
              </a:extLst>
            </p:cNvPr>
            <p:cNvSpPr/>
            <p:nvPr/>
          </p:nvSpPr>
          <p:spPr>
            <a:xfrm>
              <a:off x="4424680" y="553720"/>
              <a:ext cx="264160" cy="2438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b5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FC3EFED5-D94B-400A-B021-BCA22777C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t="31297" r="34245" b="36441"/>
          <a:stretch/>
        </p:blipFill>
        <p:spPr bwMode="auto">
          <a:xfrm>
            <a:off x="2220332" y="1517002"/>
            <a:ext cx="1417090" cy="14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8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896B5346-B512-44B7-B7A4-5ECE3CF8A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31297" r="65916" b="36441"/>
          <a:stretch/>
        </p:blipFill>
        <p:spPr bwMode="auto">
          <a:xfrm>
            <a:off x="1377282" y="3067770"/>
            <a:ext cx="1417090" cy="14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9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0EBF1F21-B92E-44A5-8571-86F41083F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64111" r="65916" b="3627"/>
          <a:stretch/>
        </p:blipFill>
        <p:spPr bwMode="auto">
          <a:xfrm>
            <a:off x="3370695" y="2937743"/>
            <a:ext cx="1417090" cy="14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3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77E0C73E-C0A4-4318-B8F2-E8C1BDA5F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2" t="64111" r="30931" b="3627"/>
          <a:stretch/>
        </p:blipFill>
        <p:spPr bwMode="auto">
          <a:xfrm>
            <a:off x="5506578" y="-14765"/>
            <a:ext cx="1417090" cy="14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b9 - 9Slide.vn" descr="Premium Vector | School backpack. cartoon school backpack set on white  background. student satchel or schoolbag collection. pupil rucksack icon  bundle with education and study supply illustration">
            <a:extLst>
              <a:ext uri="{FF2B5EF4-FFF2-40B4-BE49-F238E27FC236}">
                <a16:creationId xmlns:a16="http://schemas.microsoft.com/office/drawing/2014/main" id="{38D98AFB-FBBC-4B2C-B52E-AA6A6F9AF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6" t="63032" r="-101" b="6029"/>
          <a:stretch/>
        </p:blipFill>
        <p:spPr bwMode="auto">
          <a:xfrm>
            <a:off x="5750559" y="3012712"/>
            <a:ext cx="1347527" cy="13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b7 - 9Slide.vn" descr="Premium Vector | School bag cartoon">
            <a:extLst>
              <a:ext uri="{FF2B5EF4-FFF2-40B4-BE49-F238E27FC236}">
                <a16:creationId xmlns:a16="http://schemas.microsoft.com/office/drawing/2014/main" id="{24C233A4-24D8-4248-8186-56931732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9902" r="9506" b="9902"/>
          <a:stretch/>
        </p:blipFill>
        <p:spPr bwMode="auto">
          <a:xfrm>
            <a:off x="6633748" y="1311839"/>
            <a:ext cx="1682171" cy="16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6A96B305-874B-405A-B6F5-FBE373A5D94F}"/>
              </a:ext>
            </a:extLst>
          </p:cNvPr>
          <p:cNvSpPr/>
          <p:nvPr/>
        </p:nvSpPr>
        <p:spPr>
          <a:xfrm>
            <a:off x="1643523" y="588508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IcielPanton Black" panose="00000A00000000000000" pitchFamily="2" charset="0"/>
              </a:rPr>
              <a:t>1</a:t>
            </a:r>
          </a:p>
        </p:txBody>
      </p:sp>
      <p:sp>
        <p:nvSpPr>
          <p:cNvPr id="40" name="Rectangle 39">
            <a:hlinkClick r:id="rId7" action="ppaction://hlinksldjump"/>
            <a:extLst>
              <a:ext uri="{FF2B5EF4-FFF2-40B4-BE49-F238E27FC236}">
                <a16:creationId xmlns:a16="http://schemas.microsoft.com/office/drawing/2014/main" id="{9A400ECA-A87B-46EF-8B5A-DD28DE3FD1C4}"/>
              </a:ext>
            </a:extLst>
          </p:cNvPr>
          <p:cNvSpPr/>
          <p:nvPr/>
        </p:nvSpPr>
        <p:spPr>
          <a:xfrm>
            <a:off x="965090" y="2031267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4</a:t>
            </a:r>
          </a:p>
        </p:txBody>
      </p:sp>
      <p:sp>
        <p:nvSpPr>
          <p:cNvPr id="41" name="Rectangle 40">
            <a:hlinkClick r:id="rId8" action="ppaction://hlinksldjump"/>
            <a:extLst>
              <a:ext uri="{FF2B5EF4-FFF2-40B4-BE49-F238E27FC236}">
                <a16:creationId xmlns:a16="http://schemas.microsoft.com/office/drawing/2014/main" id="{06EEB618-4623-4EEE-AEF2-0BDDBA7B700B}"/>
              </a:ext>
            </a:extLst>
          </p:cNvPr>
          <p:cNvSpPr/>
          <p:nvPr/>
        </p:nvSpPr>
        <p:spPr>
          <a:xfrm>
            <a:off x="3893347" y="702501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  <p:sp>
        <p:nvSpPr>
          <p:cNvPr id="42" name="Rectangle 41">
            <a:hlinkClick r:id="rId9" action="ppaction://hlinksldjump"/>
            <a:extLst>
              <a:ext uri="{FF2B5EF4-FFF2-40B4-BE49-F238E27FC236}">
                <a16:creationId xmlns:a16="http://schemas.microsoft.com/office/drawing/2014/main" id="{0B572A68-212C-4B34-9E2C-A914586BF8B4}"/>
              </a:ext>
            </a:extLst>
          </p:cNvPr>
          <p:cNvSpPr/>
          <p:nvPr/>
        </p:nvSpPr>
        <p:spPr>
          <a:xfrm>
            <a:off x="5879130" y="650746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3</a:t>
            </a:r>
          </a:p>
        </p:txBody>
      </p:sp>
      <p:sp>
        <p:nvSpPr>
          <p:cNvPr id="43" name="Rectangle 42">
            <a:hlinkClick r:id="rId10" action="ppaction://hlinksldjump"/>
            <a:extLst>
              <a:ext uri="{FF2B5EF4-FFF2-40B4-BE49-F238E27FC236}">
                <a16:creationId xmlns:a16="http://schemas.microsoft.com/office/drawing/2014/main" id="{600578B4-4942-4D47-8C30-FB40218ECCA5}"/>
              </a:ext>
            </a:extLst>
          </p:cNvPr>
          <p:cNvSpPr/>
          <p:nvPr/>
        </p:nvSpPr>
        <p:spPr>
          <a:xfrm>
            <a:off x="2756222" y="2102831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5</a:t>
            </a:r>
          </a:p>
        </p:txBody>
      </p:sp>
      <p:sp>
        <p:nvSpPr>
          <p:cNvPr id="44" name="Rectangle 43">
            <a:hlinkClick r:id="rId11" action="ppaction://hlinksldjump"/>
            <a:extLst>
              <a:ext uri="{FF2B5EF4-FFF2-40B4-BE49-F238E27FC236}">
                <a16:creationId xmlns:a16="http://schemas.microsoft.com/office/drawing/2014/main" id="{CCA271D7-202B-40DD-A6DC-5F61CCE72728}"/>
              </a:ext>
            </a:extLst>
          </p:cNvPr>
          <p:cNvSpPr/>
          <p:nvPr/>
        </p:nvSpPr>
        <p:spPr>
          <a:xfrm>
            <a:off x="4890941" y="2102831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IcielPanton Black" panose="00000A00000000000000" pitchFamily="2" charset="0"/>
              </a:rPr>
              <a:t>6</a:t>
            </a:r>
          </a:p>
        </p:txBody>
      </p:sp>
      <p:sp>
        <p:nvSpPr>
          <p:cNvPr id="45" name="Rectangle 44">
            <a:hlinkClick r:id="rId12" action="ppaction://hlinksldjump"/>
            <a:extLst>
              <a:ext uri="{FF2B5EF4-FFF2-40B4-BE49-F238E27FC236}">
                <a16:creationId xmlns:a16="http://schemas.microsoft.com/office/drawing/2014/main" id="{55D0A12D-F29E-4446-BD5A-4FE28C30BC4C}"/>
              </a:ext>
            </a:extLst>
          </p:cNvPr>
          <p:cNvSpPr/>
          <p:nvPr/>
        </p:nvSpPr>
        <p:spPr>
          <a:xfrm>
            <a:off x="7391270" y="2006585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7</a:t>
            </a:r>
          </a:p>
        </p:txBody>
      </p:sp>
      <p:sp>
        <p:nvSpPr>
          <p:cNvPr id="46" name="Rectangle 45">
            <a:hlinkClick r:id="rId13" action="ppaction://hlinksldjump"/>
            <a:extLst>
              <a:ext uri="{FF2B5EF4-FFF2-40B4-BE49-F238E27FC236}">
                <a16:creationId xmlns:a16="http://schemas.microsoft.com/office/drawing/2014/main" id="{675A0F45-30E8-4379-94CF-1D84D2440807}"/>
              </a:ext>
            </a:extLst>
          </p:cNvPr>
          <p:cNvSpPr/>
          <p:nvPr/>
        </p:nvSpPr>
        <p:spPr>
          <a:xfrm>
            <a:off x="1852100" y="3724538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8</a:t>
            </a:r>
          </a:p>
        </p:txBody>
      </p:sp>
      <p:sp>
        <p:nvSpPr>
          <p:cNvPr id="47" name="Rectangle 46">
            <a:hlinkClick r:id="rId14" action="ppaction://hlinksldjump"/>
            <a:extLst>
              <a:ext uri="{FF2B5EF4-FFF2-40B4-BE49-F238E27FC236}">
                <a16:creationId xmlns:a16="http://schemas.microsoft.com/office/drawing/2014/main" id="{46FC7A5B-CCA0-45C1-8CF4-9976B279D7A1}"/>
              </a:ext>
            </a:extLst>
          </p:cNvPr>
          <p:cNvSpPr/>
          <p:nvPr/>
        </p:nvSpPr>
        <p:spPr>
          <a:xfrm>
            <a:off x="4020080" y="3642890"/>
            <a:ext cx="441960" cy="441960"/>
          </a:xfrm>
          <a:custGeom>
            <a:avLst/>
            <a:gdLst>
              <a:gd name="connsiteX0" fmla="*/ 0 w 441960"/>
              <a:gd name="connsiteY0" fmla="*/ 0 h 441960"/>
              <a:gd name="connsiteX1" fmla="*/ 441960 w 441960"/>
              <a:gd name="connsiteY1" fmla="*/ 0 h 441960"/>
              <a:gd name="connsiteX2" fmla="*/ 441960 w 441960"/>
              <a:gd name="connsiteY2" fmla="*/ 441960 h 441960"/>
              <a:gd name="connsiteX3" fmla="*/ 0 w 441960"/>
              <a:gd name="connsiteY3" fmla="*/ 441960 h 441960"/>
              <a:gd name="connsiteX4" fmla="*/ 0 w 441960"/>
              <a:gd name="connsiteY4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" h="441960" fill="none" extrusionOk="0">
                <a:moveTo>
                  <a:pt x="0" y="0"/>
                </a:moveTo>
                <a:cubicBezTo>
                  <a:pt x="82248" y="34518"/>
                  <a:pt x="305061" y="-29018"/>
                  <a:pt x="441960" y="0"/>
                </a:cubicBezTo>
                <a:cubicBezTo>
                  <a:pt x="462884" y="86160"/>
                  <a:pt x="442659" y="304875"/>
                  <a:pt x="441960" y="441960"/>
                </a:cubicBezTo>
                <a:cubicBezTo>
                  <a:pt x="284856" y="479270"/>
                  <a:pt x="93121" y="417799"/>
                  <a:pt x="0" y="441960"/>
                </a:cubicBezTo>
                <a:cubicBezTo>
                  <a:pt x="-7334" y="251679"/>
                  <a:pt x="28445" y="182769"/>
                  <a:pt x="0" y="0"/>
                </a:cubicBezTo>
                <a:close/>
              </a:path>
              <a:path w="441960" h="441960" stroke="0" extrusionOk="0">
                <a:moveTo>
                  <a:pt x="0" y="0"/>
                </a:moveTo>
                <a:cubicBezTo>
                  <a:pt x="55707" y="2949"/>
                  <a:pt x="358893" y="37471"/>
                  <a:pt x="441960" y="0"/>
                </a:cubicBezTo>
                <a:cubicBezTo>
                  <a:pt x="443803" y="72401"/>
                  <a:pt x="445077" y="231764"/>
                  <a:pt x="441960" y="441960"/>
                </a:cubicBezTo>
                <a:cubicBezTo>
                  <a:pt x="269866" y="443651"/>
                  <a:pt x="150489" y="481180"/>
                  <a:pt x="0" y="441960"/>
                </a:cubicBezTo>
                <a:cubicBezTo>
                  <a:pt x="-10309" y="377200"/>
                  <a:pt x="16625" y="21052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3 IcielPanton Black" panose="00000A00000000000000" pitchFamily="2" charset="0"/>
              </a:rPr>
              <a:t>9</a:t>
            </a:r>
          </a:p>
        </p:txBody>
      </p:sp>
      <p:sp>
        <p:nvSpPr>
          <p:cNvPr id="48" name="Rectangle 47">
            <a:hlinkClick r:id="rId15" action="ppaction://hlinksldjump"/>
            <a:extLst>
              <a:ext uri="{FF2B5EF4-FFF2-40B4-BE49-F238E27FC236}">
                <a16:creationId xmlns:a16="http://schemas.microsoft.com/office/drawing/2014/main" id="{7D65F35F-AF2C-4286-BF2C-1BAE1D21348C}"/>
              </a:ext>
            </a:extLst>
          </p:cNvPr>
          <p:cNvSpPr/>
          <p:nvPr/>
        </p:nvSpPr>
        <p:spPr>
          <a:xfrm>
            <a:off x="6135424" y="3483775"/>
            <a:ext cx="577796" cy="577796"/>
          </a:xfrm>
          <a:custGeom>
            <a:avLst/>
            <a:gdLst>
              <a:gd name="connsiteX0" fmla="*/ 0 w 577796"/>
              <a:gd name="connsiteY0" fmla="*/ 0 h 577796"/>
              <a:gd name="connsiteX1" fmla="*/ 577796 w 577796"/>
              <a:gd name="connsiteY1" fmla="*/ 0 h 577796"/>
              <a:gd name="connsiteX2" fmla="*/ 577796 w 577796"/>
              <a:gd name="connsiteY2" fmla="*/ 577796 h 577796"/>
              <a:gd name="connsiteX3" fmla="*/ 0 w 577796"/>
              <a:gd name="connsiteY3" fmla="*/ 577796 h 577796"/>
              <a:gd name="connsiteX4" fmla="*/ 0 w 577796"/>
              <a:gd name="connsiteY4" fmla="*/ 0 h 57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796" h="577796" fill="none" extrusionOk="0">
                <a:moveTo>
                  <a:pt x="0" y="0"/>
                </a:moveTo>
                <a:cubicBezTo>
                  <a:pt x="236001" y="34863"/>
                  <a:pt x="481593" y="-29801"/>
                  <a:pt x="577796" y="0"/>
                </a:cubicBezTo>
                <a:cubicBezTo>
                  <a:pt x="592488" y="171594"/>
                  <a:pt x="543469" y="467248"/>
                  <a:pt x="577796" y="577796"/>
                </a:cubicBezTo>
                <a:cubicBezTo>
                  <a:pt x="458382" y="557070"/>
                  <a:pt x="149893" y="603632"/>
                  <a:pt x="0" y="577796"/>
                </a:cubicBezTo>
                <a:cubicBezTo>
                  <a:pt x="50953" y="379793"/>
                  <a:pt x="15552" y="277116"/>
                  <a:pt x="0" y="0"/>
                </a:cubicBezTo>
                <a:close/>
              </a:path>
              <a:path w="577796" h="577796" stroke="0" extrusionOk="0">
                <a:moveTo>
                  <a:pt x="0" y="0"/>
                </a:moveTo>
                <a:cubicBezTo>
                  <a:pt x="117725" y="-51141"/>
                  <a:pt x="345070" y="14597"/>
                  <a:pt x="577796" y="0"/>
                </a:cubicBezTo>
                <a:cubicBezTo>
                  <a:pt x="590320" y="219093"/>
                  <a:pt x="625127" y="374621"/>
                  <a:pt x="577796" y="577796"/>
                </a:cubicBezTo>
                <a:cubicBezTo>
                  <a:pt x="355741" y="564840"/>
                  <a:pt x="194466" y="608320"/>
                  <a:pt x="0" y="577796"/>
                </a:cubicBezTo>
                <a:cubicBezTo>
                  <a:pt x="9955" y="372880"/>
                  <a:pt x="-50223" y="8910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9664211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IcielPanton Black" panose="00000A00000000000000" pitchFamily="2" charset="0"/>
              </a:rPr>
              <a:t>10</a:t>
            </a:r>
          </a:p>
        </p:txBody>
      </p:sp>
      <p:pic>
        <p:nvPicPr>
          <p:cNvPr id="50" name="Picture 49" descr="Watermelon Moody Foodies">
            <a:hlinkClick r:id="rId16" action="ppaction://hlinksldjump"/>
            <a:extLst>
              <a:ext uri="{FF2B5EF4-FFF2-40B4-BE49-F238E27FC236}">
                <a16:creationId xmlns:a16="http://schemas.microsoft.com/office/drawing/2014/main" id="{D89A943F-C94D-47ED-9A9B-CC644C8B98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83285" y="3986863"/>
            <a:ext cx="717316" cy="71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itter animated star background | Glitter Graphic Comment: Large Candy  Colored Glitter Star With Silver ... | Glitter gif, Star gif, Glitter  graph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23" y="581889"/>
            <a:ext cx="998461" cy="9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8424" y="657021"/>
            <a:ext cx="4004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= 1 point</a:t>
            </a:r>
          </a:p>
        </p:txBody>
      </p:sp>
      <p:pic>
        <p:nvPicPr>
          <p:cNvPr id="3076" name="Picture 4" descr="Bomb Explode Sticker - Bomb Explode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90" y="3026978"/>
            <a:ext cx="829041" cy="14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ew trending GIF on Giphy | Star gif, Abc coloring pages,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11" y="1773030"/>
            <a:ext cx="1427283" cy="13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8424" y="1964050"/>
            <a:ext cx="4004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= 10 points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8424" y="3315012"/>
            <a:ext cx="4004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= - 5 points</a:t>
            </a:r>
          </a:p>
        </p:txBody>
      </p:sp>
    </p:spTree>
    <p:extLst>
      <p:ext uri="{BB962C8B-B14F-4D97-AF65-F5344CB8AC3E}">
        <p14:creationId xmlns:p14="http://schemas.microsoft.com/office/powerpoint/2010/main" val="9107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404</Words>
  <Application>Microsoft Office PowerPoint</Application>
  <PresentationFormat>On-screen Show (16:9)</PresentationFormat>
  <Paragraphs>143</Paragraphs>
  <Slides>32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Patrick Hand</vt:lpstr>
      <vt:lpstr>Poppins</vt:lpstr>
      <vt:lpstr>#9Slide03 IcielPanton Black</vt:lpstr>
      <vt:lpstr>Arial</vt:lpstr>
      <vt:lpstr>Comic Sans MS</vt:lpstr>
      <vt:lpstr>Castellar</vt:lpstr>
      <vt:lpstr>Open Sans</vt:lpstr>
      <vt:lpstr>Fira Sans</vt:lpstr>
      <vt:lpstr>Cute Family Doodle Collage for Marketing by Slidesgo</vt:lpstr>
      <vt:lpstr>PowerPoint Presentation</vt:lpstr>
      <vt:lpstr>At the shopping center</vt:lpstr>
      <vt:lpstr>Warm up</vt:lpstr>
      <vt:lpstr>Warm up</vt:lpstr>
      <vt:lpstr>Let’s chant! </vt:lpstr>
      <vt:lpstr>Warm up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complete</vt:lpstr>
      <vt:lpstr>PowerPoint Presentation</vt:lpstr>
      <vt:lpstr>Warm up</vt:lpstr>
      <vt:lpstr>Let’s write</vt:lpstr>
      <vt:lpstr>PowerPoint Presentation</vt:lpstr>
      <vt:lpstr>Warm up</vt:lpstr>
      <vt:lpstr>Project</vt:lpstr>
      <vt:lpstr>PowerPoint Presentation</vt:lpstr>
      <vt:lpstr>PowerPoint Presentation</vt:lpstr>
      <vt:lpstr>PowerPoint Presentation</vt:lpstr>
      <vt:lpstr>Warm up</vt:lpstr>
      <vt:lpstr>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creator>DELL</dc:creator>
  <cp:lastModifiedBy>Đinh Thị Kim Thoa</cp:lastModifiedBy>
  <cp:revision>96</cp:revision>
  <dcterms:modified xsi:type="dcterms:W3CDTF">2023-02-01T09:23:06Z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