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Proxima Nova"/>
      <p:regular r:id="rId41"/>
      <p:bold r:id="rId42"/>
      <p:italic r:id="rId43"/>
      <p:boldItalic r:id="rId44"/>
    </p:embeddedFont>
    <p:embeddedFont>
      <p:font typeface="Lato"/>
      <p:regular r:id="rId45"/>
      <p:bold r:id="rId46"/>
      <p:italic r:id="rId47"/>
      <p:boldItalic r:id="rId48"/>
    </p:embeddedFont>
    <p:embeddedFont>
      <p:font typeface="Montserrat"/>
      <p:regular r:id="rId49"/>
      <p:bold r:id="rId50"/>
      <p:italic r:id="rId51"/>
      <p:boldItalic r:id="rId52"/>
    </p:embeddedFont>
    <p:embeddedFont>
      <p:font typeface="Poppins"/>
      <p:regular r:id="rId53"/>
      <p:bold r:id="rId54"/>
      <p:italic r:id="rId55"/>
      <p:boldItalic r:id="rId56"/>
    </p:embeddedFont>
    <p:embeddedFont>
      <p:font typeface="Montserrat Medium"/>
      <p:regular r:id="rId57"/>
      <p:bold r:id="rId58"/>
      <p:italic r:id="rId59"/>
      <p:boldItalic r:id="rId60"/>
    </p:embeddedFont>
    <p:embeddedFont>
      <p:font typeface="Proxima Nova Semibold"/>
      <p:regular r:id="rId61"/>
      <p:bold r:id="rId62"/>
      <p:boldItalic r:id="rId63"/>
    </p:embeddedFont>
    <p:embeddedFont>
      <p:font typeface="Poppins SemiBold"/>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9EEBF6A-733A-46D0-BA9F-62290B09D564}">
  <a:tblStyle styleId="{09EEBF6A-733A-46D0-BA9F-62290B09D56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ProximaNova-bold.fntdata"/><Relationship Id="rId41" Type="http://schemas.openxmlformats.org/officeDocument/2006/relationships/font" Target="fonts/ProximaNova-regular.fntdata"/><Relationship Id="rId44" Type="http://schemas.openxmlformats.org/officeDocument/2006/relationships/font" Target="fonts/ProximaNova-boldItalic.fntdata"/><Relationship Id="rId43" Type="http://schemas.openxmlformats.org/officeDocument/2006/relationships/font" Target="fonts/ProximaNova-italic.fntdata"/><Relationship Id="rId46" Type="http://schemas.openxmlformats.org/officeDocument/2006/relationships/font" Target="fonts/Lato-bold.fntdata"/><Relationship Id="rId45"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Lato-boldItalic.fntdata"/><Relationship Id="rId47" Type="http://schemas.openxmlformats.org/officeDocument/2006/relationships/font" Target="fonts/Lato-italic.fntdata"/><Relationship Id="rId49" Type="http://schemas.openxmlformats.org/officeDocument/2006/relationships/font" Target="fonts/Montserra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ProximaNovaSemibold-bold.fntdata"/><Relationship Id="rId61" Type="http://schemas.openxmlformats.org/officeDocument/2006/relationships/font" Target="fonts/ProximaNovaSemibold-regular.fntdata"/><Relationship Id="rId20" Type="http://schemas.openxmlformats.org/officeDocument/2006/relationships/slide" Target="slides/slide14.xml"/><Relationship Id="rId64" Type="http://schemas.openxmlformats.org/officeDocument/2006/relationships/font" Target="fonts/PoppinsSemiBold-regular.fntdata"/><Relationship Id="rId63" Type="http://schemas.openxmlformats.org/officeDocument/2006/relationships/font" Target="fonts/ProximaNovaSemibold-boldItalic.fntdata"/><Relationship Id="rId22" Type="http://schemas.openxmlformats.org/officeDocument/2006/relationships/slide" Target="slides/slide16.xml"/><Relationship Id="rId66" Type="http://schemas.openxmlformats.org/officeDocument/2006/relationships/font" Target="fonts/PoppinsSemiBold-italic.fntdata"/><Relationship Id="rId21" Type="http://schemas.openxmlformats.org/officeDocument/2006/relationships/slide" Target="slides/slide15.xml"/><Relationship Id="rId65" Type="http://schemas.openxmlformats.org/officeDocument/2006/relationships/font" Target="fonts/PoppinsSemiBold-bold.fntdata"/><Relationship Id="rId24" Type="http://schemas.openxmlformats.org/officeDocument/2006/relationships/slide" Target="slides/slide18.xml"/><Relationship Id="rId23" Type="http://schemas.openxmlformats.org/officeDocument/2006/relationships/slide" Target="slides/slide17.xml"/><Relationship Id="rId67" Type="http://schemas.openxmlformats.org/officeDocument/2006/relationships/font" Target="fonts/PoppinsSemiBold-boldItalic.fntdata"/><Relationship Id="rId60" Type="http://schemas.openxmlformats.org/officeDocument/2006/relationships/font" Target="fonts/MontserratMedium-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tserrat-italic.fntdata"/><Relationship Id="rId50" Type="http://schemas.openxmlformats.org/officeDocument/2006/relationships/font" Target="fonts/Montserrat-bold.fntdata"/><Relationship Id="rId53" Type="http://schemas.openxmlformats.org/officeDocument/2006/relationships/font" Target="fonts/Poppins-regular.fntdata"/><Relationship Id="rId52" Type="http://schemas.openxmlformats.org/officeDocument/2006/relationships/font" Target="fonts/Montserrat-boldItalic.fntdata"/><Relationship Id="rId11" Type="http://schemas.openxmlformats.org/officeDocument/2006/relationships/slide" Target="slides/slide5.xml"/><Relationship Id="rId55" Type="http://schemas.openxmlformats.org/officeDocument/2006/relationships/font" Target="fonts/Poppins-italic.fntdata"/><Relationship Id="rId10" Type="http://schemas.openxmlformats.org/officeDocument/2006/relationships/slide" Target="slides/slide4.xml"/><Relationship Id="rId54" Type="http://schemas.openxmlformats.org/officeDocument/2006/relationships/font" Target="fonts/Poppins-bold.fntdata"/><Relationship Id="rId13" Type="http://schemas.openxmlformats.org/officeDocument/2006/relationships/slide" Target="slides/slide7.xml"/><Relationship Id="rId57" Type="http://schemas.openxmlformats.org/officeDocument/2006/relationships/font" Target="fonts/MontserratMedium-regular.fntdata"/><Relationship Id="rId12" Type="http://schemas.openxmlformats.org/officeDocument/2006/relationships/slide" Target="slides/slide6.xml"/><Relationship Id="rId56" Type="http://schemas.openxmlformats.org/officeDocument/2006/relationships/font" Target="fonts/Poppins-boldItalic.fntdata"/><Relationship Id="rId15" Type="http://schemas.openxmlformats.org/officeDocument/2006/relationships/slide" Target="slides/slide9.xml"/><Relationship Id="rId59" Type="http://schemas.openxmlformats.org/officeDocument/2006/relationships/font" Target="fonts/MontserratMedium-italic.fntdata"/><Relationship Id="rId14" Type="http://schemas.openxmlformats.org/officeDocument/2006/relationships/slide" Target="slides/slide8.xml"/><Relationship Id="rId58" Type="http://schemas.openxmlformats.org/officeDocument/2006/relationships/font" Target="fonts/MontserratMedium-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ba0f10e49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ba0f10e49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ba0f10e49d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ba0f10e49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ba0f10e49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ba0f10e49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ba0f10e49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ba0f10e49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ba0f10e49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1ba0f10e49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ba0f10e49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ba0f10e49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1ba0f10e49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1ba0f10e49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1ba0f10e49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1ba0f10e49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ba0f10e49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1ba0f10e49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1ba0f10e49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1ba0f10e49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ba0f10e49d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ba0f10e49d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1ba0f10e49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1ba0f10e49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1ba0f10e49d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1ba0f10e49d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1ba0f10e49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1ba0f10e49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1ba0f10e49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1ba0f10e49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1ba0f10e49d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1ba0f10e49d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1ba0f10e49d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1ba0f10e49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1ba0f10e49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1ba0f10e49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1ba0f10e49d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1ba0f10e49d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1ba0f10e49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1ba0f10e49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1ba0f10e49d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1ba0f10e49d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b8987793c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b8987793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1ba0f10e49d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1ba0f10e49d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1ba0f10e49d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1ba0f10e49d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1ba0f10e49d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4" name="Google Shape;914;g1ba0f10e49d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1ba0f10e49d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0" name="Google Shape;920;g1ba0f10e49d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1ba0f10e49d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1ba0f10e49d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b8987793c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b8987793c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b8987793c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b8987793c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b8987793c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b8987793c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ba0f10e4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ba0f10e4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ba0f10e49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ba0f10e49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ba0f10e49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ba0f10e49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621100" y="921800"/>
            <a:ext cx="4482000" cy="2627400"/>
          </a:xfrm>
          <a:prstGeom prst="rect">
            <a:avLst/>
          </a:prstGeom>
        </p:spPr>
        <p:txBody>
          <a:bodyPr anchorCtr="0" anchor="b" bIns="91425" lIns="91425" spcFirstLastPara="1" rIns="91425" wrap="square" tIns="91425">
            <a:noAutofit/>
          </a:bodyPr>
          <a:lstStyle>
            <a:lvl1pPr lvl="0" algn="r">
              <a:lnSpc>
                <a:spcPct val="115000"/>
              </a:lnSpc>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621100" y="3737775"/>
            <a:ext cx="4482000" cy="336300"/>
          </a:xfrm>
          <a:prstGeom prst="rect">
            <a:avLst/>
          </a:prstGeom>
          <a:noFill/>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6" name="Shape 36"/>
        <p:cNvGrpSpPr/>
        <p:nvPr/>
      </p:nvGrpSpPr>
      <p:grpSpPr>
        <a:xfrm>
          <a:off x="0" y="0"/>
          <a:ext cx="0" cy="0"/>
          <a:chOff x="0" y="0"/>
          <a:chExt cx="0" cy="0"/>
        </a:xfrm>
      </p:grpSpPr>
      <p:sp>
        <p:nvSpPr>
          <p:cNvPr id="37" name="Google Shape;37;p11"/>
          <p:cNvSpPr txBox="1"/>
          <p:nvPr>
            <p:ph hasCustomPrompt="1" type="title"/>
          </p:nvPr>
        </p:nvSpPr>
        <p:spPr>
          <a:xfrm>
            <a:off x="1709325" y="1649313"/>
            <a:ext cx="5725500" cy="1089900"/>
          </a:xfrm>
          <a:prstGeom prst="rect">
            <a:avLst/>
          </a:prstGeom>
        </p:spPr>
        <p:txBody>
          <a:bodyPr anchorCtr="0" anchor="ctr" bIns="91425" lIns="91425" spcFirstLastPara="1" rIns="91425" wrap="square" tIns="91425">
            <a:noAutofit/>
          </a:bodyPr>
          <a:lstStyle>
            <a:lvl1pPr lvl="0">
              <a:spcBef>
                <a:spcPts val="0"/>
              </a:spcBef>
              <a:spcAft>
                <a:spcPts val="0"/>
              </a:spcAft>
              <a:buSzPts val="12000"/>
              <a:buNone/>
              <a:defRPr sz="9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 name="Google Shape;38;p11"/>
          <p:cNvSpPr txBox="1"/>
          <p:nvPr>
            <p:ph idx="1" type="subTitle"/>
          </p:nvPr>
        </p:nvSpPr>
        <p:spPr>
          <a:xfrm>
            <a:off x="1709325" y="3066063"/>
            <a:ext cx="5725500" cy="4281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40" name="Shape 40"/>
        <p:cNvGrpSpPr/>
        <p:nvPr/>
      </p:nvGrpSpPr>
      <p:grpSpPr>
        <a:xfrm>
          <a:off x="0" y="0"/>
          <a:ext cx="0" cy="0"/>
          <a:chOff x="0" y="0"/>
          <a:chExt cx="0" cy="0"/>
        </a:xfrm>
      </p:grpSpPr>
      <p:sp>
        <p:nvSpPr>
          <p:cNvPr id="41" name="Google Shape;41;p13"/>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42" name="Google Shape;42;p13"/>
          <p:cNvSpPr txBox="1"/>
          <p:nvPr>
            <p:ph idx="1" type="subTitle"/>
          </p:nvPr>
        </p:nvSpPr>
        <p:spPr>
          <a:xfrm>
            <a:off x="5737030" y="1695950"/>
            <a:ext cx="2531400" cy="501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100"/>
              <a:buNone/>
              <a:defRPr b="1" sz="2200">
                <a:solidFill>
                  <a:schemeClr val="dk1"/>
                </a:solidFill>
                <a:latin typeface="Montserrat"/>
                <a:ea typeface="Montserrat"/>
                <a:cs typeface="Montserrat"/>
                <a:sym typeface="Montserrat"/>
              </a:defRPr>
            </a:lvl1pPr>
            <a:lvl2pPr lvl="1" rtl="0" algn="ctr">
              <a:spcBef>
                <a:spcPts val="0"/>
              </a:spcBef>
              <a:spcAft>
                <a:spcPts val="0"/>
              </a:spcAft>
              <a:buClr>
                <a:schemeClr val="dk1"/>
              </a:buClr>
              <a:buSzPts val="2100"/>
              <a:buNone/>
              <a:defRPr sz="2100">
                <a:solidFill>
                  <a:schemeClr val="dk1"/>
                </a:solidFill>
              </a:defRPr>
            </a:lvl2pPr>
            <a:lvl3pPr lvl="2" rtl="0" algn="ctr">
              <a:spcBef>
                <a:spcPts val="0"/>
              </a:spcBef>
              <a:spcAft>
                <a:spcPts val="0"/>
              </a:spcAft>
              <a:buClr>
                <a:schemeClr val="dk1"/>
              </a:buClr>
              <a:buSzPts val="2100"/>
              <a:buNone/>
              <a:defRPr sz="2100">
                <a:solidFill>
                  <a:schemeClr val="dk1"/>
                </a:solidFill>
              </a:defRPr>
            </a:lvl3pPr>
            <a:lvl4pPr lvl="3" rtl="0" algn="ctr">
              <a:spcBef>
                <a:spcPts val="0"/>
              </a:spcBef>
              <a:spcAft>
                <a:spcPts val="0"/>
              </a:spcAft>
              <a:buClr>
                <a:schemeClr val="dk1"/>
              </a:buClr>
              <a:buSzPts val="2100"/>
              <a:buNone/>
              <a:defRPr sz="2100">
                <a:solidFill>
                  <a:schemeClr val="dk1"/>
                </a:solidFill>
              </a:defRPr>
            </a:lvl4pPr>
            <a:lvl5pPr lvl="4" rtl="0" algn="ctr">
              <a:spcBef>
                <a:spcPts val="0"/>
              </a:spcBef>
              <a:spcAft>
                <a:spcPts val="0"/>
              </a:spcAft>
              <a:buClr>
                <a:schemeClr val="dk1"/>
              </a:buClr>
              <a:buSzPts val="2100"/>
              <a:buNone/>
              <a:defRPr sz="2100">
                <a:solidFill>
                  <a:schemeClr val="dk1"/>
                </a:solidFill>
              </a:defRPr>
            </a:lvl5pPr>
            <a:lvl6pPr lvl="5" rtl="0" algn="ctr">
              <a:spcBef>
                <a:spcPts val="0"/>
              </a:spcBef>
              <a:spcAft>
                <a:spcPts val="0"/>
              </a:spcAft>
              <a:buClr>
                <a:schemeClr val="dk1"/>
              </a:buClr>
              <a:buSzPts val="2100"/>
              <a:buNone/>
              <a:defRPr sz="2100">
                <a:solidFill>
                  <a:schemeClr val="dk1"/>
                </a:solidFill>
              </a:defRPr>
            </a:lvl6pPr>
            <a:lvl7pPr lvl="6" rtl="0" algn="ctr">
              <a:spcBef>
                <a:spcPts val="0"/>
              </a:spcBef>
              <a:spcAft>
                <a:spcPts val="0"/>
              </a:spcAft>
              <a:buClr>
                <a:schemeClr val="dk1"/>
              </a:buClr>
              <a:buSzPts val="2100"/>
              <a:buNone/>
              <a:defRPr sz="2100">
                <a:solidFill>
                  <a:schemeClr val="dk1"/>
                </a:solidFill>
              </a:defRPr>
            </a:lvl7pPr>
            <a:lvl8pPr lvl="7" rtl="0" algn="ctr">
              <a:spcBef>
                <a:spcPts val="0"/>
              </a:spcBef>
              <a:spcAft>
                <a:spcPts val="0"/>
              </a:spcAft>
              <a:buClr>
                <a:schemeClr val="dk1"/>
              </a:buClr>
              <a:buSzPts val="2100"/>
              <a:buNone/>
              <a:defRPr sz="2100">
                <a:solidFill>
                  <a:schemeClr val="dk1"/>
                </a:solidFill>
              </a:defRPr>
            </a:lvl8pPr>
            <a:lvl9pPr lvl="8" rtl="0" algn="ctr">
              <a:spcBef>
                <a:spcPts val="0"/>
              </a:spcBef>
              <a:spcAft>
                <a:spcPts val="0"/>
              </a:spcAft>
              <a:buClr>
                <a:schemeClr val="dk1"/>
              </a:buClr>
              <a:buSzPts val="2100"/>
              <a:buNone/>
              <a:defRPr sz="2100">
                <a:solidFill>
                  <a:schemeClr val="dk1"/>
                </a:solidFill>
              </a:defRPr>
            </a:lvl9pPr>
          </a:lstStyle>
          <a:p/>
        </p:txBody>
      </p:sp>
      <p:sp>
        <p:nvSpPr>
          <p:cNvPr id="43" name="Google Shape;43;p13"/>
          <p:cNvSpPr txBox="1"/>
          <p:nvPr>
            <p:ph idx="2" type="subTitle"/>
          </p:nvPr>
        </p:nvSpPr>
        <p:spPr>
          <a:xfrm>
            <a:off x="5737013" y="2094200"/>
            <a:ext cx="2531400" cy="61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4" name="Google Shape;44;p13"/>
          <p:cNvSpPr txBox="1"/>
          <p:nvPr>
            <p:ph idx="3" type="subTitle"/>
          </p:nvPr>
        </p:nvSpPr>
        <p:spPr>
          <a:xfrm>
            <a:off x="1914675" y="1695950"/>
            <a:ext cx="2531400" cy="501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100"/>
              <a:buNone/>
              <a:defRPr b="1" sz="2200">
                <a:solidFill>
                  <a:schemeClr val="dk1"/>
                </a:solidFill>
                <a:latin typeface="Montserrat"/>
                <a:ea typeface="Montserrat"/>
                <a:cs typeface="Montserrat"/>
                <a:sym typeface="Montserrat"/>
              </a:defRPr>
            </a:lvl1pPr>
            <a:lvl2pPr lvl="1" rtl="0" algn="ctr">
              <a:spcBef>
                <a:spcPts val="0"/>
              </a:spcBef>
              <a:spcAft>
                <a:spcPts val="0"/>
              </a:spcAft>
              <a:buClr>
                <a:schemeClr val="dk1"/>
              </a:buClr>
              <a:buSzPts val="2100"/>
              <a:buNone/>
              <a:defRPr sz="2100">
                <a:solidFill>
                  <a:schemeClr val="dk1"/>
                </a:solidFill>
              </a:defRPr>
            </a:lvl2pPr>
            <a:lvl3pPr lvl="2" rtl="0" algn="ctr">
              <a:spcBef>
                <a:spcPts val="0"/>
              </a:spcBef>
              <a:spcAft>
                <a:spcPts val="0"/>
              </a:spcAft>
              <a:buClr>
                <a:schemeClr val="dk1"/>
              </a:buClr>
              <a:buSzPts val="2100"/>
              <a:buNone/>
              <a:defRPr sz="2100">
                <a:solidFill>
                  <a:schemeClr val="dk1"/>
                </a:solidFill>
              </a:defRPr>
            </a:lvl3pPr>
            <a:lvl4pPr lvl="3" rtl="0" algn="ctr">
              <a:spcBef>
                <a:spcPts val="0"/>
              </a:spcBef>
              <a:spcAft>
                <a:spcPts val="0"/>
              </a:spcAft>
              <a:buClr>
                <a:schemeClr val="dk1"/>
              </a:buClr>
              <a:buSzPts val="2100"/>
              <a:buNone/>
              <a:defRPr sz="2100">
                <a:solidFill>
                  <a:schemeClr val="dk1"/>
                </a:solidFill>
              </a:defRPr>
            </a:lvl4pPr>
            <a:lvl5pPr lvl="4" rtl="0" algn="ctr">
              <a:spcBef>
                <a:spcPts val="0"/>
              </a:spcBef>
              <a:spcAft>
                <a:spcPts val="0"/>
              </a:spcAft>
              <a:buClr>
                <a:schemeClr val="dk1"/>
              </a:buClr>
              <a:buSzPts val="2100"/>
              <a:buNone/>
              <a:defRPr sz="2100">
                <a:solidFill>
                  <a:schemeClr val="dk1"/>
                </a:solidFill>
              </a:defRPr>
            </a:lvl5pPr>
            <a:lvl6pPr lvl="5" rtl="0" algn="ctr">
              <a:spcBef>
                <a:spcPts val="0"/>
              </a:spcBef>
              <a:spcAft>
                <a:spcPts val="0"/>
              </a:spcAft>
              <a:buClr>
                <a:schemeClr val="dk1"/>
              </a:buClr>
              <a:buSzPts val="2100"/>
              <a:buNone/>
              <a:defRPr sz="2100">
                <a:solidFill>
                  <a:schemeClr val="dk1"/>
                </a:solidFill>
              </a:defRPr>
            </a:lvl6pPr>
            <a:lvl7pPr lvl="6" rtl="0" algn="ctr">
              <a:spcBef>
                <a:spcPts val="0"/>
              </a:spcBef>
              <a:spcAft>
                <a:spcPts val="0"/>
              </a:spcAft>
              <a:buClr>
                <a:schemeClr val="dk1"/>
              </a:buClr>
              <a:buSzPts val="2100"/>
              <a:buNone/>
              <a:defRPr sz="2100">
                <a:solidFill>
                  <a:schemeClr val="dk1"/>
                </a:solidFill>
              </a:defRPr>
            </a:lvl7pPr>
            <a:lvl8pPr lvl="7" rtl="0" algn="ctr">
              <a:spcBef>
                <a:spcPts val="0"/>
              </a:spcBef>
              <a:spcAft>
                <a:spcPts val="0"/>
              </a:spcAft>
              <a:buClr>
                <a:schemeClr val="dk1"/>
              </a:buClr>
              <a:buSzPts val="2100"/>
              <a:buNone/>
              <a:defRPr sz="2100">
                <a:solidFill>
                  <a:schemeClr val="dk1"/>
                </a:solidFill>
              </a:defRPr>
            </a:lvl8pPr>
            <a:lvl9pPr lvl="8" rtl="0" algn="ctr">
              <a:spcBef>
                <a:spcPts val="0"/>
              </a:spcBef>
              <a:spcAft>
                <a:spcPts val="0"/>
              </a:spcAft>
              <a:buClr>
                <a:schemeClr val="dk1"/>
              </a:buClr>
              <a:buSzPts val="2100"/>
              <a:buNone/>
              <a:defRPr sz="2100">
                <a:solidFill>
                  <a:schemeClr val="dk1"/>
                </a:solidFill>
              </a:defRPr>
            </a:lvl9pPr>
          </a:lstStyle>
          <a:p/>
        </p:txBody>
      </p:sp>
      <p:sp>
        <p:nvSpPr>
          <p:cNvPr id="45" name="Google Shape;45;p13"/>
          <p:cNvSpPr txBox="1"/>
          <p:nvPr>
            <p:ph idx="4" type="subTitle"/>
          </p:nvPr>
        </p:nvSpPr>
        <p:spPr>
          <a:xfrm>
            <a:off x="1914663" y="2094200"/>
            <a:ext cx="2531400" cy="61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6" name="Google Shape;46;p13"/>
          <p:cNvSpPr txBox="1"/>
          <p:nvPr>
            <p:ph idx="5" type="subTitle"/>
          </p:nvPr>
        </p:nvSpPr>
        <p:spPr>
          <a:xfrm>
            <a:off x="5737030" y="3064025"/>
            <a:ext cx="2531400" cy="501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100"/>
              <a:buNone/>
              <a:defRPr b="1" sz="2200">
                <a:solidFill>
                  <a:schemeClr val="dk1"/>
                </a:solidFill>
                <a:latin typeface="Montserrat"/>
                <a:ea typeface="Montserrat"/>
                <a:cs typeface="Montserrat"/>
                <a:sym typeface="Montserrat"/>
              </a:defRPr>
            </a:lvl1pPr>
            <a:lvl2pPr lvl="1" rtl="0" algn="ctr">
              <a:spcBef>
                <a:spcPts val="0"/>
              </a:spcBef>
              <a:spcAft>
                <a:spcPts val="0"/>
              </a:spcAft>
              <a:buClr>
                <a:schemeClr val="dk1"/>
              </a:buClr>
              <a:buSzPts val="2100"/>
              <a:buNone/>
              <a:defRPr sz="2100">
                <a:solidFill>
                  <a:schemeClr val="dk1"/>
                </a:solidFill>
              </a:defRPr>
            </a:lvl2pPr>
            <a:lvl3pPr lvl="2" rtl="0" algn="ctr">
              <a:spcBef>
                <a:spcPts val="0"/>
              </a:spcBef>
              <a:spcAft>
                <a:spcPts val="0"/>
              </a:spcAft>
              <a:buClr>
                <a:schemeClr val="dk1"/>
              </a:buClr>
              <a:buSzPts val="2100"/>
              <a:buNone/>
              <a:defRPr sz="2100">
                <a:solidFill>
                  <a:schemeClr val="dk1"/>
                </a:solidFill>
              </a:defRPr>
            </a:lvl3pPr>
            <a:lvl4pPr lvl="3" rtl="0" algn="ctr">
              <a:spcBef>
                <a:spcPts val="0"/>
              </a:spcBef>
              <a:spcAft>
                <a:spcPts val="0"/>
              </a:spcAft>
              <a:buClr>
                <a:schemeClr val="dk1"/>
              </a:buClr>
              <a:buSzPts val="2100"/>
              <a:buNone/>
              <a:defRPr sz="2100">
                <a:solidFill>
                  <a:schemeClr val="dk1"/>
                </a:solidFill>
              </a:defRPr>
            </a:lvl4pPr>
            <a:lvl5pPr lvl="4" rtl="0" algn="ctr">
              <a:spcBef>
                <a:spcPts val="0"/>
              </a:spcBef>
              <a:spcAft>
                <a:spcPts val="0"/>
              </a:spcAft>
              <a:buClr>
                <a:schemeClr val="dk1"/>
              </a:buClr>
              <a:buSzPts val="2100"/>
              <a:buNone/>
              <a:defRPr sz="2100">
                <a:solidFill>
                  <a:schemeClr val="dk1"/>
                </a:solidFill>
              </a:defRPr>
            </a:lvl5pPr>
            <a:lvl6pPr lvl="5" rtl="0" algn="ctr">
              <a:spcBef>
                <a:spcPts val="0"/>
              </a:spcBef>
              <a:spcAft>
                <a:spcPts val="0"/>
              </a:spcAft>
              <a:buClr>
                <a:schemeClr val="dk1"/>
              </a:buClr>
              <a:buSzPts val="2100"/>
              <a:buNone/>
              <a:defRPr sz="2100">
                <a:solidFill>
                  <a:schemeClr val="dk1"/>
                </a:solidFill>
              </a:defRPr>
            </a:lvl6pPr>
            <a:lvl7pPr lvl="6" rtl="0" algn="ctr">
              <a:spcBef>
                <a:spcPts val="0"/>
              </a:spcBef>
              <a:spcAft>
                <a:spcPts val="0"/>
              </a:spcAft>
              <a:buClr>
                <a:schemeClr val="dk1"/>
              </a:buClr>
              <a:buSzPts val="2100"/>
              <a:buNone/>
              <a:defRPr sz="2100">
                <a:solidFill>
                  <a:schemeClr val="dk1"/>
                </a:solidFill>
              </a:defRPr>
            </a:lvl7pPr>
            <a:lvl8pPr lvl="7" rtl="0" algn="ctr">
              <a:spcBef>
                <a:spcPts val="0"/>
              </a:spcBef>
              <a:spcAft>
                <a:spcPts val="0"/>
              </a:spcAft>
              <a:buClr>
                <a:schemeClr val="dk1"/>
              </a:buClr>
              <a:buSzPts val="2100"/>
              <a:buNone/>
              <a:defRPr sz="2100">
                <a:solidFill>
                  <a:schemeClr val="dk1"/>
                </a:solidFill>
              </a:defRPr>
            </a:lvl8pPr>
            <a:lvl9pPr lvl="8" rtl="0" algn="ctr">
              <a:spcBef>
                <a:spcPts val="0"/>
              </a:spcBef>
              <a:spcAft>
                <a:spcPts val="0"/>
              </a:spcAft>
              <a:buClr>
                <a:schemeClr val="dk1"/>
              </a:buClr>
              <a:buSzPts val="2100"/>
              <a:buNone/>
              <a:defRPr sz="2100">
                <a:solidFill>
                  <a:schemeClr val="dk1"/>
                </a:solidFill>
              </a:defRPr>
            </a:lvl9pPr>
          </a:lstStyle>
          <a:p/>
        </p:txBody>
      </p:sp>
      <p:sp>
        <p:nvSpPr>
          <p:cNvPr id="47" name="Google Shape;47;p13"/>
          <p:cNvSpPr txBox="1"/>
          <p:nvPr>
            <p:ph idx="6" type="subTitle"/>
          </p:nvPr>
        </p:nvSpPr>
        <p:spPr>
          <a:xfrm>
            <a:off x="5737013" y="3462325"/>
            <a:ext cx="2531400" cy="61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8" name="Google Shape;48;p13"/>
          <p:cNvSpPr txBox="1"/>
          <p:nvPr>
            <p:ph idx="7" type="subTitle"/>
          </p:nvPr>
        </p:nvSpPr>
        <p:spPr>
          <a:xfrm>
            <a:off x="1914675" y="3064025"/>
            <a:ext cx="2531400" cy="501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100"/>
              <a:buNone/>
              <a:defRPr b="1" sz="2200">
                <a:solidFill>
                  <a:schemeClr val="dk1"/>
                </a:solidFill>
                <a:latin typeface="Montserrat"/>
                <a:ea typeface="Montserrat"/>
                <a:cs typeface="Montserrat"/>
                <a:sym typeface="Montserrat"/>
              </a:defRPr>
            </a:lvl1pPr>
            <a:lvl2pPr lvl="1" rtl="0" algn="ctr">
              <a:spcBef>
                <a:spcPts val="0"/>
              </a:spcBef>
              <a:spcAft>
                <a:spcPts val="0"/>
              </a:spcAft>
              <a:buClr>
                <a:schemeClr val="dk1"/>
              </a:buClr>
              <a:buSzPts val="2100"/>
              <a:buNone/>
              <a:defRPr sz="2100">
                <a:solidFill>
                  <a:schemeClr val="dk1"/>
                </a:solidFill>
              </a:defRPr>
            </a:lvl2pPr>
            <a:lvl3pPr lvl="2" rtl="0" algn="ctr">
              <a:spcBef>
                <a:spcPts val="0"/>
              </a:spcBef>
              <a:spcAft>
                <a:spcPts val="0"/>
              </a:spcAft>
              <a:buClr>
                <a:schemeClr val="dk1"/>
              </a:buClr>
              <a:buSzPts val="2100"/>
              <a:buNone/>
              <a:defRPr sz="2100">
                <a:solidFill>
                  <a:schemeClr val="dk1"/>
                </a:solidFill>
              </a:defRPr>
            </a:lvl3pPr>
            <a:lvl4pPr lvl="3" rtl="0" algn="ctr">
              <a:spcBef>
                <a:spcPts val="0"/>
              </a:spcBef>
              <a:spcAft>
                <a:spcPts val="0"/>
              </a:spcAft>
              <a:buClr>
                <a:schemeClr val="dk1"/>
              </a:buClr>
              <a:buSzPts val="2100"/>
              <a:buNone/>
              <a:defRPr sz="2100">
                <a:solidFill>
                  <a:schemeClr val="dk1"/>
                </a:solidFill>
              </a:defRPr>
            </a:lvl4pPr>
            <a:lvl5pPr lvl="4" rtl="0" algn="ctr">
              <a:spcBef>
                <a:spcPts val="0"/>
              </a:spcBef>
              <a:spcAft>
                <a:spcPts val="0"/>
              </a:spcAft>
              <a:buClr>
                <a:schemeClr val="dk1"/>
              </a:buClr>
              <a:buSzPts val="2100"/>
              <a:buNone/>
              <a:defRPr sz="2100">
                <a:solidFill>
                  <a:schemeClr val="dk1"/>
                </a:solidFill>
              </a:defRPr>
            </a:lvl5pPr>
            <a:lvl6pPr lvl="5" rtl="0" algn="ctr">
              <a:spcBef>
                <a:spcPts val="0"/>
              </a:spcBef>
              <a:spcAft>
                <a:spcPts val="0"/>
              </a:spcAft>
              <a:buClr>
                <a:schemeClr val="dk1"/>
              </a:buClr>
              <a:buSzPts val="2100"/>
              <a:buNone/>
              <a:defRPr sz="2100">
                <a:solidFill>
                  <a:schemeClr val="dk1"/>
                </a:solidFill>
              </a:defRPr>
            </a:lvl6pPr>
            <a:lvl7pPr lvl="6" rtl="0" algn="ctr">
              <a:spcBef>
                <a:spcPts val="0"/>
              </a:spcBef>
              <a:spcAft>
                <a:spcPts val="0"/>
              </a:spcAft>
              <a:buClr>
                <a:schemeClr val="dk1"/>
              </a:buClr>
              <a:buSzPts val="2100"/>
              <a:buNone/>
              <a:defRPr sz="2100">
                <a:solidFill>
                  <a:schemeClr val="dk1"/>
                </a:solidFill>
              </a:defRPr>
            </a:lvl7pPr>
            <a:lvl8pPr lvl="7" rtl="0" algn="ctr">
              <a:spcBef>
                <a:spcPts val="0"/>
              </a:spcBef>
              <a:spcAft>
                <a:spcPts val="0"/>
              </a:spcAft>
              <a:buClr>
                <a:schemeClr val="dk1"/>
              </a:buClr>
              <a:buSzPts val="2100"/>
              <a:buNone/>
              <a:defRPr sz="2100">
                <a:solidFill>
                  <a:schemeClr val="dk1"/>
                </a:solidFill>
              </a:defRPr>
            </a:lvl8pPr>
            <a:lvl9pPr lvl="8" rtl="0" algn="ctr">
              <a:spcBef>
                <a:spcPts val="0"/>
              </a:spcBef>
              <a:spcAft>
                <a:spcPts val="0"/>
              </a:spcAft>
              <a:buClr>
                <a:schemeClr val="dk1"/>
              </a:buClr>
              <a:buSzPts val="2100"/>
              <a:buNone/>
              <a:defRPr sz="2100">
                <a:solidFill>
                  <a:schemeClr val="dk1"/>
                </a:solidFill>
              </a:defRPr>
            </a:lvl9pPr>
          </a:lstStyle>
          <a:p/>
        </p:txBody>
      </p:sp>
      <p:sp>
        <p:nvSpPr>
          <p:cNvPr id="49" name="Google Shape;49;p13"/>
          <p:cNvSpPr txBox="1"/>
          <p:nvPr>
            <p:ph idx="8" type="subTitle"/>
          </p:nvPr>
        </p:nvSpPr>
        <p:spPr>
          <a:xfrm>
            <a:off x="1914663" y="3462325"/>
            <a:ext cx="2531400" cy="61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0" name="Google Shape;50;p13"/>
          <p:cNvSpPr txBox="1"/>
          <p:nvPr>
            <p:ph hasCustomPrompt="1" idx="9" type="title"/>
          </p:nvPr>
        </p:nvSpPr>
        <p:spPr>
          <a:xfrm>
            <a:off x="875463" y="1883100"/>
            <a:ext cx="1039200" cy="58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None/>
              <a:defRPr sz="38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51" name="Google Shape;51;p13"/>
          <p:cNvSpPr txBox="1"/>
          <p:nvPr>
            <p:ph hasCustomPrompt="1" idx="13" type="title"/>
          </p:nvPr>
        </p:nvSpPr>
        <p:spPr>
          <a:xfrm>
            <a:off x="4697813" y="1883100"/>
            <a:ext cx="1039200" cy="58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None/>
              <a:defRPr sz="38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52" name="Google Shape;52;p13"/>
          <p:cNvSpPr txBox="1"/>
          <p:nvPr>
            <p:ph hasCustomPrompt="1" idx="14" type="title"/>
          </p:nvPr>
        </p:nvSpPr>
        <p:spPr>
          <a:xfrm>
            <a:off x="875463" y="3240650"/>
            <a:ext cx="1039200" cy="58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None/>
              <a:defRPr sz="38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53" name="Google Shape;53;p13"/>
          <p:cNvSpPr txBox="1"/>
          <p:nvPr>
            <p:ph hasCustomPrompt="1" idx="15" type="title"/>
          </p:nvPr>
        </p:nvSpPr>
        <p:spPr>
          <a:xfrm>
            <a:off x="4697813" y="3240661"/>
            <a:ext cx="1039200" cy="58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None/>
              <a:defRPr sz="38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54" name="Shape 54"/>
        <p:cNvGrpSpPr/>
        <p:nvPr/>
      </p:nvGrpSpPr>
      <p:grpSpPr>
        <a:xfrm>
          <a:off x="0" y="0"/>
          <a:ext cx="0" cy="0"/>
          <a:chOff x="0" y="0"/>
          <a:chExt cx="0" cy="0"/>
        </a:xfrm>
      </p:grpSpPr>
      <p:sp>
        <p:nvSpPr>
          <p:cNvPr id="55" name="Google Shape;55;p14"/>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56" name="Google Shape;56;p14"/>
          <p:cNvSpPr txBox="1"/>
          <p:nvPr>
            <p:ph idx="1" type="subTitle"/>
          </p:nvPr>
        </p:nvSpPr>
        <p:spPr>
          <a:xfrm>
            <a:off x="3452900" y="1882738"/>
            <a:ext cx="2238300" cy="51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100"/>
              <a:buNone/>
              <a:defRPr b="1" sz="2200">
                <a:solidFill>
                  <a:schemeClr val="dk1"/>
                </a:solidFill>
                <a:latin typeface="Montserrat"/>
                <a:ea typeface="Montserrat"/>
                <a:cs typeface="Montserrat"/>
                <a:sym typeface="Montserrat"/>
              </a:defRPr>
            </a:lvl1pPr>
            <a:lvl2pPr lvl="1" rtl="0" algn="ctr">
              <a:spcBef>
                <a:spcPts val="0"/>
              </a:spcBef>
              <a:spcAft>
                <a:spcPts val="0"/>
              </a:spcAft>
              <a:buClr>
                <a:schemeClr val="dk1"/>
              </a:buClr>
              <a:buSzPts val="2100"/>
              <a:buNone/>
              <a:defRPr sz="2100">
                <a:solidFill>
                  <a:schemeClr val="dk1"/>
                </a:solidFill>
              </a:defRPr>
            </a:lvl2pPr>
            <a:lvl3pPr lvl="2" rtl="0" algn="ctr">
              <a:spcBef>
                <a:spcPts val="0"/>
              </a:spcBef>
              <a:spcAft>
                <a:spcPts val="0"/>
              </a:spcAft>
              <a:buClr>
                <a:schemeClr val="dk1"/>
              </a:buClr>
              <a:buSzPts val="2100"/>
              <a:buNone/>
              <a:defRPr sz="2100">
                <a:solidFill>
                  <a:schemeClr val="dk1"/>
                </a:solidFill>
              </a:defRPr>
            </a:lvl3pPr>
            <a:lvl4pPr lvl="3" rtl="0" algn="ctr">
              <a:spcBef>
                <a:spcPts val="0"/>
              </a:spcBef>
              <a:spcAft>
                <a:spcPts val="0"/>
              </a:spcAft>
              <a:buClr>
                <a:schemeClr val="dk1"/>
              </a:buClr>
              <a:buSzPts val="2100"/>
              <a:buNone/>
              <a:defRPr sz="2100">
                <a:solidFill>
                  <a:schemeClr val="dk1"/>
                </a:solidFill>
              </a:defRPr>
            </a:lvl4pPr>
            <a:lvl5pPr lvl="4" rtl="0" algn="ctr">
              <a:spcBef>
                <a:spcPts val="0"/>
              </a:spcBef>
              <a:spcAft>
                <a:spcPts val="0"/>
              </a:spcAft>
              <a:buClr>
                <a:schemeClr val="dk1"/>
              </a:buClr>
              <a:buSzPts val="2100"/>
              <a:buNone/>
              <a:defRPr sz="2100">
                <a:solidFill>
                  <a:schemeClr val="dk1"/>
                </a:solidFill>
              </a:defRPr>
            </a:lvl5pPr>
            <a:lvl6pPr lvl="5" rtl="0" algn="ctr">
              <a:spcBef>
                <a:spcPts val="0"/>
              </a:spcBef>
              <a:spcAft>
                <a:spcPts val="0"/>
              </a:spcAft>
              <a:buClr>
                <a:schemeClr val="dk1"/>
              </a:buClr>
              <a:buSzPts val="2100"/>
              <a:buNone/>
              <a:defRPr sz="2100">
                <a:solidFill>
                  <a:schemeClr val="dk1"/>
                </a:solidFill>
              </a:defRPr>
            </a:lvl6pPr>
            <a:lvl7pPr lvl="6" rtl="0" algn="ctr">
              <a:spcBef>
                <a:spcPts val="0"/>
              </a:spcBef>
              <a:spcAft>
                <a:spcPts val="0"/>
              </a:spcAft>
              <a:buClr>
                <a:schemeClr val="dk1"/>
              </a:buClr>
              <a:buSzPts val="2100"/>
              <a:buNone/>
              <a:defRPr sz="2100">
                <a:solidFill>
                  <a:schemeClr val="dk1"/>
                </a:solidFill>
              </a:defRPr>
            </a:lvl7pPr>
            <a:lvl8pPr lvl="7" rtl="0" algn="ctr">
              <a:spcBef>
                <a:spcPts val="0"/>
              </a:spcBef>
              <a:spcAft>
                <a:spcPts val="0"/>
              </a:spcAft>
              <a:buClr>
                <a:schemeClr val="dk1"/>
              </a:buClr>
              <a:buSzPts val="2100"/>
              <a:buNone/>
              <a:defRPr sz="2100">
                <a:solidFill>
                  <a:schemeClr val="dk1"/>
                </a:solidFill>
              </a:defRPr>
            </a:lvl8pPr>
            <a:lvl9pPr lvl="8" rtl="0" algn="ctr">
              <a:spcBef>
                <a:spcPts val="0"/>
              </a:spcBef>
              <a:spcAft>
                <a:spcPts val="0"/>
              </a:spcAft>
              <a:buClr>
                <a:schemeClr val="dk1"/>
              </a:buClr>
              <a:buSzPts val="2100"/>
              <a:buNone/>
              <a:defRPr sz="2100">
                <a:solidFill>
                  <a:schemeClr val="dk1"/>
                </a:solidFill>
              </a:defRPr>
            </a:lvl9pPr>
          </a:lstStyle>
          <a:p/>
        </p:txBody>
      </p:sp>
      <p:sp>
        <p:nvSpPr>
          <p:cNvPr id="57" name="Google Shape;57;p14"/>
          <p:cNvSpPr txBox="1"/>
          <p:nvPr>
            <p:ph idx="2" type="subTitle"/>
          </p:nvPr>
        </p:nvSpPr>
        <p:spPr>
          <a:xfrm>
            <a:off x="3452875" y="2201225"/>
            <a:ext cx="22383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58" name="Google Shape;58;p14"/>
          <p:cNvSpPr txBox="1"/>
          <p:nvPr>
            <p:ph idx="3" type="subTitle"/>
          </p:nvPr>
        </p:nvSpPr>
        <p:spPr>
          <a:xfrm>
            <a:off x="1034238" y="1882738"/>
            <a:ext cx="2238300" cy="51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100"/>
              <a:buNone/>
              <a:defRPr b="1" sz="2200">
                <a:solidFill>
                  <a:schemeClr val="dk1"/>
                </a:solidFill>
                <a:latin typeface="Montserrat"/>
                <a:ea typeface="Montserrat"/>
                <a:cs typeface="Montserrat"/>
                <a:sym typeface="Montserrat"/>
              </a:defRPr>
            </a:lvl1pPr>
            <a:lvl2pPr lvl="1" rtl="0" algn="ctr">
              <a:spcBef>
                <a:spcPts val="0"/>
              </a:spcBef>
              <a:spcAft>
                <a:spcPts val="0"/>
              </a:spcAft>
              <a:buClr>
                <a:schemeClr val="dk1"/>
              </a:buClr>
              <a:buSzPts val="2100"/>
              <a:buNone/>
              <a:defRPr sz="2100">
                <a:solidFill>
                  <a:schemeClr val="dk1"/>
                </a:solidFill>
              </a:defRPr>
            </a:lvl2pPr>
            <a:lvl3pPr lvl="2" rtl="0" algn="ctr">
              <a:spcBef>
                <a:spcPts val="0"/>
              </a:spcBef>
              <a:spcAft>
                <a:spcPts val="0"/>
              </a:spcAft>
              <a:buClr>
                <a:schemeClr val="dk1"/>
              </a:buClr>
              <a:buSzPts val="2100"/>
              <a:buNone/>
              <a:defRPr sz="2100">
                <a:solidFill>
                  <a:schemeClr val="dk1"/>
                </a:solidFill>
              </a:defRPr>
            </a:lvl3pPr>
            <a:lvl4pPr lvl="3" rtl="0" algn="ctr">
              <a:spcBef>
                <a:spcPts val="0"/>
              </a:spcBef>
              <a:spcAft>
                <a:spcPts val="0"/>
              </a:spcAft>
              <a:buClr>
                <a:schemeClr val="dk1"/>
              </a:buClr>
              <a:buSzPts val="2100"/>
              <a:buNone/>
              <a:defRPr sz="2100">
                <a:solidFill>
                  <a:schemeClr val="dk1"/>
                </a:solidFill>
              </a:defRPr>
            </a:lvl4pPr>
            <a:lvl5pPr lvl="4" rtl="0" algn="ctr">
              <a:spcBef>
                <a:spcPts val="0"/>
              </a:spcBef>
              <a:spcAft>
                <a:spcPts val="0"/>
              </a:spcAft>
              <a:buClr>
                <a:schemeClr val="dk1"/>
              </a:buClr>
              <a:buSzPts val="2100"/>
              <a:buNone/>
              <a:defRPr sz="2100">
                <a:solidFill>
                  <a:schemeClr val="dk1"/>
                </a:solidFill>
              </a:defRPr>
            </a:lvl5pPr>
            <a:lvl6pPr lvl="5" rtl="0" algn="ctr">
              <a:spcBef>
                <a:spcPts val="0"/>
              </a:spcBef>
              <a:spcAft>
                <a:spcPts val="0"/>
              </a:spcAft>
              <a:buClr>
                <a:schemeClr val="dk1"/>
              </a:buClr>
              <a:buSzPts val="2100"/>
              <a:buNone/>
              <a:defRPr sz="2100">
                <a:solidFill>
                  <a:schemeClr val="dk1"/>
                </a:solidFill>
              </a:defRPr>
            </a:lvl6pPr>
            <a:lvl7pPr lvl="6" rtl="0" algn="ctr">
              <a:spcBef>
                <a:spcPts val="0"/>
              </a:spcBef>
              <a:spcAft>
                <a:spcPts val="0"/>
              </a:spcAft>
              <a:buClr>
                <a:schemeClr val="dk1"/>
              </a:buClr>
              <a:buSzPts val="2100"/>
              <a:buNone/>
              <a:defRPr sz="2100">
                <a:solidFill>
                  <a:schemeClr val="dk1"/>
                </a:solidFill>
              </a:defRPr>
            </a:lvl7pPr>
            <a:lvl8pPr lvl="7" rtl="0" algn="ctr">
              <a:spcBef>
                <a:spcPts val="0"/>
              </a:spcBef>
              <a:spcAft>
                <a:spcPts val="0"/>
              </a:spcAft>
              <a:buClr>
                <a:schemeClr val="dk1"/>
              </a:buClr>
              <a:buSzPts val="2100"/>
              <a:buNone/>
              <a:defRPr sz="2100">
                <a:solidFill>
                  <a:schemeClr val="dk1"/>
                </a:solidFill>
              </a:defRPr>
            </a:lvl8pPr>
            <a:lvl9pPr lvl="8" rtl="0" algn="ctr">
              <a:spcBef>
                <a:spcPts val="0"/>
              </a:spcBef>
              <a:spcAft>
                <a:spcPts val="0"/>
              </a:spcAft>
              <a:buClr>
                <a:schemeClr val="dk1"/>
              </a:buClr>
              <a:buSzPts val="2100"/>
              <a:buNone/>
              <a:defRPr sz="2100">
                <a:solidFill>
                  <a:schemeClr val="dk1"/>
                </a:solidFill>
              </a:defRPr>
            </a:lvl9pPr>
          </a:lstStyle>
          <a:p/>
        </p:txBody>
      </p:sp>
      <p:sp>
        <p:nvSpPr>
          <p:cNvPr id="59" name="Google Shape;59;p14"/>
          <p:cNvSpPr txBox="1"/>
          <p:nvPr>
            <p:ph idx="4" type="subTitle"/>
          </p:nvPr>
        </p:nvSpPr>
        <p:spPr>
          <a:xfrm>
            <a:off x="1034225" y="2201225"/>
            <a:ext cx="22383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60" name="Google Shape;60;p14"/>
          <p:cNvSpPr txBox="1"/>
          <p:nvPr>
            <p:ph idx="5" type="subTitle"/>
          </p:nvPr>
        </p:nvSpPr>
        <p:spPr>
          <a:xfrm>
            <a:off x="5871625" y="1882738"/>
            <a:ext cx="2238300" cy="51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100"/>
              <a:buNone/>
              <a:defRPr b="1" sz="2200">
                <a:solidFill>
                  <a:schemeClr val="dk1"/>
                </a:solidFill>
                <a:latin typeface="Montserrat"/>
                <a:ea typeface="Montserrat"/>
                <a:cs typeface="Montserrat"/>
                <a:sym typeface="Montserrat"/>
              </a:defRPr>
            </a:lvl1pPr>
            <a:lvl2pPr lvl="1" rtl="0" algn="ctr">
              <a:spcBef>
                <a:spcPts val="0"/>
              </a:spcBef>
              <a:spcAft>
                <a:spcPts val="0"/>
              </a:spcAft>
              <a:buClr>
                <a:schemeClr val="dk1"/>
              </a:buClr>
              <a:buSzPts val="2100"/>
              <a:buNone/>
              <a:defRPr sz="2100">
                <a:solidFill>
                  <a:schemeClr val="dk1"/>
                </a:solidFill>
              </a:defRPr>
            </a:lvl2pPr>
            <a:lvl3pPr lvl="2" rtl="0" algn="ctr">
              <a:spcBef>
                <a:spcPts val="0"/>
              </a:spcBef>
              <a:spcAft>
                <a:spcPts val="0"/>
              </a:spcAft>
              <a:buClr>
                <a:schemeClr val="dk1"/>
              </a:buClr>
              <a:buSzPts val="2100"/>
              <a:buNone/>
              <a:defRPr sz="2100">
                <a:solidFill>
                  <a:schemeClr val="dk1"/>
                </a:solidFill>
              </a:defRPr>
            </a:lvl3pPr>
            <a:lvl4pPr lvl="3" rtl="0" algn="ctr">
              <a:spcBef>
                <a:spcPts val="0"/>
              </a:spcBef>
              <a:spcAft>
                <a:spcPts val="0"/>
              </a:spcAft>
              <a:buClr>
                <a:schemeClr val="dk1"/>
              </a:buClr>
              <a:buSzPts val="2100"/>
              <a:buNone/>
              <a:defRPr sz="2100">
                <a:solidFill>
                  <a:schemeClr val="dk1"/>
                </a:solidFill>
              </a:defRPr>
            </a:lvl4pPr>
            <a:lvl5pPr lvl="4" rtl="0" algn="ctr">
              <a:spcBef>
                <a:spcPts val="0"/>
              </a:spcBef>
              <a:spcAft>
                <a:spcPts val="0"/>
              </a:spcAft>
              <a:buClr>
                <a:schemeClr val="dk1"/>
              </a:buClr>
              <a:buSzPts val="2100"/>
              <a:buNone/>
              <a:defRPr sz="2100">
                <a:solidFill>
                  <a:schemeClr val="dk1"/>
                </a:solidFill>
              </a:defRPr>
            </a:lvl5pPr>
            <a:lvl6pPr lvl="5" rtl="0" algn="ctr">
              <a:spcBef>
                <a:spcPts val="0"/>
              </a:spcBef>
              <a:spcAft>
                <a:spcPts val="0"/>
              </a:spcAft>
              <a:buClr>
                <a:schemeClr val="dk1"/>
              </a:buClr>
              <a:buSzPts val="2100"/>
              <a:buNone/>
              <a:defRPr sz="2100">
                <a:solidFill>
                  <a:schemeClr val="dk1"/>
                </a:solidFill>
              </a:defRPr>
            </a:lvl6pPr>
            <a:lvl7pPr lvl="6" rtl="0" algn="ctr">
              <a:spcBef>
                <a:spcPts val="0"/>
              </a:spcBef>
              <a:spcAft>
                <a:spcPts val="0"/>
              </a:spcAft>
              <a:buClr>
                <a:schemeClr val="dk1"/>
              </a:buClr>
              <a:buSzPts val="2100"/>
              <a:buNone/>
              <a:defRPr sz="2100">
                <a:solidFill>
                  <a:schemeClr val="dk1"/>
                </a:solidFill>
              </a:defRPr>
            </a:lvl7pPr>
            <a:lvl8pPr lvl="7" rtl="0" algn="ctr">
              <a:spcBef>
                <a:spcPts val="0"/>
              </a:spcBef>
              <a:spcAft>
                <a:spcPts val="0"/>
              </a:spcAft>
              <a:buClr>
                <a:schemeClr val="dk1"/>
              </a:buClr>
              <a:buSzPts val="2100"/>
              <a:buNone/>
              <a:defRPr sz="2100">
                <a:solidFill>
                  <a:schemeClr val="dk1"/>
                </a:solidFill>
              </a:defRPr>
            </a:lvl8pPr>
            <a:lvl9pPr lvl="8" rtl="0" algn="ctr">
              <a:spcBef>
                <a:spcPts val="0"/>
              </a:spcBef>
              <a:spcAft>
                <a:spcPts val="0"/>
              </a:spcAft>
              <a:buClr>
                <a:schemeClr val="dk1"/>
              </a:buClr>
              <a:buSzPts val="2100"/>
              <a:buNone/>
              <a:defRPr sz="2100">
                <a:solidFill>
                  <a:schemeClr val="dk1"/>
                </a:solidFill>
              </a:defRPr>
            </a:lvl9pPr>
          </a:lstStyle>
          <a:p/>
        </p:txBody>
      </p:sp>
      <p:sp>
        <p:nvSpPr>
          <p:cNvPr id="61" name="Google Shape;61;p14"/>
          <p:cNvSpPr txBox="1"/>
          <p:nvPr>
            <p:ph idx="6" type="subTitle"/>
          </p:nvPr>
        </p:nvSpPr>
        <p:spPr>
          <a:xfrm>
            <a:off x="5871600" y="2201225"/>
            <a:ext cx="22383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62" name="Google Shape;62;p14"/>
          <p:cNvSpPr txBox="1"/>
          <p:nvPr>
            <p:ph idx="7" type="subTitle"/>
          </p:nvPr>
        </p:nvSpPr>
        <p:spPr>
          <a:xfrm>
            <a:off x="3452900" y="3614275"/>
            <a:ext cx="2238300" cy="51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100"/>
              <a:buNone/>
              <a:defRPr b="1" sz="2200">
                <a:solidFill>
                  <a:schemeClr val="dk1"/>
                </a:solidFill>
                <a:latin typeface="Montserrat"/>
                <a:ea typeface="Montserrat"/>
                <a:cs typeface="Montserrat"/>
                <a:sym typeface="Montserrat"/>
              </a:defRPr>
            </a:lvl1pPr>
            <a:lvl2pPr lvl="1" rtl="0" algn="ctr">
              <a:spcBef>
                <a:spcPts val="0"/>
              </a:spcBef>
              <a:spcAft>
                <a:spcPts val="0"/>
              </a:spcAft>
              <a:buClr>
                <a:schemeClr val="dk1"/>
              </a:buClr>
              <a:buSzPts val="2100"/>
              <a:buNone/>
              <a:defRPr sz="2100">
                <a:solidFill>
                  <a:schemeClr val="dk1"/>
                </a:solidFill>
              </a:defRPr>
            </a:lvl2pPr>
            <a:lvl3pPr lvl="2" rtl="0" algn="ctr">
              <a:spcBef>
                <a:spcPts val="0"/>
              </a:spcBef>
              <a:spcAft>
                <a:spcPts val="0"/>
              </a:spcAft>
              <a:buClr>
                <a:schemeClr val="dk1"/>
              </a:buClr>
              <a:buSzPts val="2100"/>
              <a:buNone/>
              <a:defRPr sz="2100">
                <a:solidFill>
                  <a:schemeClr val="dk1"/>
                </a:solidFill>
              </a:defRPr>
            </a:lvl3pPr>
            <a:lvl4pPr lvl="3" rtl="0" algn="ctr">
              <a:spcBef>
                <a:spcPts val="0"/>
              </a:spcBef>
              <a:spcAft>
                <a:spcPts val="0"/>
              </a:spcAft>
              <a:buClr>
                <a:schemeClr val="dk1"/>
              </a:buClr>
              <a:buSzPts val="2100"/>
              <a:buNone/>
              <a:defRPr sz="2100">
                <a:solidFill>
                  <a:schemeClr val="dk1"/>
                </a:solidFill>
              </a:defRPr>
            </a:lvl4pPr>
            <a:lvl5pPr lvl="4" rtl="0" algn="ctr">
              <a:spcBef>
                <a:spcPts val="0"/>
              </a:spcBef>
              <a:spcAft>
                <a:spcPts val="0"/>
              </a:spcAft>
              <a:buClr>
                <a:schemeClr val="dk1"/>
              </a:buClr>
              <a:buSzPts val="2100"/>
              <a:buNone/>
              <a:defRPr sz="2100">
                <a:solidFill>
                  <a:schemeClr val="dk1"/>
                </a:solidFill>
              </a:defRPr>
            </a:lvl5pPr>
            <a:lvl6pPr lvl="5" rtl="0" algn="ctr">
              <a:spcBef>
                <a:spcPts val="0"/>
              </a:spcBef>
              <a:spcAft>
                <a:spcPts val="0"/>
              </a:spcAft>
              <a:buClr>
                <a:schemeClr val="dk1"/>
              </a:buClr>
              <a:buSzPts val="2100"/>
              <a:buNone/>
              <a:defRPr sz="2100">
                <a:solidFill>
                  <a:schemeClr val="dk1"/>
                </a:solidFill>
              </a:defRPr>
            </a:lvl6pPr>
            <a:lvl7pPr lvl="6" rtl="0" algn="ctr">
              <a:spcBef>
                <a:spcPts val="0"/>
              </a:spcBef>
              <a:spcAft>
                <a:spcPts val="0"/>
              </a:spcAft>
              <a:buClr>
                <a:schemeClr val="dk1"/>
              </a:buClr>
              <a:buSzPts val="2100"/>
              <a:buNone/>
              <a:defRPr sz="2100">
                <a:solidFill>
                  <a:schemeClr val="dk1"/>
                </a:solidFill>
              </a:defRPr>
            </a:lvl7pPr>
            <a:lvl8pPr lvl="7" rtl="0" algn="ctr">
              <a:spcBef>
                <a:spcPts val="0"/>
              </a:spcBef>
              <a:spcAft>
                <a:spcPts val="0"/>
              </a:spcAft>
              <a:buClr>
                <a:schemeClr val="dk1"/>
              </a:buClr>
              <a:buSzPts val="2100"/>
              <a:buNone/>
              <a:defRPr sz="2100">
                <a:solidFill>
                  <a:schemeClr val="dk1"/>
                </a:solidFill>
              </a:defRPr>
            </a:lvl8pPr>
            <a:lvl9pPr lvl="8" rtl="0" algn="ctr">
              <a:spcBef>
                <a:spcPts val="0"/>
              </a:spcBef>
              <a:spcAft>
                <a:spcPts val="0"/>
              </a:spcAft>
              <a:buClr>
                <a:schemeClr val="dk1"/>
              </a:buClr>
              <a:buSzPts val="2100"/>
              <a:buNone/>
              <a:defRPr sz="2100">
                <a:solidFill>
                  <a:schemeClr val="dk1"/>
                </a:solidFill>
              </a:defRPr>
            </a:lvl9pPr>
          </a:lstStyle>
          <a:p/>
        </p:txBody>
      </p:sp>
      <p:sp>
        <p:nvSpPr>
          <p:cNvPr id="63" name="Google Shape;63;p14"/>
          <p:cNvSpPr txBox="1"/>
          <p:nvPr>
            <p:ph idx="8" type="subTitle"/>
          </p:nvPr>
        </p:nvSpPr>
        <p:spPr>
          <a:xfrm>
            <a:off x="3452925" y="3932700"/>
            <a:ext cx="22383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64" name="Google Shape;64;p14"/>
          <p:cNvSpPr txBox="1"/>
          <p:nvPr>
            <p:ph idx="9" type="subTitle"/>
          </p:nvPr>
        </p:nvSpPr>
        <p:spPr>
          <a:xfrm>
            <a:off x="1034250" y="3614275"/>
            <a:ext cx="2238300" cy="51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100"/>
              <a:buNone/>
              <a:defRPr b="1" sz="2200">
                <a:solidFill>
                  <a:schemeClr val="dk1"/>
                </a:solidFill>
                <a:latin typeface="Montserrat"/>
                <a:ea typeface="Montserrat"/>
                <a:cs typeface="Montserrat"/>
                <a:sym typeface="Montserrat"/>
              </a:defRPr>
            </a:lvl1pPr>
            <a:lvl2pPr lvl="1" rtl="0" algn="ctr">
              <a:spcBef>
                <a:spcPts val="0"/>
              </a:spcBef>
              <a:spcAft>
                <a:spcPts val="0"/>
              </a:spcAft>
              <a:buClr>
                <a:schemeClr val="dk1"/>
              </a:buClr>
              <a:buSzPts val="2100"/>
              <a:buNone/>
              <a:defRPr sz="2100">
                <a:solidFill>
                  <a:schemeClr val="dk1"/>
                </a:solidFill>
              </a:defRPr>
            </a:lvl2pPr>
            <a:lvl3pPr lvl="2" rtl="0" algn="ctr">
              <a:spcBef>
                <a:spcPts val="0"/>
              </a:spcBef>
              <a:spcAft>
                <a:spcPts val="0"/>
              </a:spcAft>
              <a:buClr>
                <a:schemeClr val="dk1"/>
              </a:buClr>
              <a:buSzPts val="2100"/>
              <a:buNone/>
              <a:defRPr sz="2100">
                <a:solidFill>
                  <a:schemeClr val="dk1"/>
                </a:solidFill>
              </a:defRPr>
            </a:lvl3pPr>
            <a:lvl4pPr lvl="3" rtl="0" algn="ctr">
              <a:spcBef>
                <a:spcPts val="0"/>
              </a:spcBef>
              <a:spcAft>
                <a:spcPts val="0"/>
              </a:spcAft>
              <a:buClr>
                <a:schemeClr val="dk1"/>
              </a:buClr>
              <a:buSzPts val="2100"/>
              <a:buNone/>
              <a:defRPr sz="2100">
                <a:solidFill>
                  <a:schemeClr val="dk1"/>
                </a:solidFill>
              </a:defRPr>
            </a:lvl4pPr>
            <a:lvl5pPr lvl="4" rtl="0" algn="ctr">
              <a:spcBef>
                <a:spcPts val="0"/>
              </a:spcBef>
              <a:spcAft>
                <a:spcPts val="0"/>
              </a:spcAft>
              <a:buClr>
                <a:schemeClr val="dk1"/>
              </a:buClr>
              <a:buSzPts val="2100"/>
              <a:buNone/>
              <a:defRPr sz="2100">
                <a:solidFill>
                  <a:schemeClr val="dk1"/>
                </a:solidFill>
              </a:defRPr>
            </a:lvl5pPr>
            <a:lvl6pPr lvl="5" rtl="0" algn="ctr">
              <a:spcBef>
                <a:spcPts val="0"/>
              </a:spcBef>
              <a:spcAft>
                <a:spcPts val="0"/>
              </a:spcAft>
              <a:buClr>
                <a:schemeClr val="dk1"/>
              </a:buClr>
              <a:buSzPts val="2100"/>
              <a:buNone/>
              <a:defRPr sz="2100">
                <a:solidFill>
                  <a:schemeClr val="dk1"/>
                </a:solidFill>
              </a:defRPr>
            </a:lvl6pPr>
            <a:lvl7pPr lvl="6" rtl="0" algn="ctr">
              <a:spcBef>
                <a:spcPts val="0"/>
              </a:spcBef>
              <a:spcAft>
                <a:spcPts val="0"/>
              </a:spcAft>
              <a:buClr>
                <a:schemeClr val="dk1"/>
              </a:buClr>
              <a:buSzPts val="2100"/>
              <a:buNone/>
              <a:defRPr sz="2100">
                <a:solidFill>
                  <a:schemeClr val="dk1"/>
                </a:solidFill>
              </a:defRPr>
            </a:lvl7pPr>
            <a:lvl8pPr lvl="7" rtl="0" algn="ctr">
              <a:spcBef>
                <a:spcPts val="0"/>
              </a:spcBef>
              <a:spcAft>
                <a:spcPts val="0"/>
              </a:spcAft>
              <a:buClr>
                <a:schemeClr val="dk1"/>
              </a:buClr>
              <a:buSzPts val="2100"/>
              <a:buNone/>
              <a:defRPr sz="2100">
                <a:solidFill>
                  <a:schemeClr val="dk1"/>
                </a:solidFill>
              </a:defRPr>
            </a:lvl8pPr>
            <a:lvl9pPr lvl="8" rtl="0" algn="ctr">
              <a:spcBef>
                <a:spcPts val="0"/>
              </a:spcBef>
              <a:spcAft>
                <a:spcPts val="0"/>
              </a:spcAft>
              <a:buClr>
                <a:schemeClr val="dk1"/>
              </a:buClr>
              <a:buSzPts val="2100"/>
              <a:buNone/>
              <a:defRPr sz="2100">
                <a:solidFill>
                  <a:schemeClr val="dk1"/>
                </a:solidFill>
              </a:defRPr>
            </a:lvl9pPr>
          </a:lstStyle>
          <a:p/>
        </p:txBody>
      </p:sp>
      <p:sp>
        <p:nvSpPr>
          <p:cNvPr id="65" name="Google Shape;65;p14"/>
          <p:cNvSpPr txBox="1"/>
          <p:nvPr>
            <p:ph idx="13" type="subTitle"/>
          </p:nvPr>
        </p:nvSpPr>
        <p:spPr>
          <a:xfrm>
            <a:off x="1034225" y="3932700"/>
            <a:ext cx="22383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66" name="Google Shape;66;p14"/>
          <p:cNvSpPr txBox="1"/>
          <p:nvPr>
            <p:ph idx="14" type="subTitle"/>
          </p:nvPr>
        </p:nvSpPr>
        <p:spPr>
          <a:xfrm>
            <a:off x="5871625" y="3614275"/>
            <a:ext cx="2238300" cy="51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100"/>
              <a:buNone/>
              <a:defRPr b="1" sz="2200">
                <a:solidFill>
                  <a:schemeClr val="dk1"/>
                </a:solidFill>
                <a:latin typeface="Montserrat"/>
                <a:ea typeface="Montserrat"/>
                <a:cs typeface="Montserrat"/>
                <a:sym typeface="Montserrat"/>
              </a:defRPr>
            </a:lvl1pPr>
            <a:lvl2pPr lvl="1" rtl="0" algn="ctr">
              <a:spcBef>
                <a:spcPts val="0"/>
              </a:spcBef>
              <a:spcAft>
                <a:spcPts val="0"/>
              </a:spcAft>
              <a:buClr>
                <a:schemeClr val="dk1"/>
              </a:buClr>
              <a:buSzPts val="2100"/>
              <a:buNone/>
              <a:defRPr sz="2100">
                <a:solidFill>
                  <a:schemeClr val="dk1"/>
                </a:solidFill>
              </a:defRPr>
            </a:lvl2pPr>
            <a:lvl3pPr lvl="2" rtl="0" algn="ctr">
              <a:spcBef>
                <a:spcPts val="0"/>
              </a:spcBef>
              <a:spcAft>
                <a:spcPts val="0"/>
              </a:spcAft>
              <a:buClr>
                <a:schemeClr val="dk1"/>
              </a:buClr>
              <a:buSzPts val="2100"/>
              <a:buNone/>
              <a:defRPr sz="2100">
                <a:solidFill>
                  <a:schemeClr val="dk1"/>
                </a:solidFill>
              </a:defRPr>
            </a:lvl3pPr>
            <a:lvl4pPr lvl="3" rtl="0" algn="ctr">
              <a:spcBef>
                <a:spcPts val="0"/>
              </a:spcBef>
              <a:spcAft>
                <a:spcPts val="0"/>
              </a:spcAft>
              <a:buClr>
                <a:schemeClr val="dk1"/>
              </a:buClr>
              <a:buSzPts val="2100"/>
              <a:buNone/>
              <a:defRPr sz="2100">
                <a:solidFill>
                  <a:schemeClr val="dk1"/>
                </a:solidFill>
              </a:defRPr>
            </a:lvl4pPr>
            <a:lvl5pPr lvl="4" rtl="0" algn="ctr">
              <a:spcBef>
                <a:spcPts val="0"/>
              </a:spcBef>
              <a:spcAft>
                <a:spcPts val="0"/>
              </a:spcAft>
              <a:buClr>
                <a:schemeClr val="dk1"/>
              </a:buClr>
              <a:buSzPts val="2100"/>
              <a:buNone/>
              <a:defRPr sz="2100">
                <a:solidFill>
                  <a:schemeClr val="dk1"/>
                </a:solidFill>
              </a:defRPr>
            </a:lvl5pPr>
            <a:lvl6pPr lvl="5" rtl="0" algn="ctr">
              <a:spcBef>
                <a:spcPts val="0"/>
              </a:spcBef>
              <a:spcAft>
                <a:spcPts val="0"/>
              </a:spcAft>
              <a:buClr>
                <a:schemeClr val="dk1"/>
              </a:buClr>
              <a:buSzPts val="2100"/>
              <a:buNone/>
              <a:defRPr sz="2100">
                <a:solidFill>
                  <a:schemeClr val="dk1"/>
                </a:solidFill>
              </a:defRPr>
            </a:lvl6pPr>
            <a:lvl7pPr lvl="6" rtl="0" algn="ctr">
              <a:spcBef>
                <a:spcPts val="0"/>
              </a:spcBef>
              <a:spcAft>
                <a:spcPts val="0"/>
              </a:spcAft>
              <a:buClr>
                <a:schemeClr val="dk1"/>
              </a:buClr>
              <a:buSzPts val="2100"/>
              <a:buNone/>
              <a:defRPr sz="2100">
                <a:solidFill>
                  <a:schemeClr val="dk1"/>
                </a:solidFill>
              </a:defRPr>
            </a:lvl7pPr>
            <a:lvl8pPr lvl="7" rtl="0" algn="ctr">
              <a:spcBef>
                <a:spcPts val="0"/>
              </a:spcBef>
              <a:spcAft>
                <a:spcPts val="0"/>
              </a:spcAft>
              <a:buClr>
                <a:schemeClr val="dk1"/>
              </a:buClr>
              <a:buSzPts val="2100"/>
              <a:buNone/>
              <a:defRPr sz="2100">
                <a:solidFill>
                  <a:schemeClr val="dk1"/>
                </a:solidFill>
              </a:defRPr>
            </a:lvl8pPr>
            <a:lvl9pPr lvl="8" rtl="0" algn="ctr">
              <a:spcBef>
                <a:spcPts val="0"/>
              </a:spcBef>
              <a:spcAft>
                <a:spcPts val="0"/>
              </a:spcAft>
              <a:buClr>
                <a:schemeClr val="dk1"/>
              </a:buClr>
              <a:buSzPts val="2100"/>
              <a:buNone/>
              <a:defRPr sz="2100">
                <a:solidFill>
                  <a:schemeClr val="dk1"/>
                </a:solidFill>
              </a:defRPr>
            </a:lvl9pPr>
          </a:lstStyle>
          <a:p/>
        </p:txBody>
      </p:sp>
      <p:sp>
        <p:nvSpPr>
          <p:cNvPr id="67" name="Google Shape;67;p14"/>
          <p:cNvSpPr txBox="1"/>
          <p:nvPr>
            <p:ph idx="15" type="subTitle"/>
          </p:nvPr>
        </p:nvSpPr>
        <p:spPr>
          <a:xfrm>
            <a:off x="5871600" y="3932700"/>
            <a:ext cx="22383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
    <p:spTree>
      <p:nvGrpSpPr>
        <p:cNvPr id="68" name="Shape 68"/>
        <p:cNvGrpSpPr/>
        <p:nvPr/>
      </p:nvGrpSpPr>
      <p:grpSpPr>
        <a:xfrm>
          <a:off x="0" y="0"/>
          <a:ext cx="0" cy="0"/>
          <a:chOff x="0" y="0"/>
          <a:chExt cx="0" cy="0"/>
        </a:xfrm>
      </p:grpSpPr>
      <p:sp>
        <p:nvSpPr>
          <p:cNvPr id="69" name="Google Shape;69;p15"/>
          <p:cNvSpPr txBox="1"/>
          <p:nvPr>
            <p:ph type="title"/>
          </p:nvPr>
        </p:nvSpPr>
        <p:spPr>
          <a:xfrm>
            <a:off x="2965650" y="766600"/>
            <a:ext cx="3212700" cy="67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600"/>
              <a:buNone/>
              <a:defRPr sz="5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70" name="Google Shape;70;p15"/>
          <p:cNvSpPr txBox="1"/>
          <p:nvPr>
            <p:ph idx="1" type="subTitle"/>
          </p:nvPr>
        </p:nvSpPr>
        <p:spPr>
          <a:xfrm>
            <a:off x="2854650" y="1538000"/>
            <a:ext cx="3434700" cy="113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 name="Google Shape;71;p15"/>
          <p:cNvSpPr txBox="1"/>
          <p:nvPr/>
        </p:nvSpPr>
        <p:spPr>
          <a:xfrm>
            <a:off x="2727150" y="3430875"/>
            <a:ext cx="3689700" cy="615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lang="en" sz="1200">
                <a:solidFill>
                  <a:schemeClr val="dk1"/>
                </a:solidFill>
                <a:latin typeface="Montserrat Medium"/>
                <a:ea typeface="Montserrat Medium"/>
                <a:cs typeface="Montserrat Medium"/>
                <a:sym typeface="Montserrat Medium"/>
              </a:rPr>
              <a:t>CREDITS: This presentation template was created by </a:t>
            </a:r>
            <a:r>
              <a:rPr b="1" lang="en" sz="1200">
                <a:solidFill>
                  <a:schemeClr val="dk1"/>
                </a:solidFill>
                <a:uFill>
                  <a:noFill/>
                </a:uFill>
                <a:latin typeface="Montserrat"/>
                <a:ea typeface="Montserrat"/>
                <a:cs typeface="Montserrat"/>
                <a:sym typeface="Montserrat"/>
                <a:hlinkClick r:id="rId2">
                  <a:extLst>
                    <a:ext uri="{A12FA001-AC4F-418D-AE19-62706E023703}">
                      <ahyp:hlinkClr val="tx"/>
                    </a:ext>
                  </a:extLst>
                </a:hlinkClick>
              </a:rPr>
              <a:t>Slidesgo</a:t>
            </a:r>
            <a:r>
              <a:rPr lang="en" sz="1200">
                <a:solidFill>
                  <a:schemeClr val="dk1"/>
                </a:solidFill>
                <a:latin typeface="Montserrat Medium"/>
                <a:ea typeface="Montserrat Medium"/>
                <a:cs typeface="Montserrat Medium"/>
                <a:sym typeface="Montserrat Medium"/>
              </a:rPr>
              <a:t>, including icons by </a:t>
            </a:r>
            <a:r>
              <a:rPr b="1" lang="en" sz="1200">
                <a:solidFill>
                  <a:schemeClr val="dk1"/>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200">
                <a:solidFill>
                  <a:schemeClr val="dk1"/>
                </a:solidFill>
                <a:latin typeface="Montserrat Medium"/>
                <a:ea typeface="Montserrat Medium"/>
                <a:cs typeface="Montserrat Medium"/>
                <a:sym typeface="Montserrat Medium"/>
              </a:rPr>
              <a:t>, infographics &amp; images by </a:t>
            </a:r>
            <a:r>
              <a:rPr b="1" lang="en" sz="1200">
                <a:solidFill>
                  <a:schemeClr val="dk1"/>
                </a:solidFill>
                <a:uFill>
                  <a:noFill/>
                </a:uFill>
                <a:latin typeface="Montserrat"/>
                <a:ea typeface="Montserrat"/>
                <a:cs typeface="Montserrat"/>
                <a:sym typeface="Montserrat"/>
                <a:hlinkClick r:id="rId4">
                  <a:extLst>
                    <a:ext uri="{A12FA001-AC4F-418D-AE19-62706E023703}">
                      <ahyp:hlinkClr val="tx"/>
                    </a:ext>
                  </a:extLst>
                </a:hlinkClick>
              </a:rPr>
              <a:t>Freepik</a:t>
            </a:r>
            <a:endParaRPr b="1" sz="1200">
              <a:solidFill>
                <a:schemeClr val="dk1"/>
              </a:solidFill>
              <a:latin typeface="Montserrat"/>
              <a:ea typeface="Montserrat"/>
              <a:cs typeface="Montserrat"/>
              <a:sym typeface="Montserra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75" name="Shape 7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2892638" y="1926163"/>
            <a:ext cx="4901400" cy="8418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 name="Google Shape;13;p3"/>
          <p:cNvSpPr txBox="1"/>
          <p:nvPr>
            <p:ph hasCustomPrompt="1" idx="2" type="title"/>
          </p:nvPr>
        </p:nvSpPr>
        <p:spPr>
          <a:xfrm>
            <a:off x="1165525" y="2182700"/>
            <a:ext cx="1591500" cy="77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4" name="Google Shape;14;p3"/>
          <p:cNvSpPr txBox="1"/>
          <p:nvPr>
            <p:ph idx="1" type="subTitle"/>
          </p:nvPr>
        </p:nvSpPr>
        <p:spPr>
          <a:xfrm>
            <a:off x="2892625" y="2806379"/>
            <a:ext cx="4901400" cy="3468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17" name="Google Shape;17;p4"/>
          <p:cNvSpPr txBox="1"/>
          <p:nvPr>
            <p:ph idx="1" type="body"/>
          </p:nvPr>
        </p:nvSpPr>
        <p:spPr>
          <a:xfrm>
            <a:off x="621100" y="1152475"/>
            <a:ext cx="7901700" cy="3416400"/>
          </a:xfrm>
          <a:prstGeom prst="rect">
            <a:avLst/>
          </a:prstGeom>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lt1"/>
              </a:buClr>
              <a:buSzPts val="1800"/>
              <a:buFont typeface="Varela Round"/>
              <a:buChar char="●"/>
              <a:defRPr>
                <a:latin typeface="Trebuchet MS"/>
                <a:ea typeface="Trebuchet MS"/>
                <a:cs typeface="Trebuchet MS"/>
                <a:sym typeface="Trebuchet MS"/>
              </a:defRPr>
            </a:lvl1pPr>
            <a:lvl2pPr indent="-304800" lvl="1" marL="914400">
              <a:lnSpc>
                <a:spcPct val="100000"/>
              </a:lnSpc>
              <a:spcBef>
                <a:spcPts val="0"/>
              </a:spcBef>
              <a:spcAft>
                <a:spcPts val="0"/>
              </a:spcAft>
              <a:buClr>
                <a:schemeClr val="lt1"/>
              </a:buClr>
              <a:buSzPts val="1200"/>
              <a:buFont typeface="Varela Round"/>
              <a:buChar char="○"/>
              <a:defRPr>
                <a:latin typeface="Trebuchet MS"/>
                <a:ea typeface="Trebuchet MS"/>
                <a:cs typeface="Trebuchet MS"/>
                <a:sym typeface="Trebuchet MS"/>
              </a:defRPr>
            </a:lvl2pPr>
            <a:lvl3pPr indent="-304800" lvl="2" marL="1371600">
              <a:lnSpc>
                <a:spcPct val="100000"/>
              </a:lnSpc>
              <a:spcBef>
                <a:spcPts val="0"/>
              </a:spcBef>
              <a:spcAft>
                <a:spcPts val="0"/>
              </a:spcAft>
              <a:buClr>
                <a:srgbClr val="4A6EA3"/>
              </a:buClr>
              <a:buSzPts val="1200"/>
              <a:buFont typeface="Varela Round"/>
              <a:buChar char="■"/>
              <a:defRPr sz="1200"/>
            </a:lvl3pPr>
            <a:lvl4pPr indent="-304800" lvl="3" marL="1828800">
              <a:lnSpc>
                <a:spcPct val="100000"/>
              </a:lnSpc>
              <a:spcBef>
                <a:spcPts val="0"/>
              </a:spcBef>
              <a:spcAft>
                <a:spcPts val="0"/>
              </a:spcAft>
              <a:buClr>
                <a:srgbClr val="4A6EA3"/>
              </a:buClr>
              <a:buSzPts val="1200"/>
              <a:buFont typeface="Varela Round"/>
              <a:buChar char="●"/>
              <a:defRPr sz="1200"/>
            </a:lvl4pPr>
            <a:lvl5pPr indent="-304800" lvl="4" marL="2286000">
              <a:lnSpc>
                <a:spcPct val="100000"/>
              </a:lnSpc>
              <a:spcBef>
                <a:spcPts val="0"/>
              </a:spcBef>
              <a:spcAft>
                <a:spcPts val="0"/>
              </a:spcAft>
              <a:buClr>
                <a:srgbClr val="4A6EA3"/>
              </a:buClr>
              <a:buSzPts val="1200"/>
              <a:buFont typeface="Varela Round"/>
              <a:buChar char="○"/>
              <a:defRPr sz="1200"/>
            </a:lvl5pPr>
            <a:lvl6pPr indent="-304800" lvl="5" marL="2743200">
              <a:lnSpc>
                <a:spcPct val="100000"/>
              </a:lnSpc>
              <a:spcBef>
                <a:spcPts val="0"/>
              </a:spcBef>
              <a:spcAft>
                <a:spcPts val="0"/>
              </a:spcAft>
              <a:buClr>
                <a:srgbClr val="4A6EA3"/>
              </a:buClr>
              <a:buSzPts val="1200"/>
              <a:buFont typeface="Varela Round"/>
              <a:buChar char="■"/>
              <a:defRPr sz="1200"/>
            </a:lvl6pPr>
            <a:lvl7pPr indent="-304800" lvl="6" marL="3200400">
              <a:lnSpc>
                <a:spcPct val="100000"/>
              </a:lnSpc>
              <a:spcBef>
                <a:spcPts val="0"/>
              </a:spcBef>
              <a:spcAft>
                <a:spcPts val="0"/>
              </a:spcAft>
              <a:buClr>
                <a:srgbClr val="4A6EA3"/>
              </a:buClr>
              <a:buSzPts val="1200"/>
              <a:buFont typeface="Varela Round"/>
              <a:buChar char="●"/>
              <a:defRPr sz="1200"/>
            </a:lvl7pPr>
            <a:lvl8pPr indent="-304800" lvl="7" marL="3657600">
              <a:lnSpc>
                <a:spcPct val="100000"/>
              </a:lnSpc>
              <a:spcBef>
                <a:spcPts val="0"/>
              </a:spcBef>
              <a:spcAft>
                <a:spcPts val="0"/>
              </a:spcAft>
              <a:buClr>
                <a:srgbClr val="4A6EA3"/>
              </a:buClr>
              <a:buSzPts val="1200"/>
              <a:buFont typeface="Varela Round"/>
              <a:buChar char="○"/>
              <a:defRPr sz="1200"/>
            </a:lvl8pPr>
            <a:lvl9pPr indent="-304800" lvl="8" marL="4114800">
              <a:lnSpc>
                <a:spcPct val="100000"/>
              </a:lnSpc>
              <a:spcBef>
                <a:spcPts val="0"/>
              </a:spcBef>
              <a:spcAft>
                <a:spcPts val="0"/>
              </a:spcAft>
              <a:buClr>
                <a:srgbClr val="4A6EA3"/>
              </a:buClr>
              <a:buSzPts val="1200"/>
              <a:buFont typeface="Varela Round"/>
              <a:buChar char="■"/>
              <a:defRPr sz="12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 name="Shape 18"/>
        <p:cNvGrpSpPr/>
        <p:nvPr/>
      </p:nvGrpSpPr>
      <p:grpSpPr>
        <a:xfrm>
          <a:off x="0" y="0"/>
          <a:ext cx="0" cy="0"/>
          <a:chOff x="0" y="0"/>
          <a:chExt cx="0" cy="0"/>
        </a:xfrm>
      </p:grpSpPr>
      <p:sp>
        <p:nvSpPr>
          <p:cNvPr id="19" name="Google Shape;19;p5"/>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20" name="Google Shape;20;p5"/>
          <p:cNvSpPr txBox="1"/>
          <p:nvPr>
            <p:ph idx="1" type="subTitle"/>
          </p:nvPr>
        </p:nvSpPr>
        <p:spPr>
          <a:xfrm>
            <a:off x="1885038" y="2574875"/>
            <a:ext cx="22383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100"/>
              <a:buNone/>
              <a:defRPr sz="2500">
                <a:solidFill>
                  <a:schemeClr val="dk1"/>
                </a:solidFill>
              </a:defRPr>
            </a:lvl1pPr>
            <a:lvl2pPr lvl="1" rtl="0" algn="ctr">
              <a:spcBef>
                <a:spcPts val="0"/>
              </a:spcBef>
              <a:spcAft>
                <a:spcPts val="0"/>
              </a:spcAft>
              <a:buClr>
                <a:schemeClr val="dk1"/>
              </a:buClr>
              <a:buSzPts val="2100"/>
              <a:buNone/>
              <a:defRPr sz="2100">
                <a:solidFill>
                  <a:schemeClr val="dk1"/>
                </a:solidFill>
              </a:defRPr>
            </a:lvl2pPr>
            <a:lvl3pPr lvl="2" rtl="0" algn="ctr">
              <a:spcBef>
                <a:spcPts val="0"/>
              </a:spcBef>
              <a:spcAft>
                <a:spcPts val="0"/>
              </a:spcAft>
              <a:buClr>
                <a:schemeClr val="dk1"/>
              </a:buClr>
              <a:buSzPts val="2100"/>
              <a:buNone/>
              <a:defRPr sz="2100">
                <a:solidFill>
                  <a:schemeClr val="dk1"/>
                </a:solidFill>
              </a:defRPr>
            </a:lvl3pPr>
            <a:lvl4pPr lvl="3" rtl="0" algn="ctr">
              <a:spcBef>
                <a:spcPts val="0"/>
              </a:spcBef>
              <a:spcAft>
                <a:spcPts val="0"/>
              </a:spcAft>
              <a:buClr>
                <a:schemeClr val="dk1"/>
              </a:buClr>
              <a:buSzPts val="2100"/>
              <a:buNone/>
              <a:defRPr sz="2100">
                <a:solidFill>
                  <a:schemeClr val="dk1"/>
                </a:solidFill>
              </a:defRPr>
            </a:lvl4pPr>
            <a:lvl5pPr lvl="4" rtl="0" algn="ctr">
              <a:spcBef>
                <a:spcPts val="0"/>
              </a:spcBef>
              <a:spcAft>
                <a:spcPts val="0"/>
              </a:spcAft>
              <a:buClr>
                <a:schemeClr val="dk1"/>
              </a:buClr>
              <a:buSzPts val="2100"/>
              <a:buNone/>
              <a:defRPr sz="2100">
                <a:solidFill>
                  <a:schemeClr val="dk1"/>
                </a:solidFill>
              </a:defRPr>
            </a:lvl5pPr>
            <a:lvl6pPr lvl="5" rtl="0" algn="ctr">
              <a:spcBef>
                <a:spcPts val="0"/>
              </a:spcBef>
              <a:spcAft>
                <a:spcPts val="0"/>
              </a:spcAft>
              <a:buClr>
                <a:schemeClr val="dk1"/>
              </a:buClr>
              <a:buSzPts val="2100"/>
              <a:buNone/>
              <a:defRPr sz="2100">
                <a:solidFill>
                  <a:schemeClr val="dk1"/>
                </a:solidFill>
              </a:defRPr>
            </a:lvl6pPr>
            <a:lvl7pPr lvl="6" rtl="0" algn="ctr">
              <a:spcBef>
                <a:spcPts val="0"/>
              </a:spcBef>
              <a:spcAft>
                <a:spcPts val="0"/>
              </a:spcAft>
              <a:buClr>
                <a:schemeClr val="dk1"/>
              </a:buClr>
              <a:buSzPts val="2100"/>
              <a:buNone/>
              <a:defRPr sz="2100">
                <a:solidFill>
                  <a:schemeClr val="dk1"/>
                </a:solidFill>
              </a:defRPr>
            </a:lvl7pPr>
            <a:lvl8pPr lvl="7" rtl="0" algn="ctr">
              <a:spcBef>
                <a:spcPts val="0"/>
              </a:spcBef>
              <a:spcAft>
                <a:spcPts val="0"/>
              </a:spcAft>
              <a:buClr>
                <a:schemeClr val="dk1"/>
              </a:buClr>
              <a:buSzPts val="2100"/>
              <a:buNone/>
              <a:defRPr sz="2100">
                <a:solidFill>
                  <a:schemeClr val="dk1"/>
                </a:solidFill>
              </a:defRPr>
            </a:lvl8pPr>
            <a:lvl9pPr lvl="8" rtl="0" algn="ctr">
              <a:spcBef>
                <a:spcPts val="0"/>
              </a:spcBef>
              <a:spcAft>
                <a:spcPts val="0"/>
              </a:spcAft>
              <a:buClr>
                <a:schemeClr val="dk1"/>
              </a:buClr>
              <a:buSzPts val="2100"/>
              <a:buNone/>
              <a:defRPr sz="2100">
                <a:solidFill>
                  <a:schemeClr val="dk1"/>
                </a:solidFill>
              </a:defRPr>
            </a:lvl9pPr>
          </a:lstStyle>
          <a:p/>
        </p:txBody>
      </p:sp>
      <p:sp>
        <p:nvSpPr>
          <p:cNvPr id="21" name="Google Shape;21;p5"/>
          <p:cNvSpPr txBox="1"/>
          <p:nvPr>
            <p:ph idx="2" type="subTitle"/>
          </p:nvPr>
        </p:nvSpPr>
        <p:spPr>
          <a:xfrm>
            <a:off x="1885013" y="2887900"/>
            <a:ext cx="2238300" cy="840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22" name="Google Shape;22;p5"/>
          <p:cNvSpPr txBox="1"/>
          <p:nvPr>
            <p:ph idx="3" type="subTitle"/>
          </p:nvPr>
        </p:nvSpPr>
        <p:spPr>
          <a:xfrm>
            <a:off x="5020588" y="2574875"/>
            <a:ext cx="22383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100"/>
              <a:buNone/>
              <a:defRPr sz="2500">
                <a:solidFill>
                  <a:schemeClr val="dk1"/>
                </a:solidFill>
              </a:defRPr>
            </a:lvl1pPr>
            <a:lvl2pPr lvl="1" rtl="0" algn="ctr">
              <a:spcBef>
                <a:spcPts val="0"/>
              </a:spcBef>
              <a:spcAft>
                <a:spcPts val="0"/>
              </a:spcAft>
              <a:buClr>
                <a:schemeClr val="dk1"/>
              </a:buClr>
              <a:buSzPts val="2100"/>
              <a:buNone/>
              <a:defRPr sz="2100">
                <a:solidFill>
                  <a:schemeClr val="dk1"/>
                </a:solidFill>
              </a:defRPr>
            </a:lvl2pPr>
            <a:lvl3pPr lvl="2" rtl="0" algn="ctr">
              <a:spcBef>
                <a:spcPts val="0"/>
              </a:spcBef>
              <a:spcAft>
                <a:spcPts val="0"/>
              </a:spcAft>
              <a:buClr>
                <a:schemeClr val="dk1"/>
              </a:buClr>
              <a:buSzPts val="2100"/>
              <a:buNone/>
              <a:defRPr sz="2100">
                <a:solidFill>
                  <a:schemeClr val="dk1"/>
                </a:solidFill>
              </a:defRPr>
            </a:lvl3pPr>
            <a:lvl4pPr lvl="3" rtl="0" algn="ctr">
              <a:spcBef>
                <a:spcPts val="0"/>
              </a:spcBef>
              <a:spcAft>
                <a:spcPts val="0"/>
              </a:spcAft>
              <a:buClr>
                <a:schemeClr val="dk1"/>
              </a:buClr>
              <a:buSzPts val="2100"/>
              <a:buNone/>
              <a:defRPr sz="2100">
                <a:solidFill>
                  <a:schemeClr val="dk1"/>
                </a:solidFill>
              </a:defRPr>
            </a:lvl4pPr>
            <a:lvl5pPr lvl="4" rtl="0" algn="ctr">
              <a:spcBef>
                <a:spcPts val="0"/>
              </a:spcBef>
              <a:spcAft>
                <a:spcPts val="0"/>
              </a:spcAft>
              <a:buClr>
                <a:schemeClr val="dk1"/>
              </a:buClr>
              <a:buSzPts val="2100"/>
              <a:buNone/>
              <a:defRPr sz="2100">
                <a:solidFill>
                  <a:schemeClr val="dk1"/>
                </a:solidFill>
              </a:defRPr>
            </a:lvl5pPr>
            <a:lvl6pPr lvl="5" rtl="0" algn="ctr">
              <a:spcBef>
                <a:spcPts val="0"/>
              </a:spcBef>
              <a:spcAft>
                <a:spcPts val="0"/>
              </a:spcAft>
              <a:buClr>
                <a:schemeClr val="dk1"/>
              </a:buClr>
              <a:buSzPts val="2100"/>
              <a:buNone/>
              <a:defRPr sz="2100">
                <a:solidFill>
                  <a:schemeClr val="dk1"/>
                </a:solidFill>
              </a:defRPr>
            </a:lvl6pPr>
            <a:lvl7pPr lvl="6" rtl="0" algn="ctr">
              <a:spcBef>
                <a:spcPts val="0"/>
              </a:spcBef>
              <a:spcAft>
                <a:spcPts val="0"/>
              </a:spcAft>
              <a:buClr>
                <a:schemeClr val="dk1"/>
              </a:buClr>
              <a:buSzPts val="2100"/>
              <a:buNone/>
              <a:defRPr sz="2100">
                <a:solidFill>
                  <a:schemeClr val="dk1"/>
                </a:solidFill>
              </a:defRPr>
            </a:lvl7pPr>
            <a:lvl8pPr lvl="7" rtl="0" algn="ctr">
              <a:spcBef>
                <a:spcPts val="0"/>
              </a:spcBef>
              <a:spcAft>
                <a:spcPts val="0"/>
              </a:spcAft>
              <a:buClr>
                <a:schemeClr val="dk1"/>
              </a:buClr>
              <a:buSzPts val="2100"/>
              <a:buNone/>
              <a:defRPr sz="2100">
                <a:solidFill>
                  <a:schemeClr val="dk1"/>
                </a:solidFill>
              </a:defRPr>
            </a:lvl8pPr>
            <a:lvl9pPr lvl="8" rtl="0" algn="ctr">
              <a:spcBef>
                <a:spcPts val="0"/>
              </a:spcBef>
              <a:spcAft>
                <a:spcPts val="0"/>
              </a:spcAft>
              <a:buClr>
                <a:schemeClr val="dk1"/>
              </a:buClr>
              <a:buSzPts val="2100"/>
              <a:buNone/>
              <a:defRPr sz="2100">
                <a:solidFill>
                  <a:schemeClr val="dk1"/>
                </a:solidFill>
              </a:defRPr>
            </a:lvl9pPr>
          </a:lstStyle>
          <a:p/>
        </p:txBody>
      </p:sp>
      <p:sp>
        <p:nvSpPr>
          <p:cNvPr id="23" name="Google Shape;23;p5"/>
          <p:cNvSpPr txBox="1"/>
          <p:nvPr>
            <p:ph idx="4" type="subTitle"/>
          </p:nvPr>
        </p:nvSpPr>
        <p:spPr>
          <a:xfrm>
            <a:off x="5020563" y="2887900"/>
            <a:ext cx="2238300" cy="840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 name="Shape 26"/>
        <p:cNvGrpSpPr/>
        <p:nvPr/>
      </p:nvGrpSpPr>
      <p:grpSpPr>
        <a:xfrm>
          <a:off x="0" y="0"/>
          <a:ext cx="0" cy="0"/>
          <a:chOff x="0" y="0"/>
          <a:chExt cx="0" cy="0"/>
        </a:xfrm>
      </p:grpSpPr>
      <p:sp>
        <p:nvSpPr>
          <p:cNvPr id="27" name="Google Shape;2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8" name="Google Shape;28;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 name="Shape 29"/>
        <p:cNvGrpSpPr/>
        <p:nvPr/>
      </p:nvGrpSpPr>
      <p:grpSpPr>
        <a:xfrm>
          <a:off x="0" y="0"/>
          <a:ext cx="0" cy="0"/>
          <a:chOff x="0" y="0"/>
          <a:chExt cx="0" cy="0"/>
        </a:xfrm>
      </p:grpSpPr>
      <p:sp>
        <p:nvSpPr>
          <p:cNvPr id="30" name="Google Shape;30;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9"/>
          <p:cNvSpPr txBox="1"/>
          <p:nvPr>
            <p:ph type="title"/>
          </p:nvPr>
        </p:nvSpPr>
        <p:spPr>
          <a:xfrm>
            <a:off x="2549400" y="1514438"/>
            <a:ext cx="4045200" cy="79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3" name="Google Shape;33;p9"/>
          <p:cNvSpPr txBox="1"/>
          <p:nvPr>
            <p:ph idx="1" type="subTitle"/>
          </p:nvPr>
        </p:nvSpPr>
        <p:spPr>
          <a:xfrm>
            <a:off x="2549400" y="2393963"/>
            <a:ext cx="4045200" cy="1235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4" name="Shape 34"/>
        <p:cNvGrpSpPr/>
        <p:nvPr/>
      </p:nvGrpSpPr>
      <p:grpSpPr>
        <a:xfrm>
          <a:off x="0" y="0"/>
          <a:ext cx="0" cy="0"/>
          <a:chOff x="0" y="0"/>
          <a:chExt cx="0" cy="0"/>
        </a:xfrm>
      </p:grpSpPr>
      <p:sp>
        <p:nvSpPr>
          <p:cNvPr id="35" name="Google Shape;35;p10"/>
          <p:cNvSpPr txBox="1"/>
          <p:nvPr>
            <p:ph idx="1" type="body"/>
          </p:nvPr>
        </p:nvSpPr>
        <p:spPr>
          <a:xfrm>
            <a:off x="621100" y="539500"/>
            <a:ext cx="43071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3500"/>
              <a:buNone/>
              <a:defRPr sz="35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1100" y="445025"/>
            <a:ext cx="7901700" cy="5727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2600"/>
              <a:buFont typeface="Poppins SemiBold"/>
              <a:buNone/>
              <a:defRPr sz="2600">
                <a:solidFill>
                  <a:schemeClr val="dk1"/>
                </a:solidFill>
                <a:latin typeface="Poppins SemiBold"/>
                <a:ea typeface="Poppins SemiBold"/>
                <a:cs typeface="Poppins SemiBold"/>
                <a:sym typeface="Poppins SemiBold"/>
              </a:defRPr>
            </a:lvl1pPr>
            <a:lvl2pPr lvl="1" algn="ctr">
              <a:spcBef>
                <a:spcPts val="0"/>
              </a:spcBef>
              <a:spcAft>
                <a:spcPts val="0"/>
              </a:spcAft>
              <a:buClr>
                <a:schemeClr val="dk1"/>
              </a:buClr>
              <a:buSzPts val="2600"/>
              <a:buFont typeface="Poppins SemiBold"/>
              <a:buNone/>
              <a:defRPr sz="2600">
                <a:solidFill>
                  <a:schemeClr val="dk1"/>
                </a:solidFill>
                <a:latin typeface="Poppins SemiBold"/>
                <a:ea typeface="Poppins SemiBold"/>
                <a:cs typeface="Poppins SemiBold"/>
                <a:sym typeface="Poppins SemiBold"/>
              </a:defRPr>
            </a:lvl2pPr>
            <a:lvl3pPr lvl="2" algn="ctr">
              <a:spcBef>
                <a:spcPts val="0"/>
              </a:spcBef>
              <a:spcAft>
                <a:spcPts val="0"/>
              </a:spcAft>
              <a:buClr>
                <a:schemeClr val="dk1"/>
              </a:buClr>
              <a:buSzPts val="2600"/>
              <a:buFont typeface="Poppins SemiBold"/>
              <a:buNone/>
              <a:defRPr sz="2600">
                <a:solidFill>
                  <a:schemeClr val="dk1"/>
                </a:solidFill>
                <a:latin typeface="Poppins SemiBold"/>
                <a:ea typeface="Poppins SemiBold"/>
                <a:cs typeface="Poppins SemiBold"/>
                <a:sym typeface="Poppins SemiBold"/>
              </a:defRPr>
            </a:lvl3pPr>
            <a:lvl4pPr lvl="3" algn="ctr">
              <a:spcBef>
                <a:spcPts val="0"/>
              </a:spcBef>
              <a:spcAft>
                <a:spcPts val="0"/>
              </a:spcAft>
              <a:buClr>
                <a:schemeClr val="dk1"/>
              </a:buClr>
              <a:buSzPts val="2600"/>
              <a:buFont typeface="Poppins SemiBold"/>
              <a:buNone/>
              <a:defRPr sz="2600">
                <a:solidFill>
                  <a:schemeClr val="dk1"/>
                </a:solidFill>
                <a:latin typeface="Poppins SemiBold"/>
                <a:ea typeface="Poppins SemiBold"/>
                <a:cs typeface="Poppins SemiBold"/>
                <a:sym typeface="Poppins SemiBold"/>
              </a:defRPr>
            </a:lvl4pPr>
            <a:lvl5pPr lvl="4" algn="ctr">
              <a:spcBef>
                <a:spcPts val="0"/>
              </a:spcBef>
              <a:spcAft>
                <a:spcPts val="0"/>
              </a:spcAft>
              <a:buClr>
                <a:schemeClr val="dk1"/>
              </a:buClr>
              <a:buSzPts val="2600"/>
              <a:buFont typeface="Poppins SemiBold"/>
              <a:buNone/>
              <a:defRPr sz="2600">
                <a:solidFill>
                  <a:schemeClr val="dk1"/>
                </a:solidFill>
                <a:latin typeface="Poppins SemiBold"/>
                <a:ea typeface="Poppins SemiBold"/>
                <a:cs typeface="Poppins SemiBold"/>
                <a:sym typeface="Poppins SemiBold"/>
              </a:defRPr>
            </a:lvl5pPr>
            <a:lvl6pPr lvl="5" algn="ctr">
              <a:spcBef>
                <a:spcPts val="0"/>
              </a:spcBef>
              <a:spcAft>
                <a:spcPts val="0"/>
              </a:spcAft>
              <a:buClr>
                <a:schemeClr val="dk1"/>
              </a:buClr>
              <a:buSzPts val="2600"/>
              <a:buFont typeface="Poppins SemiBold"/>
              <a:buNone/>
              <a:defRPr sz="2600">
                <a:solidFill>
                  <a:schemeClr val="dk1"/>
                </a:solidFill>
                <a:latin typeface="Poppins SemiBold"/>
                <a:ea typeface="Poppins SemiBold"/>
                <a:cs typeface="Poppins SemiBold"/>
                <a:sym typeface="Poppins SemiBold"/>
              </a:defRPr>
            </a:lvl6pPr>
            <a:lvl7pPr lvl="6" algn="ctr">
              <a:spcBef>
                <a:spcPts val="0"/>
              </a:spcBef>
              <a:spcAft>
                <a:spcPts val="0"/>
              </a:spcAft>
              <a:buClr>
                <a:schemeClr val="dk1"/>
              </a:buClr>
              <a:buSzPts val="2600"/>
              <a:buFont typeface="Poppins SemiBold"/>
              <a:buNone/>
              <a:defRPr sz="2600">
                <a:solidFill>
                  <a:schemeClr val="dk1"/>
                </a:solidFill>
                <a:latin typeface="Poppins SemiBold"/>
                <a:ea typeface="Poppins SemiBold"/>
                <a:cs typeface="Poppins SemiBold"/>
                <a:sym typeface="Poppins SemiBold"/>
              </a:defRPr>
            </a:lvl7pPr>
            <a:lvl8pPr lvl="7" algn="ctr">
              <a:spcBef>
                <a:spcPts val="0"/>
              </a:spcBef>
              <a:spcAft>
                <a:spcPts val="0"/>
              </a:spcAft>
              <a:buClr>
                <a:schemeClr val="dk1"/>
              </a:buClr>
              <a:buSzPts val="2600"/>
              <a:buFont typeface="Poppins SemiBold"/>
              <a:buNone/>
              <a:defRPr sz="2600">
                <a:solidFill>
                  <a:schemeClr val="dk1"/>
                </a:solidFill>
                <a:latin typeface="Poppins SemiBold"/>
                <a:ea typeface="Poppins SemiBold"/>
                <a:cs typeface="Poppins SemiBold"/>
                <a:sym typeface="Poppins SemiBold"/>
              </a:defRPr>
            </a:lvl8pPr>
            <a:lvl9pPr lvl="8" algn="ctr">
              <a:spcBef>
                <a:spcPts val="0"/>
              </a:spcBef>
              <a:spcAft>
                <a:spcPts val="0"/>
              </a:spcAft>
              <a:buClr>
                <a:schemeClr val="dk1"/>
              </a:buClr>
              <a:buSzPts val="2600"/>
              <a:buFont typeface="Poppins SemiBold"/>
              <a:buNone/>
              <a:defRPr sz="2600">
                <a:solidFill>
                  <a:schemeClr val="dk1"/>
                </a:solidFill>
                <a:latin typeface="Poppins SemiBold"/>
                <a:ea typeface="Poppins SemiBold"/>
                <a:cs typeface="Poppins SemiBold"/>
                <a:sym typeface="Poppins SemiBold"/>
              </a:defRPr>
            </a:lvl9pPr>
          </a:lstStyle>
          <a:p/>
        </p:txBody>
      </p:sp>
      <p:sp>
        <p:nvSpPr>
          <p:cNvPr id="7" name="Google Shape;7;p1"/>
          <p:cNvSpPr txBox="1"/>
          <p:nvPr>
            <p:ph idx="1" type="body"/>
          </p:nvPr>
        </p:nvSpPr>
        <p:spPr>
          <a:xfrm>
            <a:off x="621100" y="1152475"/>
            <a:ext cx="79017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74" name="Google Shape;74;p16"/>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lidesgo.com/theme/elegant-modern-milky-white-company-profil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hyperlink" Target="http://bit.ly/2PfT4lq" TargetMode="External"/><Relationship Id="rId4" Type="http://schemas.openxmlformats.org/officeDocument/2006/relationships/hyperlink" Target="http://bit.ly/33VAFh3" TargetMode="External"/><Relationship Id="rId5" Type="http://schemas.openxmlformats.org/officeDocument/2006/relationships/hyperlink" Target="http://bit.ly/30B07Gq"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hyperlink" Target="https://bit.ly/2ZjL1pd" TargetMode="External"/><Relationship Id="rId4" Type="http://schemas.openxmlformats.org/officeDocument/2006/relationships/hyperlink" Target="https://bit.ly/2ZjL1pd" TargetMode="External"/><Relationship Id="rId5" Type="http://schemas.openxmlformats.org/officeDocument/2006/relationships/hyperlink" Target="http://bit.ly/30B07G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8"/>
          <p:cNvSpPr txBox="1"/>
          <p:nvPr>
            <p:ph type="ctrTitle"/>
          </p:nvPr>
        </p:nvSpPr>
        <p:spPr>
          <a:xfrm>
            <a:off x="621100" y="921800"/>
            <a:ext cx="4482000" cy="2627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4000"/>
              <a:t>Elegant, Modern Milky White</a:t>
            </a:r>
            <a:endParaRPr sz="4000"/>
          </a:p>
          <a:p>
            <a:pPr indent="0" lvl="0" marL="0" rtl="0" algn="r">
              <a:spcBef>
                <a:spcPts val="0"/>
              </a:spcBef>
              <a:spcAft>
                <a:spcPts val="0"/>
              </a:spcAft>
              <a:buNone/>
            </a:pPr>
            <a:r>
              <a:rPr lang="en" sz="3000"/>
              <a:t>Company Profile </a:t>
            </a:r>
            <a:r>
              <a:rPr lang="en" sz="3000"/>
              <a:t>Infographics</a:t>
            </a:r>
            <a:endParaRPr sz="3000"/>
          </a:p>
        </p:txBody>
      </p:sp>
      <p:sp>
        <p:nvSpPr>
          <p:cNvPr id="81" name="Google Shape;81;p18"/>
          <p:cNvSpPr txBox="1"/>
          <p:nvPr>
            <p:ph idx="1" type="subTitle"/>
          </p:nvPr>
        </p:nvSpPr>
        <p:spPr>
          <a:xfrm>
            <a:off x="621100" y="3737775"/>
            <a:ext cx="4482000" cy="336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Here is where your presentation begins</a:t>
            </a:r>
            <a:endParaRPr/>
          </a:p>
        </p:txBody>
      </p:sp>
      <p:pic>
        <p:nvPicPr>
          <p:cNvPr id="82" name="Google Shape;82;p18"/>
          <p:cNvPicPr preferRelativeResize="0"/>
          <p:nvPr/>
        </p:nvPicPr>
        <p:blipFill rotWithShape="1">
          <a:blip r:embed="rId3">
            <a:alphaModFix/>
          </a:blip>
          <a:srcRect b="0" l="16382" r="16395" t="0"/>
          <a:stretch/>
        </p:blipFill>
        <p:spPr>
          <a:xfrm>
            <a:off x="5455950" y="1027100"/>
            <a:ext cx="2988600" cy="2967600"/>
          </a:xfrm>
          <a:prstGeom prst="roundRect">
            <a:avLst>
              <a:gd fmla="val 4847" name="adj"/>
            </a:avLst>
          </a:prstGeom>
          <a:noFill/>
          <a:ln>
            <a:noFill/>
          </a:ln>
        </p:spPr>
      </p:pic>
      <p:grpSp>
        <p:nvGrpSpPr>
          <p:cNvPr id="83" name="Google Shape;83;p18"/>
          <p:cNvGrpSpPr/>
          <p:nvPr/>
        </p:nvGrpSpPr>
        <p:grpSpPr>
          <a:xfrm>
            <a:off x="750092" y="3332696"/>
            <a:ext cx="741373" cy="741373"/>
            <a:chOff x="2679050" y="725275"/>
            <a:chExt cx="710400" cy="710400"/>
          </a:xfrm>
        </p:grpSpPr>
        <p:sp>
          <p:nvSpPr>
            <p:cNvPr id="84" name="Google Shape;84;p18"/>
            <p:cNvSpPr/>
            <p:nvPr/>
          </p:nvSpPr>
          <p:spPr>
            <a:xfrm>
              <a:off x="2679050" y="725275"/>
              <a:ext cx="710400" cy="710400"/>
            </a:xfrm>
            <a:prstGeom prst="blockArc">
              <a:avLst>
                <a:gd fmla="val 232" name="adj1"/>
                <a:gd fmla="val 16200929" name="adj2"/>
                <a:gd fmla="val 23958" name="adj3"/>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8"/>
            <p:cNvSpPr/>
            <p:nvPr/>
          </p:nvSpPr>
          <p:spPr>
            <a:xfrm>
              <a:off x="3211850" y="830725"/>
              <a:ext cx="177600" cy="177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7"/>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248" name="Google Shape;248;p27"/>
          <p:cNvSpPr txBox="1"/>
          <p:nvPr>
            <p:ph idx="4294967295" type="subTitle"/>
          </p:nvPr>
        </p:nvSpPr>
        <p:spPr>
          <a:xfrm>
            <a:off x="6125525" y="4020734"/>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Mars is actually a very cold place</a:t>
            </a:r>
            <a:endParaRPr/>
          </a:p>
        </p:txBody>
      </p:sp>
      <p:sp>
        <p:nvSpPr>
          <p:cNvPr id="249" name="Google Shape;249;p27"/>
          <p:cNvSpPr txBox="1"/>
          <p:nvPr>
            <p:ph idx="4294967295" type="title"/>
          </p:nvPr>
        </p:nvSpPr>
        <p:spPr>
          <a:xfrm>
            <a:off x="6125525" y="3578137"/>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Mars</a:t>
            </a:r>
            <a:endParaRPr sz="2200"/>
          </a:p>
        </p:txBody>
      </p:sp>
      <p:sp>
        <p:nvSpPr>
          <p:cNvPr id="250" name="Google Shape;250;p27"/>
          <p:cNvSpPr txBox="1"/>
          <p:nvPr>
            <p:ph idx="4294967295" type="title"/>
          </p:nvPr>
        </p:nvSpPr>
        <p:spPr>
          <a:xfrm>
            <a:off x="1032474" y="3578137"/>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Mercury</a:t>
            </a:r>
            <a:endParaRPr sz="2200"/>
          </a:p>
        </p:txBody>
      </p:sp>
      <p:sp>
        <p:nvSpPr>
          <p:cNvPr id="251" name="Google Shape;251;p27"/>
          <p:cNvSpPr txBox="1"/>
          <p:nvPr>
            <p:ph idx="4294967295" type="subTitle"/>
          </p:nvPr>
        </p:nvSpPr>
        <p:spPr>
          <a:xfrm>
            <a:off x="1032475" y="4020724"/>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Mercury is the closest planet to the Sun</a:t>
            </a:r>
            <a:endParaRPr/>
          </a:p>
        </p:txBody>
      </p:sp>
      <p:sp>
        <p:nvSpPr>
          <p:cNvPr id="252" name="Google Shape;252;p27"/>
          <p:cNvSpPr txBox="1"/>
          <p:nvPr>
            <p:ph idx="4294967295" type="title"/>
          </p:nvPr>
        </p:nvSpPr>
        <p:spPr>
          <a:xfrm>
            <a:off x="3579000" y="3578125"/>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Venus</a:t>
            </a:r>
            <a:endParaRPr sz="2200"/>
          </a:p>
        </p:txBody>
      </p:sp>
      <p:sp>
        <p:nvSpPr>
          <p:cNvPr id="253" name="Google Shape;253;p27"/>
          <p:cNvSpPr txBox="1"/>
          <p:nvPr>
            <p:ph idx="4294967295" type="subTitle"/>
          </p:nvPr>
        </p:nvSpPr>
        <p:spPr>
          <a:xfrm>
            <a:off x="3579001" y="4020711"/>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Venus is the second planet from the Sun</a:t>
            </a:r>
            <a:endParaRPr/>
          </a:p>
        </p:txBody>
      </p:sp>
      <p:sp>
        <p:nvSpPr>
          <p:cNvPr id="254" name="Google Shape;254;p27"/>
          <p:cNvSpPr/>
          <p:nvPr/>
        </p:nvSpPr>
        <p:spPr>
          <a:xfrm>
            <a:off x="1397575" y="2727050"/>
            <a:ext cx="12558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Poppins SemiBold"/>
                <a:ea typeface="Poppins SemiBold"/>
                <a:cs typeface="Poppins SemiBold"/>
                <a:sym typeface="Poppins SemiBold"/>
              </a:rPr>
              <a:t>01.</a:t>
            </a:r>
            <a:endParaRPr>
              <a:solidFill>
                <a:schemeClr val="dk1"/>
              </a:solidFill>
            </a:endParaRPr>
          </a:p>
        </p:txBody>
      </p:sp>
      <p:sp>
        <p:nvSpPr>
          <p:cNvPr id="255" name="Google Shape;255;p27"/>
          <p:cNvSpPr/>
          <p:nvPr/>
        </p:nvSpPr>
        <p:spPr>
          <a:xfrm>
            <a:off x="3944150" y="2727050"/>
            <a:ext cx="12558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Poppins SemiBold"/>
                <a:ea typeface="Poppins SemiBold"/>
                <a:cs typeface="Poppins SemiBold"/>
                <a:sym typeface="Poppins SemiBold"/>
              </a:rPr>
              <a:t>02.</a:t>
            </a:r>
            <a:endParaRPr>
              <a:solidFill>
                <a:schemeClr val="dk1"/>
              </a:solidFill>
            </a:endParaRPr>
          </a:p>
        </p:txBody>
      </p:sp>
      <p:sp>
        <p:nvSpPr>
          <p:cNvPr id="256" name="Google Shape;256;p27"/>
          <p:cNvSpPr/>
          <p:nvPr/>
        </p:nvSpPr>
        <p:spPr>
          <a:xfrm>
            <a:off x="6505425" y="2727050"/>
            <a:ext cx="12558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Poppins SemiBold"/>
                <a:ea typeface="Poppins SemiBold"/>
                <a:cs typeface="Poppins SemiBold"/>
                <a:sym typeface="Poppins SemiBold"/>
              </a:rPr>
              <a:t>03.</a:t>
            </a:r>
            <a:endParaRPr>
              <a:solidFill>
                <a:schemeClr val="dk1"/>
              </a:solidFill>
            </a:endParaRPr>
          </a:p>
        </p:txBody>
      </p:sp>
      <p:sp>
        <p:nvSpPr>
          <p:cNvPr id="257" name="Google Shape;257;p27"/>
          <p:cNvSpPr txBox="1"/>
          <p:nvPr>
            <p:ph idx="4294967295" type="title"/>
          </p:nvPr>
        </p:nvSpPr>
        <p:spPr>
          <a:xfrm>
            <a:off x="3579000" y="1279225"/>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Earth</a:t>
            </a:r>
            <a:endParaRPr sz="2200"/>
          </a:p>
        </p:txBody>
      </p:sp>
      <p:sp>
        <p:nvSpPr>
          <p:cNvPr id="258" name="Google Shape;258;p27"/>
          <p:cNvSpPr/>
          <p:nvPr/>
        </p:nvSpPr>
        <p:spPr>
          <a:xfrm>
            <a:off x="4467701" y="2223979"/>
            <a:ext cx="208500" cy="2076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9" name="Google Shape;259;p27"/>
          <p:cNvCxnSpPr>
            <a:stCxn id="257" idx="2"/>
            <a:endCxn id="258" idx="0"/>
          </p:cNvCxnSpPr>
          <p:nvPr/>
        </p:nvCxnSpPr>
        <p:spPr>
          <a:xfrm>
            <a:off x="4572000" y="1806925"/>
            <a:ext cx="0" cy="417000"/>
          </a:xfrm>
          <a:prstGeom prst="straightConnector1">
            <a:avLst/>
          </a:prstGeom>
          <a:noFill/>
          <a:ln cap="flat" cmpd="sng" w="19050">
            <a:solidFill>
              <a:schemeClr val="dk1"/>
            </a:solidFill>
            <a:prstDash val="solid"/>
            <a:round/>
            <a:headEnd len="med" w="med" type="none"/>
            <a:tailEnd len="med" w="med" type="none"/>
          </a:ln>
        </p:spPr>
      </p:cxnSp>
      <p:cxnSp>
        <p:nvCxnSpPr>
          <p:cNvPr id="260" name="Google Shape;260;p27"/>
          <p:cNvCxnSpPr>
            <a:stCxn id="258" idx="2"/>
            <a:endCxn id="255" idx="0"/>
          </p:cNvCxnSpPr>
          <p:nvPr/>
        </p:nvCxnSpPr>
        <p:spPr>
          <a:xfrm>
            <a:off x="4571951" y="2431579"/>
            <a:ext cx="0" cy="295500"/>
          </a:xfrm>
          <a:prstGeom prst="straightConnector1">
            <a:avLst/>
          </a:prstGeom>
          <a:noFill/>
          <a:ln cap="flat" cmpd="sng" w="19050">
            <a:solidFill>
              <a:schemeClr val="dk1"/>
            </a:solidFill>
            <a:prstDash val="solid"/>
            <a:round/>
            <a:headEnd len="med" w="med" type="none"/>
            <a:tailEnd len="med" w="med" type="none"/>
          </a:ln>
        </p:spPr>
      </p:cxnSp>
      <p:cxnSp>
        <p:nvCxnSpPr>
          <p:cNvPr id="261" name="Google Shape;261;p27"/>
          <p:cNvCxnSpPr>
            <a:stCxn id="258" idx="1"/>
            <a:endCxn id="254" idx="0"/>
          </p:cNvCxnSpPr>
          <p:nvPr/>
        </p:nvCxnSpPr>
        <p:spPr>
          <a:xfrm flipH="1">
            <a:off x="2025401" y="2327779"/>
            <a:ext cx="2442300" cy="399300"/>
          </a:xfrm>
          <a:prstGeom prst="bentConnector2">
            <a:avLst/>
          </a:prstGeom>
          <a:noFill/>
          <a:ln cap="flat" cmpd="sng" w="19050">
            <a:solidFill>
              <a:schemeClr val="dk1"/>
            </a:solidFill>
            <a:prstDash val="solid"/>
            <a:round/>
            <a:headEnd len="med" w="med" type="none"/>
            <a:tailEnd len="med" w="med" type="none"/>
          </a:ln>
        </p:spPr>
      </p:cxnSp>
      <p:cxnSp>
        <p:nvCxnSpPr>
          <p:cNvPr id="262" name="Google Shape;262;p27"/>
          <p:cNvCxnSpPr>
            <a:stCxn id="258" idx="3"/>
            <a:endCxn id="256" idx="0"/>
          </p:cNvCxnSpPr>
          <p:nvPr/>
        </p:nvCxnSpPr>
        <p:spPr>
          <a:xfrm>
            <a:off x="4676201" y="2327779"/>
            <a:ext cx="2457000" cy="399300"/>
          </a:xfrm>
          <a:prstGeom prst="bentConnector2">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8"/>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268" name="Google Shape;268;p28"/>
          <p:cNvSpPr txBox="1"/>
          <p:nvPr>
            <p:ph idx="4294967295" type="subTitle"/>
          </p:nvPr>
        </p:nvSpPr>
        <p:spPr>
          <a:xfrm>
            <a:off x="6240275" y="2317271"/>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Mars is actually a very cold place</a:t>
            </a:r>
            <a:endParaRPr/>
          </a:p>
        </p:txBody>
      </p:sp>
      <p:sp>
        <p:nvSpPr>
          <p:cNvPr id="269" name="Google Shape;269;p28"/>
          <p:cNvSpPr txBox="1"/>
          <p:nvPr>
            <p:ph idx="4294967295" type="subTitle"/>
          </p:nvPr>
        </p:nvSpPr>
        <p:spPr>
          <a:xfrm>
            <a:off x="917625" y="2921973"/>
            <a:ext cx="1986000" cy="527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Neptune is very far from the Sun</a:t>
            </a:r>
            <a:endParaRPr/>
          </a:p>
        </p:txBody>
      </p:sp>
      <p:sp>
        <p:nvSpPr>
          <p:cNvPr id="270" name="Google Shape;270;p28"/>
          <p:cNvSpPr txBox="1"/>
          <p:nvPr>
            <p:ph idx="4294967295" type="title"/>
          </p:nvPr>
        </p:nvSpPr>
        <p:spPr>
          <a:xfrm>
            <a:off x="6240275" y="1874675"/>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2XXX</a:t>
            </a:r>
            <a:endParaRPr sz="2200"/>
          </a:p>
        </p:txBody>
      </p:sp>
      <p:sp>
        <p:nvSpPr>
          <p:cNvPr id="271" name="Google Shape;271;p28"/>
          <p:cNvSpPr txBox="1"/>
          <p:nvPr>
            <p:ph idx="4294967295" type="title"/>
          </p:nvPr>
        </p:nvSpPr>
        <p:spPr>
          <a:xfrm>
            <a:off x="917625" y="2454175"/>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t>2XXX</a:t>
            </a:r>
            <a:endParaRPr sz="2200"/>
          </a:p>
        </p:txBody>
      </p:sp>
      <p:sp>
        <p:nvSpPr>
          <p:cNvPr id="272" name="Google Shape;272;p28"/>
          <p:cNvSpPr txBox="1"/>
          <p:nvPr>
            <p:ph idx="4294967295" type="title"/>
          </p:nvPr>
        </p:nvSpPr>
        <p:spPr>
          <a:xfrm>
            <a:off x="917624" y="1295262"/>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t>2XXX</a:t>
            </a:r>
            <a:endParaRPr sz="2200"/>
          </a:p>
        </p:txBody>
      </p:sp>
      <p:sp>
        <p:nvSpPr>
          <p:cNvPr id="273" name="Google Shape;273;p28"/>
          <p:cNvSpPr txBox="1"/>
          <p:nvPr>
            <p:ph idx="4294967295" type="subTitle"/>
          </p:nvPr>
        </p:nvSpPr>
        <p:spPr>
          <a:xfrm>
            <a:off x="917625" y="1737849"/>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Mercury is the closest planet to the Sun</a:t>
            </a:r>
            <a:endParaRPr/>
          </a:p>
        </p:txBody>
      </p:sp>
      <p:sp>
        <p:nvSpPr>
          <p:cNvPr id="274" name="Google Shape;274;p28"/>
          <p:cNvSpPr txBox="1"/>
          <p:nvPr>
            <p:ph idx="4294967295" type="title"/>
          </p:nvPr>
        </p:nvSpPr>
        <p:spPr>
          <a:xfrm>
            <a:off x="917625" y="3613100"/>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t>2XXX</a:t>
            </a:r>
            <a:endParaRPr sz="2200"/>
          </a:p>
        </p:txBody>
      </p:sp>
      <p:sp>
        <p:nvSpPr>
          <p:cNvPr id="275" name="Google Shape;275;p28"/>
          <p:cNvSpPr txBox="1"/>
          <p:nvPr>
            <p:ph idx="4294967295" type="subTitle"/>
          </p:nvPr>
        </p:nvSpPr>
        <p:spPr>
          <a:xfrm>
            <a:off x="917626" y="4055686"/>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Venus is the second planet from the Sun</a:t>
            </a:r>
            <a:endParaRPr/>
          </a:p>
        </p:txBody>
      </p:sp>
      <p:sp>
        <p:nvSpPr>
          <p:cNvPr id="276" name="Google Shape;276;p28"/>
          <p:cNvSpPr txBox="1"/>
          <p:nvPr>
            <p:ph idx="4294967295" type="title"/>
          </p:nvPr>
        </p:nvSpPr>
        <p:spPr>
          <a:xfrm>
            <a:off x="6240274" y="3033612"/>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t>2XXX</a:t>
            </a:r>
            <a:endParaRPr sz="2200"/>
          </a:p>
        </p:txBody>
      </p:sp>
      <p:sp>
        <p:nvSpPr>
          <p:cNvPr id="277" name="Google Shape;277;p28"/>
          <p:cNvSpPr txBox="1"/>
          <p:nvPr>
            <p:ph idx="4294967295" type="subTitle"/>
          </p:nvPr>
        </p:nvSpPr>
        <p:spPr>
          <a:xfrm>
            <a:off x="6240275" y="3476200"/>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Jupiter is the biggest planet of them all</a:t>
            </a:r>
            <a:endParaRPr/>
          </a:p>
        </p:txBody>
      </p:sp>
      <p:sp>
        <p:nvSpPr>
          <p:cNvPr id="278" name="Google Shape;278;p28"/>
          <p:cNvSpPr/>
          <p:nvPr/>
        </p:nvSpPr>
        <p:spPr>
          <a:xfrm>
            <a:off x="3224747" y="1295253"/>
            <a:ext cx="1001400" cy="99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279" name="Google Shape;279;p28"/>
          <p:cNvSpPr/>
          <p:nvPr/>
        </p:nvSpPr>
        <p:spPr>
          <a:xfrm>
            <a:off x="3224747" y="2454178"/>
            <a:ext cx="1001400" cy="99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280" name="Google Shape;280;p28"/>
          <p:cNvSpPr/>
          <p:nvPr/>
        </p:nvSpPr>
        <p:spPr>
          <a:xfrm>
            <a:off x="3224747" y="3613103"/>
            <a:ext cx="1001400" cy="99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281" name="Google Shape;281;p28"/>
          <p:cNvSpPr/>
          <p:nvPr/>
        </p:nvSpPr>
        <p:spPr>
          <a:xfrm>
            <a:off x="4917747" y="1874715"/>
            <a:ext cx="1001400" cy="99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282" name="Google Shape;282;p28"/>
          <p:cNvSpPr/>
          <p:nvPr/>
        </p:nvSpPr>
        <p:spPr>
          <a:xfrm>
            <a:off x="4917747" y="3033640"/>
            <a:ext cx="1001400" cy="99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283" name="Google Shape;283;p28"/>
          <p:cNvSpPr/>
          <p:nvPr/>
        </p:nvSpPr>
        <p:spPr>
          <a:xfrm>
            <a:off x="4429885" y="3969502"/>
            <a:ext cx="284100" cy="2826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284" name="Google Shape;284;p28"/>
          <p:cNvSpPr/>
          <p:nvPr/>
        </p:nvSpPr>
        <p:spPr>
          <a:xfrm>
            <a:off x="4429885" y="3390052"/>
            <a:ext cx="284100" cy="2826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285" name="Google Shape;285;p28"/>
          <p:cNvSpPr/>
          <p:nvPr/>
        </p:nvSpPr>
        <p:spPr>
          <a:xfrm>
            <a:off x="4429885" y="2810602"/>
            <a:ext cx="284100" cy="2826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286" name="Google Shape;286;p28"/>
          <p:cNvSpPr/>
          <p:nvPr/>
        </p:nvSpPr>
        <p:spPr>
          <a:xfrm>
            <a:off x="4429885" y="2231152"/>
            <a:ext cx="284100" cy="2826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287" name="Google Shape;287;p28"/>
          <p:cNvSpPr/>
          <p:nvPr/>
        </p:nvSpPr>
        <p:spPr>
          <a:xfrm>
            <a:off x="4429885" y="1651702"/>
            <a:ext cx="284100" cy="2826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cxnSp>
        <p:nvCxnSpPr>
          <p:cNvPr id="288" name="Google Shape;288;p28"/>
          <p:cNvCxnSpPr>
            <a:stCxn id="287" idx="2"/>
            <a:endCxn id="286" idx="0"/>
          </p:cNvCxnSpPr>
          <p:nvPr/>
        </p:nvCxnSpPr>
        <p:spPr>
          <a:xfrm>
            <a:off x="4571935" y="1934302"/>
            <a:ext cx="0" cy="297000"/>
          </a:xfrm>
          <a:prstGeom prst="straightConnector1">
            <a:avLst/>
          </a:prstGeom>
          <a:noFill/>
          <a:ln cap="flat" cmpd="sng" w="19050">
            <a:solidFill>
              <a:schemeClr val="dk1"/>
            </a:solidFill>
            <a:prstDash val="solid"/>
            <a:round/>
            <a:headEnd len="med" w="med" type="none"/>
            <a:tailEnd len="med" w="med" type="none"/>
          </a:ln>
        </p:spPr>
      </p:cxnSp>
      <p:cxnSp>
        <p:nvCxnSpPr>
          <p:cNvPr id="289" name="Google Shape;289;p28"/>
          <p:cNvCxnSpPr>
            <a:stCxn id="286" idx="2"/>
            <a:endCxn id="285" idx="0"/>
          </p:cNvCxnSpPr>
          <p:nvPr/>
        </p:nvCxnSpPr>
        <p:spPr>
          <a:xfrm>
            <a:off x="4571935" y="2513752"/>
            <a:ext cx="0" cy="297000"/>
          </a:xfrm>
          <a:prstGeom prst="straightConnector1">
            <a:avLst/>
          </a:prstGeom>
          <a:noFill/>
          <a:ln cap="flat" cmpd="sng" w="19050">
            <a:solidFill>
              <a:schemeClr val="dk1"/>
            </a:solidFill>
            <a:prstDash val="solid"/>
            <a:round/>
            <a:headEnd len="med" w="med" type="none"/>
            <a:tailEnd len="med" w="med" type="none"/>
          </a:ln>
        </p:spPr>
      </p:cxnSp>
      <p:cxnSp>
        <p:nvCxnSpPr>
          <p:cNvPr id="290" name="Google Shape;290;p28"/>
          <p:cNvCxnSpPr>
            <a:stCxn id="285" idx="2"/>
            <a:endCxn id="284" idx="0"/>
          </p:cNvCxnSpPr>
          <p:nvPr/>
        </p:nvCxnSpPr>
        <p:spPr>
          <a:xfrm>
            <a:off x="4571935" y="3093202"/>
            <a:ext cx="0" cy="297000"/>
          </a:xfrm>
          <a:prstGeom prst="straightConnector1">
            <a:avLst/>
          </a:prstGeom>
          <a:noFill/>
          <a:ln cap="flat" cmpd="sng" w="19050">
            <a:solidFill>
              <a:schemeClr val="dk1"/>
            </a:solidFill>
            <a:prstDash val="solid"/>
            <a:round/>
            <a:headEnd len="med" w="med" type="none"/>
            <a:tailEnd len="med" w="med" type="none"/>
          </a:ln>
        </p:spPr>
      </p:cxnSp>
      <p:cxnSp>
        <p:nvCxnSpPr>
          <p:cNvPr id="291" name="Google Shape;291;p28"/>
          <p:cNvCxnSpPr>
            <a:stCxn id="284" idx="2"/>
            <a:endCxn id="283" idx="0"/>
          </p:cNvCxnSpPr>
          <p:nvPr/>
        </p:nvCxnSpPr>
        <p:spPr>
          <a:xfrm>
            <a:off x="4571935" y="3672652"/>
            <a:ext cx="0" cy="297000"/>
          </a:xfrm>
          <a:prstGeom prst="straightConnector1">
            <a:avLst/>
          </a:prstGeom>
          <a:noFill/>
          <a:ln cap="flat" cmpd="sng" w="19050">
            <a:solidFill>
              <a:schemeClr val="dk1"/>
            </a:solidFill>
            <a:prstDash val="solid"/>
            <a:round/>
            <a:headEnd len="med" w="med" type="none"/>
            <a:tailEnd len="med" w="med" type="none"/>
          </a:ln>
        </p:spPr>
      </p:cxnSp>
      <p:cxnSp>
        <p:nvCxnSpPr>
          <p:cNvPr id="292" name="Google Shape;292;p28"/>
          <p:cNvCxnSpPr>
            <a:stCxn id="287" idx="1"/>
            <a:endCxn id="278" idx="3"/>
          </p:cNvCxnSpPr>
          <p:nvPr/>
        </p:nvCxnSpPr>
        <p:spPr>
          <a:xfrm rot="10800000">
            <a:off x="4226185" y="1793002"/>
            <a:ext cx="203700" cy="0"/>
          </a:xfrm>
          <a:prstGeom prst="straightConnector1">
            <a:avLst/>
          </a:prstGeom>
          <a:noFill/>
          <a:ln cap="flat" cmpd="sng" w="19050">
            <a:solidFill>
              <a:schemeClr val="dk1"/>
            </a:solidFill>
            <a:prstDash val="solid"/>
            <a:round/>
            <a:headEnd len="med" w="med" type="none"/>
            <a:tailEnd len="med" w="med" type="none"/>
          </a:ln>
        </p:spPr>
      </p:cxnSp>
      <p:cxnSp>
        <p:nvCxnSpPr>
          <p:cNvPr id="293" name="Google Shape;293;p28"/>
          <p:cNvCxnSpPr>
            <a:stCxn id="286" idx="3"/>
            <a:endCxn id="281" idx="1"/>
          </p:cNvCxnSpPr>
          <p:nvPr/>
        </p:nvCxnSpPr>
        <p:spPr>
          <a:xfrm>
            <a:off x="4713985" y="2372452"/>
            <a:ext cx="203700" cy="0"/>
          </a:xfrm>
          <a:prstGeom prst="straightConnector1">
            <a:avLst/>
          </a:prstGeom>
          <a:noFill/>
          <a:ln cap="flat" cmpd="sng" w="19050">
            <a:solidFill>
              <a:schemeClr val="dk1"/>
            </a:solidFill>
            <a:prstDash val="solid"/>
            <a:round/>
            <a:headEnd len="med" w="med" type="none"/>
            <a:tailEnd len="med" w="med" type="none"/>
          </a:ln>
        </p:spPr>
      </p:cxnSp>
      <p:cxnSp>
        <p:nvCxnSpPr>
          <p:cNvPr id="294" name="Google Shape;294;p28"/>
          <p:cNvCxnSpPr>
            <a:stCxn id="285" idx="1"/>
            <a:endCxn id="279" idx="3"/>
          </p:cNvCxnSpPr>
          <p:nvPr/>
        </p:nvCxnSpPr>
        <p:spPr>
          <a:xfrm rot="10800000">
            <a:off x="4226185" y="2951902"/>
            <a:ext cx="203700" cy="0"/>
          </a:xfrm>
          <a:prstGeom prst="straightConnector1">
            <a:avLst/>
          </a:prstGeom>
          <a:noFill/>
          <a:ln cap="flat" cmpd="sng" w="19050">
            <a:solidFill>
              <a:schemeClr val="dk1"/>
            </a:solidFill>
            <a:prstDash val="solid"/>
            <a:round/>
            <a:headEnd len="med" w="med" type="none"/>
            <a:tailEnd len="med" w="med" type="none"/>
          </a:ln>
        </p:spPr>
      </p:cxnSp>
      <p:cxnSp>
        <p:nvCxnSpPr>
          <p:cNvPr id="295" name="Google Shape;295;p28"/>
          <p:cNvCxnSpPr>
            <a:stCxn id="284" idx="3"/>
            <a:endCxn id="282" idx="1"/>
          </p:cNvCxnSpPr>
          <p:nvPr/>
        </p:nvCxnSpPr>
        <p:spPr>
          <a:xfrm>
            <a:off x="4713985" y="3531352"/>
            <a:ext cx="203700" cy="0"/>
          </a:xfrm>
          <a:prstGeom prst="straightConnector1">
            <a:avLst/>
          </a:prstGeom>
          <a:noFill/>
          <a:ln cap="flat" cmpd="sng" w="19050">
            <a:solidFill>
              <a:schemeClr val="dk1"/>
            </a:solidFill>
            <a:prstDash val="solid"/>
            <a:round/>
            <a:headEnd len="med" w="med" type="none"/>
            <a:tailEnd len="med" w="med" type="none"/>
          </a:ln>
        </p:spPr>
      </p:cxnSp>
      <p:cxnSp>
        <p:nvCxnSpPr>
          <p:cNvPr id="296" name="Google Shape;296;p28"/>
          <p:cNvCxnSpPr>
            <a:stCxn id="283" idx="1"/>
            <a:endCxn id="280" idx="3"/>
          </p:cNvCxnSpPr>
          <p:nvPr/>
        </p:nvCxnSpPr>
        <p:spPr>
          <a:xfrm rot="10800000">
            <a:off x="4226185" y="4110802"/>
            <a:ext cx="203700" cy="0"/>
          </a:xfrm>
          <a:prstGeom prst="straightConnector1">
            <a:avLst/>
          </a:prstGeom>
          <a:noFill/>
          <a:ln cap="flat" cmpd="sng" w="19050">
            <a:solidFill>
              <a:schemeClr val="dk1"/>
            </a:solidFill>
            <a:prstDash val="solid"/>
            <a:round/>
            <a:headEnd len="med" w="med" type="none"/>
            <a:tailEnd len="med" w="med" type="none"/>
          </a:ln>
        </p:spPr>
      </p:cxnSp>
      <p:grpSp>
        <p:nvGrpSpPr>
          <p:cNvPr id="297" name="Google Shape;297;p28"/>
          <p:cNvGrpSpPr/>
          <p:nvPr/>
        </p:nvGrpSpPr>
        <p:grpSpPr>
          <a:xfrm>
            <a:off x="5234804" y="2188818"/>
            <a:ext cx="367261" cy="367261"/>
            <a:chOff x="-65145700" y="3727425"/>
            <a:chExt cx="317425" cy="317425"/>
          </a:xfrm>
        </p:grpSpPr>
        <p:sp>
          <p:nvSpPr>
            <p:cNvPr id="298" name="Google Shape;298;p28"/>
            <p:cNvSpPr/>
            <p:nvPr/>
          </p:nvSpPr>
          <p:spPr>
            <a:xfrm>
              <a:off x="-65145700" y="3769150"/>
              <a:ext cx="275675" cy="275700"/>
            </a:xfrm>
            <a:custGeom>
              <a:rect b="b" l="l" r="r" t="t"/>
              <a:pathLst>
                <a:path extrusionOk="0" h="11028" w="11027">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8"/>
            <p:cNvSpPr/>
            <p:nvPr/>
          </p:nvSpPr>
          <p:spPr>
            <a:xfrm>
              <a:off x="-64977150" y="3727425"/>
              <a:ext cx="148875" cy="147300"/>
            </a:xfrm>
            <a:custGeom>
              <a:rect b="b" l="l" r="r" t="t"/>
              <a:pathLst>
                <a:path extrusionOk="0" h="5892" w="5955">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 name="Google Shape;300;p28"/>
          <p:cNvGrpSpPr/>
          <p:nvPr/>
        </p:nvGrpSpPr>
        <p:grpSpPr>
          <a:xfrm>
            <a:off x="3545909" y="2749028"/>
            <a:ext cx="359075" cy="358844"/>
            <a:chOff x="-61351725" y="3372400"/>
            <a:chExt cx="310350" cy="310150"/>
          </a:xfrm>
        </p:grpSpPr>
        <p:sp>
          <p:nvSpPr>
            <p:cNvPr id="301" name="Google Shape;301;p28"/>
            <p:cNvSpPr/>
            <p:nvPr/>
          </p:nvSpPr>
          <p:spPr>
            <a:xfrm>
              <a:off x="-61165050" y="3558875"/>
              <a:ext cx="19700" cy="19700"/>
            </a:xfrm>
            <a:custGeom>
              <a:rect b="b" l="l" r="r" t="t"/>
              <a:pathLst>
                <a:path extrusionOk="0" h="788" w="788">
                  <a:moveTo>
                    <a:pt x="410" y="0"/>
                  </a:moveTo>
                  <a:cubicBezTo>
                    <a:pt x="189" y="0"/>
                    <a:pt x="0" y="189"/>
                    <a:pt x="0" y="410"/>
                  </a:cubicBezTo>
                  <a:cubicBezTo>
                    <a:pt x="0" y="630"/>
                    <a:pt x="189" y="788"/>
                    <a:pt x="410" y="788"/>
                  </a:cubicBezTo>
                  <a:cubicBezTo>
                    <a:pt x="599" y="788"/>
                    <a:pt x="788" y="630"/>
                    <a:pt x="788" y="410"/>
                  </a:cubicBezTo>
                  <a:cubicBezTo>
                    <a:pt x="788" y="189"/>
                    <a:pt x="599" y="0"/>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8"/>
            <p:cNvSpPr/>
            <p:nvPr/>
          </p:nvSpPr>
          <p:spPr>
            <a:xfrm>
              <a:off x="-61247750" y="3476175"/>
              <a:ext cx="19700" cy="19700"/>
            </a:xfrm>
            <a:custGeom>
              <a:rect b="b" l="l" r="r" t="t"/>
              <a:pathLst>
                <a:path extrusionOk="0" h="788" w="788">
                  <a:moveTo>
                    <a:pt x="378" y="0"/>
                  </a:moveTo>
                  <a:cubicBezTo>
                    <a:pt x="189" y="0"/>
                    <a:pt x="0" y="189"/>
                    <a:pt x="0" y="410"/>
                  </a:cubicBezTo>
                  <a:cubicBezTo>
                    <a:pt x="0" y="630"/>
                    <a:pt x="189" y="788"/>
                    <a:pt x="378" y="788"/>
                  </a:cubicBezTo>
                  <a:cubicBezTo>
                    <a:pt x="599" y="788"/>
                    <a:pt x="788" y="630"/>
                    <a:pt x="788" y="410"/>
                  </a:cubicBezTo>
                  <a:cubicBezTo>
                    <a:pt x="788" y="189"/>
                    <a:pt x="599" y="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8"/>
            <p:cNvSpPr/>
            <p:nvPr/>
          </p:nvSpPr>
          <p:spPr>
            <a:xfrm>
              <a:off x="-61351725" y="3372400"/>
              <a:ext cx="310350" cy="310150"/>
            </a:xfrm>
            <a:custGeom>
              <a:rect b="b" l="l" r="r" t="t"/>
              <a:pathLst>
                <a:path extrusionOk="0" h="12406" w="12414">
                  <a:moveTo>
                    <a:pt x="4506" y="3332"/>
                  </a:moveTo>
                  <a:cubicBezTo>
                    <a:pt x="5167" y="3332"/>
                    <a:pt x="5735" y="3867"/>
                    <a:pt x="5735" y="4561"/>
                  </a:cubicBezTo>
                  <a:cubicBezTo>
                    <a:pt x="5735" y="5222"/>
                    <a:pt x="5199" y="5821"/>
                    <a:pt x="4506" y="5821"/>
                  </a:cubicBezTo>
                  <a:cubicBezTo>
                    <a:pt x="3844" y="5821"/>
                    <a:pt x="3277" y="5254"/>
                    <a:pt x="3277" y="4561"/>
                  </a:cubicBezTo>
                  <a:cubicBezTo>
                    <a:pt x="3277" y="3899"/>
                    <a:pt x="3844" y="3332"/>
                    <a:pt x="4506" y="3332"/>
                  </a:cubicBezTo>
                  <a:close/>
                  <a:moveTo>
                    <a:pt x="7830" y="4159"/>
                  </a:moveTo>
                  <a:cubicBezTo>
                    <a:pt x="7940" y="4159"/>
                    <a:pt x="8050" y="4198"/>
                    <a:pt x="8129" y="4277"/>
                  </a:cubicBezTo>
                  <a:cubicBezTo>
                    <a:pt x="8286" y="4435"/>
                    <a:pt x="8286" y="4718"/>
                    <a:pt x="8129" y="4876"/>
                  </a:cubicBezTo>
                  <a:lnTo>
                    <a:pt x="4821" y="8184"/>
                  </a:lnTo>
                  <a:cubicBezTo>
                    <a:pt x="4742" y="8262"/>
                    <a:pt x="4632" y="8302"/>
                    <a:pt x="4522" y="8302"/>
                  </a:cubicBezTo>
                  <a:cubicBezTo>
                    <a:pt x="4411" y="8302"/>
                    <a:pt x="4301" y="8262"/>
                    <a:pt x="4222" y="8184"/>
                  </a:cubicBezTo>
                  <a:cubicBezTo>
                    <a:pt x="4065" y="8026"/>
                    <a:pt x="4065" y="7743"/>
                    <a:pt x="4222" y="7585"/>
                  </a:cubicBezTo>
                  <a:lnTo>
                    <a:pt x="7530" y="4277"/>
                  </a:lnTo>
                  <a:cubicBezTo>
                    <a:pt x="7609" y="4198"/>
                    <a:pt x="7719" y="4159"/>
                    <a:pt x="7830" y="4159"/>
                  </a:cubicBezTo>
                  <a:close/>
                  <a:moveTo>
                    <a:pt x="7845" y="6640"/>
                  </a:moveTo>
                  <a:cubicBezTo>
                    <a:pt x="8539" y="6640"/>
                    <a:pt x="9074" y="7175"/>
                    <a:pt x="9074" y="7900"/>
                  </a:cubicBezTo>
                  <a:cubicBezTo>
                    <a:pt x="9074" y="8562"/>
                    <a:pt x="8539" y="9129"/>
                    <a:pt x="7845" y="9129"/>
                  </a:cubicBezTo>
                  <a:cubicBezTo>
                    <a:pt x="7184" y="9129"/>
                    <a:pt x="6648" y="8562"/>
                    <a:pt x="6648" y="7900"/>
                  </a:cubicBezTo>
                  <a:cubicBezTo>
                    <a:pt x="6648" y="7239"/>
                    <a:pt x="7184" y="6640"/>
                    <a:pt x="7845" y="6640"/>
                  </a:cubicBezTo>
                  <a:close/>
                  <a:moveTo>
                    <a:pt x="6223" y="0"/>
                  </a:moveTo>
                  <a:cubicBezTo>
                    <a:pt x="6113" y="0"/>
                    <a:pt x="6002" y="40"/>
                    <a:pt x="5924" y="118"/>
                  </a:cubicBezTo>
                  <a:lnTo>
                    <a:pt x="4348" y="1694"/>
                  </a:lnTo>
                  <a:lnTo>
                    <a:pt x="2111" y="1694"/>
                  </a:lnTo>
                  <a:cubicBezTo>
                    <a:pt x="1859" y="1694"/>
                    <a:pt x="1702" y="1883"/>
                    <a:pt x="1702" y="2072"/>
                  </a:cubicBezTo>
                  <a:lnTo>
                    <a:pt x="1702" y="4309"/>
                  </a:lnTo>
                  <a:lnTo>
                    <a:pt x="127" y="5884"/>
                  </a:lnTo>
                  <a:cubicBezTo>
                    <a:pt x="1" y="6041"/>
                    <a:pt x="1" y="6325"/>
                    <a:pt x="127" y="6482"/>
                  </a:cubicBezTo>
                  <a:lnTo>
                    <a:pt x="1702" y="8058"/>
                  </a:lnTo>
                  <a:lnTo>
                    <a:pt x="1702" y="10294"/>
                  </a:lnTo>
                  <a:cubicBezTo>
                    <a:pt x="1702" y="10547"/>
                    <a:pt x="1922" y="10704"/>
                    <a:pt x="2111" y="10704"/>
                  </a:cubicBezTo>
                  <a:lnTo>
                    <a:pt x="4348" y="10704"/>
                  </a:lnTo>
                  <a:lnTo>
                    <a:pt x="5924" y="12279"/>
                  </a:lnTo>
                  <a:cubicBezTo>
                    <a:pt x="6018" y="12342"/>
                    <a:pt x="6113" y="12405"/>
                    <a:pt x="6207" y="12405"/>
                  </a:cubicBezTo>
                  <a:cubicBezTo>
                    <a:pt x="6333" y="12405"/>
                    <a:pt x="6396" y="12342"/>
                    <a:pt x="6491" y="12279"/>
                  </a:cubicBezTo>
                  <a:lnTo>
                    <a:pt x="8066" y="10704"/>
                  </a:lnTo>
                  <a:lnTo>
                    <a:pt x="10303" y="10704"/>
                  </a:lnTo>
                  <a:cubicBezTo>
                    <a:pt x="10523" y="10704"/>
                    <a:pt x="10744" y="10515"/>
                    <a:pt x="10744" y="10294"/>
                  </a:cubicBezTo>
                  <a:lnTo>
                    <a:pt x="10744" y="8058"/>
                  </a:lnTo>
                  <a:lnTo>
                    <a:pt x="12319" y="6482"/>
                  </a:lnTo>
                  <a:cubicBezTo>
                    <a:pt x="12382" y="6419"/>
                    <a:pt x="12414" y="6293"/>
                    <a:pt x="12414" y="6199"/>
                  </a:cubicBezTo>
                  <a:cubicBezTo>
                    <a:pt x="12414" y="6104"/>
                    <a:pt x="12382" y="6010"/>
                    <a:pt x="12319" y="5947"/>
                  </a:cubicBezTo>
                  <a:lnTo>
                    <a:pt x="10744" y="4372"/>
                  </a:lnTo>
                  <a:lnTo>
                    <a:pt x="10744" y="2103"/>
                  </a:lnTo>
                  <a:cubicBezTo>
                    <a:pt x="10744" y="1851"/>
                    <a:pt x="10523" y="1694"/>
                    <a:pt x="10334" y="1694"/>
                  </a:cubicBezTo>
                  <a:lnTo>
                    <a:pt x="8097" y="1694"/>
                  </a:lnTo>
                  <a:lnTo>
                    <a:pt x="6522" y="118"/>
                  </a:lnTo>
                  <a:cubicBezTo>
                    <a:pt x="6443" y="40"/>
                    <a:pt x="6333" y="0"/>
                    <a:pt x="62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4" name="Google Shape;304;p28"/>
          <p:cNvSpPr/>
          <p:nvPr/>
        </p:nvSpPr>
        <p:spPr>
          <a:xfrm>
            <a:off x="3542273" y="1649879"/>
            <a:ext cx="366335" cy="286155"/>
          </a:xfrm>
          <a:custGeom>
            <a:rect b="b" l="l" r="r" t="t"/>
            <a:pathLst>
              <a:path extrusionOk="0" h="9893" w="12665">
                <a:moveTo>
                  <a:pt x="8538" y="2458"/>
                </a:moveTo>
                <a:cubicBezTo>
                  <a:pt x="8758" y="2458"/>
                  <a:pt x="8916" y="2678"/>
                  <a:pt x="8916" y="2899"/>
                </a:cubicBezTo>
                <a:lnTo>
                  <a:pt x="8916" y="4569"/>
                </a:lnTo>
                <a:cubicBezTo>
                  <a:pt x="8916" y="4789"/>
                  <a:pt x="8727" y="4978"/>
                  <a:pt x="8538" y="4978"/>
                </a:cubicBezTo>
                <a:cubicBezTo>
                  <a:pt x="8349" y="4978"/>
                  <a:pt x="8128" y="4789"/>
                  <a:pt x="8128" y="4569"/>
                </a:cubicBezTo>
                <a:lnTo>
                  <a:pt x="8128" y="3875"/>
                </a:lnTo>
                <a:lnTo>
                  <a:pt x="6364" y="5671"/>
                </a:lnTo>
                <a:cubicBezTo>
                  <a:pt x="6285" y="5750"/>
                  <a:pt x="6175" y="5789"/>
                  <a:pt x="6065" y="5789"/>
                </a:cubicBezTo>
                <a:cubicBezTo>
                  <a:pt x="5954" y="5789"/>
                  <a:pt x="5844" y="5750"/>
                  <a:pt x="5765" y="5671"/>
                </a:cubicBezTo>
                <a:lnTo>
                  <a:pt x="5230" y="5104"/>
                </a:lnTo>
                <a:lnTo>
                  <a:pt x="3844" y="6490"/>
                </a:lnTo>
                <a:cubicBezTo>
                  <a:pt x="3765" y="6569"/>
                  <a:pt x="3655" y="6608"/>
                  <a:pt x="3544" y="6608"/>
                </a:cubicBezTo>
                <a:cubicBezTo>
                  <a:pt x="3434" y="6608"/>
                  <a:pt x="3324" y="6569"/>
                  <a:pt x="3245" y="6490"/>
                </a:cubicBezTo>
                <a:cubicBezTo>
                  <a:pt x="3087" y="6333"/>
                  <a:pt x="3087" y="6049"/>
                  <a:pt x="3245" y="5892"/>
                </a:cubicBezTo>
                <a:lnTo>
                  <a:pt x="4915" y="4254"/>
                </a:lnTo>
                <a:cubicBezTo>
                  <a:pt x="4994" y="4175"/>
                  <a:pt x="5104" y="4135"/>
                  <a:pt x="5214" y="4135"/>
                </a:cubicBezTo>
                <a:cubicBezTo>
                  <a:pt x="5324" y="4135"/>
                  <a:pt x="5435" y="4175"/>
                  <a:pt x="5513" y="4254"/>
                </a:cubicBezTo>
                <a:lnTo>
                  <a:pt x="6049" y="4789"/>
                </a:lnTo>
                <a:lnTo>
                  <a:pt x="7561" y="3308"/>
                </a:lnTo>
                <a:lnTo>
                  <a:pt x="6868" y="3308"/>
                </a:lnTo>
                <a:cubicBezTo>
                  <a:pt x="6648" y="3308"/>
                  <a:pt x="6490" y="3088"/>
                  <a:pt x="6490" y="2899"/>
                </a:cubicBezTo>
                <a:cubicBezTo>
                  <a:pt x="6490" y="2678"/>
                  <a:pt x="6679" y="2458"/>
                  <a:pt x="6868" y="2458"/>
                </a:cubicBezTo>
                <a:close/>
                <a:moveTo>
                  <a:pt x="11814" y="8255"/>
                </a:moveTo>
                <a:cubicBezTo>
                  <a:pt x="11814" y="8538"/>
                  <a:pt x="11877" y="9105"/>
                  <a:pt x="11405" y="9105"/>
                </a:cubicBezTo>
                <a:lnTo>
                  <a:pt x="1197" y="9105"/>
                </a:lnTo>
                <a:cubicBezTo>
                  <a:pt x="977" y="9105"/>
                  <a:pt x="788" y="8885"/>
                  <a:pt x="788" y="8664"/>
                </a:cubicBezTo>
                <a:lnTo>
                  <a:pt x="788" y="8255"/>
                </a:lnTo>
                <a:close/>
                <a:moveTo>
                  <a:pt x="2048" y="0"/>
                </a:moveTo>
                <a:cubicBezTo>
                  <a:pt x="1355" y="0"/>
                  <a:pt x="819" y="536"/>
                  <a:pt x="819" y="1229"/>
                </a:cubicBezTo>
                <a:lnTo>
                  <a:pt x="819" y="7435"/>
                </a:lnTo>
                <a:lnTo>
                  <a:pt x="410" y="7435"/>
                </a:lnTo>
                <a:cubicBezTo>
                  <a:pt x="189" y="7435"/>
                  <a:pt x="0" y="7625"/>
                  <a:pt x="0" y="7845"/>
                </a:cubicBezTo>
                <a:lnTo>
                  <a:pt x="0" y="8664"/>
                </a:lnTo>
                <a:cubicBezTo>
                  <a:pt x="0" y="9326"/>
                  <a:pt x="536" y="9893"/>
                  <a:pt x="1260" y="9893"/>
                </a:cubicBezTo>
                <a:lnTo>
                  <a:pt x="11436" y="9893"/>
                </a:lnTo>
                <a:cubicBezTo>
                  <a:pt x="12129" y="9893"/>
                  <a:pt x="12665" y="9326"/>
                  <a:pt x="12665" y="8664"/>
                </a:cubicBezTo>
                <a:lnTo>
                  <a:pt x="12665" y="7845"/>
                </a:lnTo>
                <a:cubicBezTo>
                  <a:pt x="12634" y="7593"/>
                  <a:pt x="12444" y="7435"/>
                  <a:pt x="12224" y="7435"/>
                </a:cubicBezTo>
                <a:lnTo>
                  <a:pt x="11814" y="7435"/>
                </a:lnTo>
                <a:lnTo>
                  <a:pt x="11814" y="1229"/>
                </a:lnTo>
                <a:cubicBezTo>
                  <a:pt x="11814" y="536"/>
                  <a:pt x="11247" y="0"/>
                  <a:pt x="105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5" name="Google Shape;305;p28"/>
          <p:cNvGrpSpPr/>
          <p:nvPr/>
        </p:nvGrpSpPr>
        <p:grpSpPr>
          <a:xfrm>
            <a:off x="5238451" y="3348110"/>
            <a:ext cx="359972" cy="366480"/>
            <a:chOff x="-62148800" y="3377700"/>
            <a:chExt cx="311125" cy="316750"/>
          </a:xfrm>
        </p:grpSpPr>
        <p:sp>
          <p:nvSpPr>
            <p:cNvPr id="306" name="Google Shape;306;p28"/>
            <p:cNvSpPr/>
            <p:nvPr/>
          </p:nvSpPr>
          <p:spPr>
            <a:xfrm>
              <a:off x="-62085775" y="3653375"/>
              <a:ext cx="185875" cy="41075"/>
            </a:xfrm>
            <a:custGeom>
              <a:rect b="b" l="l" r="r" t="t"/>
              <a:pathLst>
                <a:path extrusionOk="0" h="1643" w="7435">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8"/>
            <p:cNvSpPr/>
            <p:nvPr/>
          </p:nvSpPr>
          <p:spPr>
            <a:xfrm>
              <a:off x="-62148800" y="3377700"/>
              <a:ext cx="311125" cy="254425"/>
            </a:xfrm>
            <a:custGeom>
              <a:rect b="b" l="l" r="r" t="t"/>
              <a:pathLst>
                <a:path extrusionOk="0" h="10177" w="12445">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 name="Google Shape;308;p28"/>
          <p:cNvGrpSpPr/>
          <p:nvPr/>
        </p:nvGrpSpPr>
        <p:grpSpPr>
          <a:xfrm>
            <a:off x="3542258" y="3928074"/>
            <a:ext cx="366364" cy="365467"/>
            <a:chOff x="-59029025" y="3711650"/>
            <a:chExt cx="316650" cy="315875"/>
          </a:xfrm>
        </p:grpSpPr>
        <p:sp>
          <p:nvSpPr>
            <p:cNvPr id="309" name="Google Shape;309;p28"/>
            <p:cNvSpPr/>
            <p:nvPr/>
          </p:nvSpPr>
          <p:spPr>
            <a:xfrm>
              <a:off x="-59029025" y="3712450"/>
              <a:ext cx="70125" cy="70125"/>
            </a:xfrm>
            <a:custGeom>
              <a:rect b="b" l="l" r="r" t="t"/>
              <a:pathLst>
                <a:path extrusionOk="0" h="2805" w="2805">
                  <a:moveTo>
                    <a:pt x="1229" y="0"/>
                  </a:moveTo>
                  <a:cubicBezTo>
                    <a:pt x="568" y="0"/>
                    <a:pt x="1" y="568"/>
                    <a:pt x="1" y="1229"/>
                  </a:cubicBezTo>
                  <a:cubicBezTo>
                    <a:pt x="1" y="1891"/>
                    <a:pt x="568" y="2458"/>
                    <a:pt x="1229" y="2458"/>
                  </a:cubicBezTo>
                  <a:cubicBezTo>
                    <a:pt x="1419" y="2458"/>
                    <a:pt x="1576" y="2426"/>
                    <a:pt x="1734" y="2332"/>
                  </a:cubicBezTo>
                  <a:lnTo>
                    <a:pt x="2206" y="2804"/>
                  </a:lnTo>
                  <a:cubicBezTo>
                    <a:pt x="2458" y="2489"/>
                    <a:pt x="2584" y="2426"/>
                    <a:pt x="2805" y="2206"/>
                  </a:cubicBezTo>
                  <a:lnTo>
                    <a:pt x="2332" y="1733"/>
                  </a:lnTo>
                  <a:cubicBezTo>
                    <a:pt x="2427" y="1576"/>
                    <a:pt x="2458" y="1387"/>
                    <a:pt x="2458" y="1229"/>
                  </a:cubicBezTo>
                  <a:cubicBezTo>
                    <a:pt x="2458" y="568"/>
                    <a:pt x="1923" y="0"/>
                    <a:pt x="12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8"/>
            <p:cNvSpPr/>
            <p:nvPr/>
          </p:nvSpPr>
          <p:spPr>
            <a:xfrm>
              <a:off x="-58782500" y="3958175"/>
              <a:ext cx="70125" cy="69350"/>
            </a:xfrm>
            <a:custGeom>
              <a:rect b="b" l="l" r="r" t="t"/>
              <a:pathLst>
                <a:path extrusionOk="0" h="2774" w="2805">
                  <a:moveTo>
                    <a:pt x="599" y="1"/>
                  </a:moveTo>
                  <a:cubicBezTo>
                    <a:pt x="379" y="222"/>
                    <a:pt x="316" y="316"/>
                    <a:pt x="1" y="568"/>
                  </a:cubicBezTo>
                  <a:lnTo>
                    <a:pt x="473" y="1041"/>
                  </a:lnTo>
                  <a:cubicBezTo>
                    <a:pt x="379" y="1198"/>
                    <a:pt x="347" y="1387"/>
                    <a:pt x="347" y="1576"/>
                  </a:cubicBezTo>
                  <a:cubicBezTo>
                    <a:pt x="347" y="2238"/>
                    <a:pt x="914" y="2773"/>
                    <a:pt x="1576" y="2773"/>
                  </a:cubicBezTo>
                  <a:cubicBezTo>
                    <a:pt x="2238" y="2773"/>
                    <a:pt x="2805" y="2238"/>
                    <a:pt x="2805" y="1576"/>
                  </a:cubicBezTo>
                  <a:cubicBezTo>
                    <a:pt x="2805" y="883"/>
                    <a:pt x="2238" y="348"/>
                    <a:pt x="1576" y="348"/>
                  </a:cubicBezTo>
                  <a:cubicBezTo>
                    <a:pt x="1387" y="348"/>
                    <a:pt x="1230" y="379"/>
                    <a:pt x="1072" y="474"/>
                  </a:cubicBezTo>
                  <a:lnTo>
                    <a:pt x="59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8"/>
            <p:cNvSpPr/>
            <p:nvPr/>
          </p:nvSpPr>
          <p:spPr>
            <a:xfrm>
              <a:off x="-58782500" y="3711650"/>
              <a:ext cx="70125" cy="70125"/>
            </a:xfrm>
            <a:custGeom>
              <a:rect b="b" l="l" r="r" t="t"/>
              <a:pathLst>
                <a:path extrusionOk="0" h="2805" w="2805">
                  <a:moveTo>
                    <a:pt x="1576" y="1"/>
                  </a:moveTo>
                  <a:cubicBezTo>
                    <a:pt x="914" y="1"/>
                    <a:pt x="347" y="568"/>
                    <a:pt x="347" y="1230"/>
                  </a:cubicBezTo>
                  <a:cubicBezTo>
                    <a:pt x="347" y="1419"/>
                    <a:pt x="379" y="1576"/>
                    <a:pt x="473" y="1734"/>
                  </a:cubicBezTo>
                  <a:lnTo>
                    <a:pt x="1" y="2206"/>
                  </a:lnTo>
                  <a:cubicBezTo>
                    <a:pt x="284" y="2458"/>
                    <a:pt x="347" y="2521"/>
                    <a:pt x="599" y="2805"/>
                  </a:cubicBezTo>
                  <a:lnTo>
                    <a:pt x="1072" y="2332"/>
                  </a:lnTo>
                  <a:cubicBezTo>
                    <a:pt x="1230" y="2395"/>
                    <a:pt x="1419" y="2458"/>
                    <a:pt x="1576" y="2458"/>
                  </a:cubicBezTo>
                  <a:cubicBezTo>
                    <a:pt x="2238" y="2458"/>
                    <a:pt x="2805" y="1891"/>
                    <a:pt x="2805" y="1230"/>
                  </a:cubicBezTo>
                  <a:cubicBezTo>
                    <a:pt x="2805" y="568"/>
                    <a:pt x="2238" y="1"/>
                    <a:pt x="15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8"/>
            <p:cNvSpPr/>
            <p:nvPr/>
          </p:nvSpPr>
          <p:spPr>
            <a:xfrm>
              <a:off x="-58911650" y="3880200"/>
              <a:ext cx="79550" cy="30750"/>
            </a:xfrm>
            <a:custGeom>
              <a:rect b="b" l="l" r="r" t="t"/>
              <a:pathLst>
                <a:path extrusionOk="0" h="1230" w="3182">
                  <a:moveTo>
                    <a:pt x="1607" y="1"/>
                  </a:moveTo>
                  <a:cubicBezTo>
                    <a:pt x="819" y="1"/>
                    <a:pt x="189" y="505"/>
                    <a:pt x="0" y="1230"/>
                  </a:cubicBezTo>
                  <a:lnTo>
                    <a:pt x="3182" y="1230"/>
                  </a:lnTo>
                  <a:cubicBezTo>
                    <a:pt x="3025" y="537"/>
                    <a:pt x="2394" y="1"/>
                    <a:pt x="16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8"/>
            <p:cNvSpPr/>
            <p:nvPr/>
          </p:nvSpPr>
          <p:spPr>
            <a:xfrm>
              <a:off x="-58891975" y="3818000"/>
              <a:ext cx="41775" cy="41750"/>
            </a:xfrm>
            <a:custGeom>
              <a:rect b="b" l="l" r="r" t="t"/>
              <a:pathLst>
                <a:path extrusionOk="0" h="1670" w="1671">
                  <a:moveTo>
                    <a:pt x="851" y="0"/>
                  </a:moveTo>
                  <a:cubicBezTo>
                    <a:pt x="379" y="0"/>
                    <a:pt x="1" y="378"/>
                    <a:pt x="1" y="819"/>
                  </a:cubicBezTo>
                  <a:cubicBezTo>
                    <a:pt x="1" y="1292"/>
                    <a:pt x="379" y="1670"/>
                    <a:pt x="851" y="1670"/>
                  </a:cubicBezTo>
                  <a:cubicBezTo>
                    <a:pt x="1292" y="1670"/>
                    <a:pt x="1670" y="1292"/>
                    <a:pt x="1670" y="819"/>
                  </a:cubicBezTo>
                  <a:cubicBezTo>
                    <a:pt x="1670" y="378"/>
                    <a:pt x="1292" y="0"/>
                    <a:pt x="8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8"/>
            <p:cNvSpPr/>
            <p:nvPr/>
          </p:nvSpPr>
          <p:spPr>
            <a:xfrm>
              <a:off x="-58983325" y="3755775"/>
              <a:ext cx="227625" cy="226850"/>
            </a:xfrm>
            <a:custGeom>
              <a:rect b="b" l="l" r="r" t="t"/>
              <a:pathLst>
                <a:path extrusionOk="0" h="9074" w="9105">
                  <a:moveTo>
                    <a:pt x="4537" y="1701"/>
                  </a:moveTo>
                  <a:cubicBezTo>
                    <a:pt x="5419" y="1701"/>
                    <a:pt x="6175" y="2458"/>
                    <a:pt x="6175" y="3371"/>
                  </a:cubicBezTo>
                  <a:cubicBezTo>
                    <a:pt x="6175" y="3781"/>
                    <a:pt x="6018" y="4190"/>
                    <a:pt x="5702" y="4505"/>
                  </a:cubicBezTo>
                  <a:cubicBezTo>
                    <a:pt x="6459" y="4946"/>
                    <a:pt x="6994" y="5734"/>
                    <a:pt x="6994" y="6679"/>
                  </a:cubicBezTo>
                  <a:cubicBezTo>
                    <a:pt x="6963" y="6868"/>
                    <a:pt x="6805" y="7057"/>
                    <a:pt x="6585" y="7057"/>
                  </a:cubicBezTo>
                  <a:lnTo>
                    <a:pt x="2426" y="7057"/>
                  </a:lnTo>
                  <a:cubicBezTo>
                    <a:pt x="2205" y="7057"/>
                    <a:pt x="2048" y="6868"/>
                    <a:pt x="2048" y="6679"/>
                  </a:cubicBezTo>
                  <a:cubicBezTo>
                    <a:pt x="2048" y="5734"/>
                    <a:pt x="2552" y="4946"/>
                    <a:pt x="3340" y="4505"/>
                  </a:cubicBezTo>
                  <a:cubicBezTo>
                    <a:pt x="3056" y="4190"/>
                    <a:pt x="2867" y="3781"/>
                    <a:pt x="2867" y="3371"/>
                  </a:cubicBezTo>
                  <a:cubicBezTo>
                    <a:pt x="2867" y="2458"/>
                    <a:pt x="3623" y="1701"/>
                    <a:pt x="4537" y="1701"/>
                  </a:cubicBezTo>
                  <a:close/>
                  <a:moveTo>
                    <a:pt x="4537" y="0"/>
                  </a:moveTo>
                  <a:cubicBezTo>
                    <a:pt x="2016" y="0"/>
                    <a:pt x="0" y="2048"/>
                    <a:pt x="0" y="4537"/>
                  </a:cubicBezTo>
                  <a:cubicBezTo>
                    <a:pt x="0" y="7057"/>
                    <a:pt x="2048" y="9074"/>
                    <a:pt x="4537" y="9074"/>
                  </a:cubicBezTo>
                  <a:cubicBezTo>
                    <a:pt x="7057" y="9074"/>
                    <a:pt x="9042" y="7026"/>
                    <a:pt x="9042" y="4537"/>
                  </a:cubicBezTo>
                  <a:cubicBezTo>
                    <a:pt x="9105" y="2017"/>
                    <a:pt x="7057" y="0"/>
                    <a:pt x="45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8"/>
            <p:cNvSpPr/>
            <p:nvPr/>
          </p:nvSpPr>
          <p:spPr>
            <a:xfrm>
              <a:off x="-59029025" y="3956600"/>
              <a:ext cx="70900" cy="70925"/>
            </a:xfrm>
            <a:custGeom>
              <a:rect b="b" l="l" r="r" t="t"/>
              <a:pathLst>
                <a:path extrusionOk="0" h="2837" w="2836">
                  <a:moveTo>
                    <a:pt x="2269" y="1"/>
                  </a:moveTo>
                  <a:lnTo>
                    <a:pt x="1734" y="537"/>
                  </a:lnTo>
                  <a:cubicBezTo>
                    <a:pt x="1576" y="442"/>
                    <a:pt x="1387" y="411"/>
                    <a:pt x="1229" y="411"/>
                  </a:cubicBezTo>
                  <a:cubicBezTo>
                    <a:pt x="568" y="411"/>
                    <a:pt x="1" y="946"/>
                    <a:pt x="1" y="1639"/>
                  </a:cubicBezTo>
                  <a:cubicBezTo>
                    <a:pt x="1" y="2301"/>
                    <a:pt x="568" y="2836"/>
                    <a:pt x="1229" y="2836"/>
                  </a:cubicBezTo>
                  <a:cubicBezTo>
                    <a:pt x="1891" y="2836"/>
                    <a:pt x="2458" y="2301"/>
                    <a:pt x="2458" y="1639"/>
                  </a:cubicBezTo>
                  <a:cubicBezTo>
                    <a:pt x="2458" y="1419"/>
                    <a:pt x="2427" y="1261"/>
                    <a:pt x="2332" y="1104"/>
                  </a:cubicBezTo>
                  <a:lnTo>
                    <a:pt x="2836" y="600"/>
                  </a:lnTo>
                  <a:cubicBezTo>
                    <a:pt x="2584" y="379"/>
                    <a:pt x="2490" y="285"/>
                    <a:pt x="22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9"/>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grpSp>
        <p:nvGrpSpPr>
          <p:cNvPr id="321" name="Google Shape;321;p29"/>
          <p:cNvGrpSpPr/>
          <p:nvPr/>
        </p:nvGrpSpPr>
        <p:grpSpPr>
          <a:xfrm>
            <a:off x="720000" y="2365475"/>
            <a:ext cx="1836000" cy="2238034"/>
            <a:chOff x="720000" y="2365475"/>
            <a:chExt cx="1836000" cy="2238034"/>
          </a:xfrm>
        </p:grpSpPr>
        <p:sp>
          <p:nvSpPr>
            <p:cNvPr id="322" name="Google Shape;322;p29"/>
            <p:cNvSpPr txBox="1"/>
            <p:nvPr/>
          </p:nvSpPr>
          <p:spPr>
            <a:xfrm>
              <a:off x="720000" y="2365475"/>
              <a:ext cx="1836000" cy="503700"/>
            </a:xfrm>
            <a:prstGeom prst="rect">
              <a:avLst/>
            </a:prstGeom>
            <a:noFill/>
            <a:ln>
              <a:noFill/>
            </a:ln>
          </p:spPr>
          <p:txBody>
            <a:bodyPr anchorCtr="0" anchor="ctr" bIns="91425" lIns="90000" spcFirstLastPara="1" rIns="90000" wrap="square" tIns="91425">
              <a:noAutofit/>
            </a:bodyPr>
            <a:lstStyle/>
            <a:p>
              <a:pPr indent="0" lvl="0" marL="0" rtl="0" algn="ctr">
                <a:spcBef>
                  <a:spcPts val="0"/>
                </a:spcBef>
                <a:spcAft>
                  <a:spcPts val="0"/>
                </a:spcAft>
                <a:buNone/>
              </a:pPr>
              <a:r>
                <a:rPr b="1" lang="en">
                  <a:solidFill>
                    <a:schemeClr val="dk1"/>
                  </a:solidFill>
                  <a:latin typeface="Poppins"/>
                  <a:ea typeface="Poppins"/>
                  <a:cs typeface="Poppins"/>
                  <a:sym typeface="Poppins"/>
                </a:rPr>
                <a:t>Risks</a:t>
              </a:r>
              <a:endParaRPr b="1">
                <a:solidFill>
                  <a:schemeClr val="dk1"/>
                </a:solidFill>
                <a:latin typeface="Poppins"/>
                <a:ea typeface="Poppins"/>
                <a:cs typeface="Poppins"/>
                <a:sym typeface="Poppins"/>
              </a:endParaRPr>
            </a:p>
          </p:txBody>
        </p:sp>
        <p:sp>
          <p:nvSpPr>
            <p:cNvPr id="323" name="Google Shape;323;p29"/>
            <p:cNvSpPr txBox="1"/>
            <p:nvPr/>
          </p:nvSpPr>
          <p:spPr>
            <a:xfrm>
              <a:off x="720000" y="2869209"/>
              <a:ext cx="1836000" cy="1734300"/>
            </a:xfrm>
            <a:prstGeom prst="rect">
              <a:avLst/>
            </a:prstGeom>
            <a:noFill/>
            <a:ln>
              <a:noFill/>
            </a:ln>
          </p:spPr>
          <p:txBody>
            <a:bodyPr anchorCtr="0" anchor="t" bIns="91425" lIns="90000" spcFirstLastPara="1" rIns="90000" wrap="square" tIns="91425">
              <a:noAutofit/>
            </a:bodyPr>
            <a:lstStyle/>
            <a:p>
              <a:pPr indent="-214899" lvl="0" marL="251999"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You can list the risks here</a:t>
              </a:r>
              <a:endParaRPr>
                <a:solidFill>
                  <a:schemeClr val="dk1"/>
                </a:solidFill>
                <a:latin typeface="Lato"/>
                <a:ea typeface="Lato"/>
                <a:cs typeface="Lato"/>
                <a:sym typeface="Lato"/>
              </a:endParaRPr>
            </a:p>
            <a:p>
              <a:pPr indent="-214899" lvl="0" marL="251999" rtl="0" algn="l">
                <a:spcBef>
                  <a:spcPts val="1000"/>
                </a:spcBef>
                <a:spcAft>
                  <a:spcPts val="0"/>
                </a:spcAft>
                <a:buClr>
                  <a:schemeClr val="dk1"/>
                </a:buClr>
                <a:buSzPts val="1400"/>
                <a:buFont typeface="Lato"/>
                <a:buChar char="●"/>
              </a:pPr>
              <a:r>
                <a:rPr lang="en">
                  <a:solidFill>
                    <a:schemeClr val="dk1"/>
                  </a:solidFill>
                  <a:latin typeface="Lato"/>
                  <a:ea typeface="Lato"/>
                  <a:cs typeface="Lato"/>
                  <a:sym typeface="Lato"/>
                </a:rPr>
                <a:t>You can list the risks here</a:t>
              </a:r>
              <a:endParaRPr>
                <a:solidFill>
                  <a:schemeClr val="dk1"/>
                </a:solidFill>
                <a:latin typeface="Lato"/>
                <a:ea typeface="Lato"/>
                <a:cs typeface="Lato"/>
                <a:sym typeface="Lato"/>
              </a:endParaRPr>
            </a:p>
            <a:p>
              <a:pPr indent="-214899" lvl="0" marL="251999" rtl="0" algn="l">
                <a:spcBef>
                  <a:spcPts val="1000"/>
                </a:spcBef>
                <a:spcAft>
                  <a:spcPts val="0"/>
                </a:spcAft>
                <a:buClr>
                  <a:schemeClr val="dk1"/>
                </a:buClr>
                <a:buSzPts val="1400"/>
                <a:buFont typeface="Lato"/>
                <a:buChar char="●"/>
              </a:pPr>
              <a:r>
                <a:rPr lang="en">
                  <a:solidFill>
                    <a:schemeClr val="dk1"/>
                  </a:solidFill>
                  <a:latin typeface="Lato"/>
                  <a:ea typeface="Lato"/>
                  <a:cs typeface="Lato"/>
                  <a:sym typeface="Lato"/>
                </a:rPr>
                <a:t>You can list the risks here</a:t>
              </a:r>
              <a:endParaRPr>
                <a:solidFill>
                  <a:schemeClr val="dk1"/>
                </a:solidFill>
                <a:latin typeface="Lato"/>
                <a:ea typeface="Lato"/>
                <a:cs typeface="Lato"/>
                <a:sym typeface="Lato"/>
              </a:endParaRPr>
            </a:p>
          </p:txBody>
        </p:sp>
      </p:grpSp>
      <p:grpSp>
        <p:nvGrpSpPr>
          <p:cNvPr id="324" name="Google Shape;324;p29"/>
          <p:cNvGrpSpPr/>
          <p:nvPr/>
        </p:nvGrpSpPr>
        <p:grpSpPr>
          <a:xfrm>
            <a:off x="2676000" y="2365474"/>
            <a:ext cx="1836000" cy="2238035"/>
            <a:chOff x="2676000" y="2365474"/>
            <a:chExt cx="1836000" cy="2238035"/>
          </a:xfrm>
        </p:grpSpPr>
        <p:sp>
          <p:nvSpPr>
            <p:cNvPr id="325" name="Google Shape;325;p29"/>
            <p:cNvSpPr txBox="1"/>
            <p:nvPr/>
          </p:nvSpPr>
          <p:spPr>
            <a:xfrm>
              <a:off x="2676000" y="2365474"/>
              <a:ext cx="1836000" cy="503700"/>
            </a:xfrm>
            <a:prstGeom prst="rect">
              <a:avLst/>
            </a:prstGeom>
            <a:noFill/>
            <a:ln>
              <a:noFill/>
            </a:ln>
          </p:spPr>
          <p:txBody>
            <a:bodyPr anchorCtr="0" anchor="ctr" bIns="91425" lIns="90000" spcFirstLastPara="1" rIns="90000" wrap="square" tIns="91425">
              <a:noAutofit/>
            </a:bodyPr>
            <a:lstStyle/>
            <a:p>
              <a:pPr indent="0" lvl="0" marL="0" rtl="0" algn="ctr">
                <a:spcBef>
                  <a:spcPts val="0"/>
                </a:spcBef>
                <a:spcAft>
                  <a:spcPts val="0"/>
                </a:spcAft>
                <a:buNone/>
              </a:pPr>
              <a:r>
                <a:rPr b="1" lang="en">
                  <a:solidFill>
                    <a:schemeClr val="dk1"/>
                  </a:solidFill>
                  <a:latin typeface="Poppins"/>
                  <a:ea typeface="Poppins"/>
                  <a:cs typeface="Poppins"/>
                  <a:sym typeface="Poppins"/>
                </a:rPr>
                <a:t>Assumptions</a:t>
              </a:r>
              <a:endParaRPr b="1">
                <a:solidFill>
                  <a:schemeClr val="dk1"/>
                </a:solidFill>
                <a:latin typeface="Poppins"/>
                <a:ea typeface="Poppins"/>
                <a:cs typeface="Poppins"/>
                <a:sym typeface="Poppins"/>
              </a:endParaRPr>
            </a:p>
          </p:txBody>
        </p:sp>
        <p:sp>
          <p:nvSpPr>
            <p:cNvPr id="326" name="Google Shape;326;p29"/>
            <p:cNvSpPr txBox="1"/>
            <p:nvPr/>
          </p:nvSpPr>
          <p:spPr>
            <a:xfrm>
              <a:off x="2676000" y="2869209"/>
              <a:ext cx="1836000" cy="1734300"/>
            </a:xfrm>
            <a:prstGeom prst="rect">
              <a:avLst/>
            </a:prstGeom>
            <a:noFill/>
            <a:ln>
              <a:noFill/>
            </a:ln>
          </p:spPr>
          <p:txBody>
            <a:bodyPr anchorCtr="0" anchor="t" bIns="91425" lIns="90000" spcFirstLastPara="1" rIns="90000" wrap="square" tIns="91425">
              <a:noAutofit/>
            </a:bodyPr>
            <a:lstStyle/>
            <a:p>
              <a:pPr indent="-214899" lvl="0" marL="251999"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You can list the assumptions here</a:t>
              </a:r>
              <a:endParaRPr>
                <a:solidFill>
                  <a:schemeClr val="dk1"/>
                </a:solidFill>
                <a:latin typeface="Lato"/>
                <a:ea typeface="Lato"/>
                <a:cs typeface="Lato"/>
                <a:sym typeface="Lato"/>
              </a:endParaRPr>
            </a:p>
            <a:p>
              <a:pPr indent="-214899" lvl="0" marL="251999" rtl="0" algn="l">
                <a:spcBef>
                  <a:spcPts val="1000"/>
                </a:spcBef>
                <a:spcAft>
                  <a:spcPts val="0"/>
                </a:spcAft>
                <a:buClr>
                  <a:schemeClr val="dk1"/>
                </a:buClr>
                <a:buSzPts val="1400"/>
                <a:buFont typeface="Lato"/>
                <a:buChar char="●"/>
              </a:pPr>
              <a:r>
                <a:rPr lang="en">
                  <a:solidFill>
                    <a:schemeClr val="dk1"/>
                  </a:solidFill>
                  <a:latin typeface="Lato"/>
                  <a:ea typeface="Lato"/>
                  <a:cs typeface="Lato"/>
                  <a:sym typeface="Lato"/>
                </a:rPr>
                <a:t>You can list the assumptions here</a:t>
              </a:r>
              <a:endParaRPr>
                <a:solidFill>
                  <a:schemeClr val="dk1"/>
                </a:solidFill>
                <a:latin typeface="Lato"/>
                <a:ea typeface="Lato"/>
                <a:cs typeface="Lato"/>
                <a:sym typeface="Lato"/>
              </a:endParaRPr>
            </a:p>
            <a:p>
              <a:pPr indent="-214899" lvl="0" marL="251999" rtl="0" algn="l">
                <a:spcBef>
                  <a:spcPts val="1000"/>
                </a:spcBef>
                <a:spcAft>
                  <a:spcPts val="0"/>
                </a:spcAft>
                <a:buClr>
                  <a:schemeClr val="dk1"/>
                </a:buClr>
                <a:buSzPts val="1400"/>
                <a:buFont typeface="Lato"/>
                <a:buChar char="●"/>
              </a:pPr>
              <a:r>
                <a:rPr lang="en">
                  <a:solidFill>
                    <a:schemeClr val="dk1"/>
                  </a:solidFill>
                  <a:latin typeface="Lato"/>
                  <a:ea typeface="Lato"/>
                  <a:cs typeface="Lato"/>
                  <a:sym typeface="Lato"/>
                </a:rPr>
                <a:t>You can list the assumptions here</a:t>
              </a:r>
              <a:endParaRPr>
                <a:solidFill>
                  <a:schemeClr val="dk1"/>
                </a:solidFill>
                <a:latin typeface="Lato"/>
                <a:ea typeface="Lato"/>
                <a:cs typeface="Lato"/>
                <a:sym typeface="Lato"/>
              </a:endParaRPr>
            </a:p>
          </p:txBody>
        </p:sp>
      </p:grpSp>
      <p:grpSp>
        <p:nvGrpSpPr>
          <p:cNvPr id="327" name="Google Shape;327;p29"/>
          <p:cNvGrpSpPr/>
          <p:nvPr/>
        </p:nvGrpSpPr>
        <p:grpSpPr>
          <a:xfrm>
            <a:off x="4632000" y="2365474"/>
            <a:ext cx="1836000" cy="2238035"/>
            <a:chOff x="4632000" y="2365474"/>
            <a:chExt cx="1836000" cy="2238035"/>
          </a:xfrm>
        </p:grpSpPr>
        <p:sp>
          <p:nvSpPr>
            <p:cNvPr id="328" name="Google Shape;328;p29"/>
            <p:cNvSpPr txBox="1"/>
            <p:nvPr/>
          </p:nvSpPr>
          <p:spPr>
            <a:xfrm>
              <a:off x="4632000" y="2869209"/>
              <a:ext cx="1836000" cy="1734300"/>
            </a:xfrm>
            <a:prstGeom prst="rect">
              <a:avLst/>
            </a:prstGeom>
            <a:noFill/>
            <a:ln>
              <a:noFill/>
            </a:ln>
          </p:spPr>
          <p:txBody>
            <a:bodyPr anchorCtr="0" anchor="t" bIns="91425" lIns="90000" spcFirstLastPara="1" rIns="90000" wrap="square" tIns="91425">
              <a:noAutofit/>
            </a:bodyPr>
            <a:lstStyle/>
            <a:p>
              <a:pPr indent="-214899" lvl="0" marL="251999"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You can list the issues here</a:t>
              </a:r>
              <a:endParaRPr>
                <a:solidFill>
                  <a:schemeClr val="dk1"/>
                </a:solidFill>
                <a:latin typeface="Lato"/>
                <a:ea typeface="Lato"/>
                <a:cs typeface="Lato"/>
                <a:sym typeface="Lato"/>
              </a:endParaRPr>
            </a:p>
            <a:p>
              <a:pPr indent="-214899" lvl="0" marL="251999" rtl="0" algn="l">
                <a:spcBef>
                  <a:spcPts val="1000"/>
                </a:spcBef>
                <a:spcAft>
                  <a:spcPts val="0"/>
                </a:spcAft>
                <a:buClr>
                  <a:schemeClr val="dk1"/>
                </a:buClr>
                <a:buSzPts val="1400"/>
                <a:buFont typeface="Lato"/>
                <a:buChar char="●"/>
              </a:pPr>
              <a:r>
                <a:rPr lang="en">
                  <a:solidFill>
                    <a:schemeClr val="dk1"/>
                  </a:solidFill>
                  <a:latin typeface="Lato"/>
                  <a:ea typeface="Lato"/>
                  <a:cs typeface="Lato"/>
                  <a:sym typeface="Lato"/>
                </a:rPr>
                <a:t>You can list the issues here</a:t>
              </a:r>
              <a:endParaRPr>
                <a:solidFill>
                  <a:schemeClr val="dk1"/>
                </a:solidFill>
                <a:latin typeface="Lato"/>
                <a:ea typeface="Lato"/>
                <a:cs typeface="Lato"/>
                <a:sym typeface="Lato"/>
              </a:endParaRPr>
            </a:p>
            <a:p>
              <a:pPr indent="-214899" lvl="0" marL="251999" rtl="0" algn="l">
                <a:spcBef>
                  <a:spcPts val="1000"/>
                </a:spcBef>
                <a:spcAft>
                  <a:spcPts val="0"/>
                </a:spcAft>
                <a:buClr>
                  <a:schemeClr val="dk1"/>
                </a:buClr>
                <a:buSzPts val="1400"/>
                <a:buFont typeface="Lato"/>
                <a:buChar char="●"/>
              </a:pPr>
              <a:r>
                <a:rPr lang="en">
                  <a:solidFill>
                    <a:schemeClr val="dk1"/>
                  </a:solidFill>
                  <a:latin typeface="Lato"/>
                  <a:ea typeface="Lato"/>
                  <a:cs typeface="Lato"/>
                  <a:sym typeface="Lato"/>
                </a:rPr>
                <a:t>You can list the issues here</a:t>
              </a:r>
              <a:endParaRPr>
                <a:solidFill>
                  <a:schemeClr val="dk1"/>
                </a:solidFill>
                <a:latin typeface="Lato"/>
                <a:ea typeface="Lato"/>
                <a:cs typeface="Lato"/>
                <a:sym typeface="Lato"/>
              </a:endParaRPr>
            </a:p>
          </p:txBody>
        </p:sp>
        <p:sp>
          <p:nvSpPr>
            <p:cNvPr id="329" name="Google Shape;329;p29"/>
            <p:cNvSpPr txBox="1"/>
            <p:nvPr/>
          </p:nvSpPr>
          <p:spPr>
            <a:xfrm>
              <a:off x="4632000" y="2365474"/>
              <a:ext cx="1836000" cy="503700"/>
            </a:xfrm>
            <a:prstGeom prst="rect">
              <a:avLst/>
            </a:prstGeom>
            <a:noFill/>
            <a:ln>
              <a:noFill/>
            </a:ln>
          </p:spPr>
          <p:txBody>
            <a:bodyPr anchorCtr="0" anchor="ctr" bIns="91425" lIns="90000" spcFirstLastPara="1" rIns="90000" wrap="square" tIns="91425">
              <a:noAutofit/>
            </a:bodyPr>
            <a:lstStyle/>
            <a:p>
              <a:pPr indent="0" lvl="0" marL="0" rtl="0" algn="ctr">
                <a:spcBef>
                  <a:spcPts val="0"/>
                </a:spcBef>
                <a:spcAft>
                  <a:spcPts val="0"/>
                </a:spcAft>
                <a:buNone/>
              </a:pPr>
              <a:r>
                <a:rPr b="1" lang="en">
                  <a:solidFill>
                    <a:schemeClr val="dk1"/>
                  </a:solidFill>
                  <a:latin typeface="Poppins"/>
                  <a:ea typeface="Poppins"/>
                  <a:cs typeface="Poppins"/>
                  <a:sym typeface="Poppins"/>
                </a:rPr>
                <a:t>Issues</a:t>
              </a:r>
              <a:endParaRPr b="1">
                <a:solidFill>
                  <a:schemeClr val="dk1"/>
                </a:solidFill>
                <a:latin typeface="Poppins"/>
                <a:ea typeface="Poppins"/>
                <a:cs typeface="Poppins"/>
                <a:sym typeface="Poppins"/>
              </a:endParaRPr>
            </a:p>
          </p:txBody>
        </p:sp>
      </p:grpSp>
      <p:grpSp>
        <p:nvGrpSpPr>
          <p:cNvPr id="330" name="Google Shape;330;p29"/>
          <p:cNvGrpSpPr/>
          <p:nvPr/>
        </p:nvGrpSpPr>
        <p:grpSpPr>
          <a:xfrm>
            <a:off x="6588000" y="2365474"/>
            <a:ext cx="1836000" cy="2238030"/>
            <a:chOff x="6588000" y="2365474"/>
            <a:chExt cx="1836000" cy="2238030"/>
          </a:xfrm>
        </p:grpSpPr>
        <p:sp>
          <p:nvSpPr>
            <p:cNvPr id="331" name="Google Shape;331;p29"/>
            <p:cNvSpPr txBox="1"/>
            <p:nvPr/>
          </p:nvSpPr>
          <p:spPr>
            <a:xfrm>
              <a:off x="6588000" y="2365474"/>
              <a:ext cx="1836000" cy="503700"/>
            </a:xfrm>
            <a:prstGeom prst="rect">
              <a:avLst/>
            </a:prstGeom>
            <a:noFill/>
            <a:ln>
              <a:noFill/>
            </a:ln>
          </p:spPr>
          <p:txBody>
            <a:bodyPr anchorCtr="0" anchor="ctr" bIns="91425" lIns="90000" spcFirstLastPara="1" rIns="90000" wrap="square" tIns="91425">
              <a:noAutofit/>
            </a:bodyPr>
            <a:lstStyle/>
            <a:p>
              <a:pPr indent="0" lvl="0" marL="0" rtl="0" algn="ctr">
                <a:spcBef>
                  <a:spcPts val="0"/>
                </a:spcBef>
                <a:spcAft>
                  <a:spcPts val="0"/>
                </a:spcAft>
                <a:buNone/>
              </a:pPr>
              <a:r>
                <a:rPr b="1" lang="en">
                  <a:solidFill>
                    <a:schemeClr val="dk1"/>
                  </a:solidFill>
                  <a:latin typeface="Poppins"/>
                  <a:ea typeface="Poppins"/>
                  <a:cs typeface="Poppins"/>
                  <a:sym typeface="Poppins"/>
                </a:rPr>
                <a:t>Dependencies</a:t>
              </a:r>
              <a:endParaRPr b="1">
                <a:solidFill>
                  <a:schemeClr val="dk1"/>
                </a:solidFill>
                <a:latin typeface="Poppins"/>
                <a:ea typeface="Poppins"/>
                <a:cs typeface="Poppins"/>
                <a:sym typeface="Poppins"/>
              </a:endParaRPr>
            </a:p>
          </p:txBody>
        </p:sp>
        <p:sp>
          <p:nvSpPr>
            <p:cNvPr id="332" name="Google Shape;332;p29"/>
            <p:cNvSpPr txBox="1"/>
            <p:nvPr/>
          </p:nvSpPr>
          <p:spPr>
            <a:xfrm>
              <a:off x="6588000" y="2869203"/>
              <a:ext cx="1836000" cy="1734300"/>
            </a:xfrm>
            <a:prstGeom prst="rect">
              <a:avLst/>
            </a:prstGeom>
            <a:noFill/>
            <a:ln>
              <a:noFill/>
            </a:ln>
          </p:spPr>
          <p:txBody>
            <a:bodyPr anchorCtr="0" anchor="t" bIns="91425" lIns="90000" spcFirstLastPara="1" rIns="90000" wrap="square" tIns="91425">
              <a:noAutofit/>
            </a:bodyPr>
            <a:lstStyle/>
            <a:p>
              <a:pPr indent="-214899" lvl="0" marL="251999"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You can l</a:t>
              </a:r>
              <a:r>
                <a:rPr lang="en">
                  <a:solidFill>
                    <a:schemeClr val="dk1"/>
                  </a:solidFill>
                  <a:latin typeface="Lato"/>
                  <a:ea typeface="Lato"/>
                  <a:cs typeface="Lato"/>
                  <a:sym typeface="Lato"/>
                </a:rPr>
                <a:t>ist the dependencies</a:t>
              </a:r>
              <a:endParaRPr>
                <a:solidFill>
                  <a:schemeClr val="dk1"/>
                </a:solidFill>
                <a:latin typeface="Lato"/>
                <a:ea typeface="Lato"/>
                <a:cs typeface="Lato"/>
                <a:sym typeface="Lato"/>
              </a:endParaRPr>
            </a:p>
            <a:p>
              <a:pPr indent="-214899" lvl="0" marL="251999" rtl="0" algn="l">
                <a:spcBef>
                  <a:spcPts val="1000"/>
                </a:spcBef>
                <a:spcAft>
                  <a:spcPts val="0"/>
                </a:spcAft>
                <a:buClr>
                  <a:schemeClr val="dk1"/>
                </a:buClr>
                <a:buSzPts val="1400"/>
                <a:buFont typeface="Lato"/>
                <a:buChar char="●"/>
              </a:pPr>
              <a:r>
                <a:rPr lang="en">
                  <a:solidFill>
                    <a:schemeClr val="dk1"/>
                  </a:solidFill>
                  <a:latin typeface="Lato"/>
                  <a:ea typeface="Lato"/>
                  <a:cs typeface="Lato"/>
                  <a:sym typeface="Lato"/>
                </a:rPr>
                <a:t>You can list the dependencies</a:t>
              </a:r>
              <a:endParaRPr>
                <a:solidFill>
                  <a:schemeClr val="dk1"/>
                </a:solidFill>
                <a:latin typeface="Lato"/>
                <a:ea typeface="Lato"/>
                <a:cs typeface="Lato"/>
                <a:sym typeface="Lato"/>
              </a:endParaRPr>
            </a:p>
            <a:p>
              <a:pPr indent="-214899" lvl="0" marL="251999" rtl="0" algn="l">
                <a:spcBef>
                  <a:spcPts val="1000"/>
                </a:spcBef>
                <a:spcAft>
                  <a:spcPts val="0"/>
                </a:spcAft>
                <a:buClr>
                  <a:schemeClr val="dk1"/>
                </a:buClr>
                <a:buSzPts val="1400"/>
                <a:buFont typeface="Lato"/>
                <a:buChar char="●"/>
              </a:pPr>
              <a:r>
                <a:rPr lang="en">
                  <a:solidFill>
                    <a:schemeClr val="dk1"/>
                  </a:solidFill>
                  <a:latin typeface="Lato"/>
                  <a:ea typeface="Lato"/>
                  <a:cs typeface="Lato"/>
                  <a:sym typeface="Lato"/>
                </a:rPr>
                <a:t>You can list the dependencies</a:t>
              </a:r>
              <a:endParaRPr>
                <a:solidFill>
                  <a:schemeClr val="dk1"/>
                </a:solidFill>
                <a:latin typeface="Lato"/>
                <a:ea typeface="Lato"/>
                <a:cs typeface="Lato"/>
                <a:sym typeface="Lato"/>
              </a:endParaRPr>
            </a:p>
          </p:txBody>
        </p:sp>
      </p:grpSp>
      <p:sp>
        <p:nvSpPr>
          <p:cNvPr id="333" name="Google Shape;333;p29"/>
          <p:cNvSpPr/>
          <p:nvPr/>
        </p:nvSpPr>
        <p:spPr>
          <a:xfrm>
            <a:off x="1286562" y="1282850"/>
            <a:ext cx="702900" cy="699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R</a:t>
            </a:r>
            <a:endParaRPr b="1" sz="3000">
              <a:latin typeface="Poppins"/>
              <a:ea typeface="Poppins"/>
              <a:cs typeface="Poppins"/>
              <a:sym typeface="Poppins"/>
            </a:endParaRPr>
          </a:p>
        </p:txBody>
      </p:sp>
      <p:sp>
        <p:nvSpPr>
          <p:cNvPr id="334" name="Google Shape;334;p29"/>
          <p:cNvSpPr/>
          <p:nvPr/>
        </p:nvSpPr>
        <p:spPr>
          <a:xfrm>
            <a:off x="3242562" y="1282850"/>
            <a:ext cx="702900" cy="699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A</a:t>
            </a:r>
            <a:endParaRPr b="1" sz="3000">
              <a:latin typeface="Poppins"/>
              <a:ea typeface="Poppins"/>
              <a:cs typeface="Poppins"/>
              <a:sym typeface="Poppins"/>
            </a:endParaRPr>
          </a:p>
        </p:txBody>
      </p:sp>
      <p:sp>
        <p:nvSpPr>
          <p:cNvPr id="335" name="Google Shape;335;p29"/>
          <p:cNvSpPr/>
          <p:nvPr/>
        </p:nvSpPr>
        <p:spPr>
          <a:xfrm>
            <a:off x="5198562" y="1282850"/>
            <a:ext cx="702900" cy="699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I</a:t>
            </a:r>
            <a:endParaRPr b="1" sz="3000">
              <a:latin typeface="Poppins"/>
              <a:ea typeface="Poppins"/>
              <a:cs typeface="Poppins"/>
              <a:sym typeface="Poppins"/>
            </a:endParaRPr>
          </a:p>
        </p:txBody>
      </p:sp>
      <p:sp>
        <p:nvSpPr>
          <p:cNvPr id="336" name="Google Shape;336;p29"/>
          <p:cNvSpPr/>
          <p:nvPr/>
        </p:nvSpPr>
        <p:spPr>
          <a:xfrm>
            <a:off x="7154562" y="1282850"/>
            <a:ext cx="702900" cy="699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D</a:t>
            </a:r>
            <a:endParaRPr b="1" sz="3000">
              <a:latin typeface="Poppins"/>
              <a:ea typeface="Poppins"/>
              <a:cs typeface="Poppins"/>
              <a:sym typeface="Poppins"/>
            </a:endParaRPr>
          </a:p>
        </p:txBody>
      </p:sp>
      <p:cxnSp>
        <p:nvCxnSpPr>
          <p:cNvPr id="337" name="Google Shape;337;p29"/>
          <p:cNvCxnSpPr>
            <a:stCxn id="322" idx="0"/>
            <a:endCxn id="333" idx="2"/>
          </p:cNvCxnSpPr>
          <p:nvPr/>
        </p:nvCxnSpPr>
        <p:spPr>
          <a:xfrm rot="10800000">
            <a:off x="1638000" y="1981775"/>
            <a:ext cx="0" cy="383700"/>
          </a:xfrm>
          <a:prstGeom prst="straightConnector1">
            <a:avLst/>
          </a:prstGeom>
          <a:noFill/>
          <a:ln cap="flat" cmpd="sng" w="19050">
            <a:solidFill>
              <a:schemeClr val="dk1"/>
            </a:solidFill>
            <a:prstDash val="solid"/>
            <a:round/>
            <a:headEnd len="med" w="med" type="none"/>
            <a:tailEnd len="med" w="med" type="none"/>
          </a:ln>
        </p:spPr>
      </p:cxnSp>
      <p:cxnSp>
        <p:nvCxnSpPr>
          <p:cNvPr id="338" name="Google Shape;338;p29"/>
          <p:cNvCxnSpPr>
            <a:stCxn id="333" idx="3"/>
            <a:endCxn id="334" idx="1"/>
          </p:cNvCxnSpPr>
          <p:nvPr/>
        </p:nvCxnSpPr>
        <p:spPr>
          <a:xfrm>
            <a:off x="1989462" y="1632350"/>
            <a:ext cx="1253100" cy="0"/>
          </a:xfrm>
          <a:prstGeom prst="straightConnector1">
            <a:avLst/>
          </a:prstGeom>
          <a:noFill/>
          <a:ln cap="flat" cmpd="sng" w="19050">
            <a:solidFill>
              <a:schemeClr val="dk1"/>
            </a:solidFill>
            <a:prstDash val="solid"/>
            <a:round/>
            <a:headEnd len="med" w="med" type="none"/>
            <a:tailEnd len="med" w="med" type="none"/>
          </a:ln>
        </p:spPr>
      </p:cxnSp>
      <p:cxnSp>
        <p:nvCxnSpPr>
          <p:cNvPr id="339" name="Google Shape;339;p29"/>
          <p:cNvCxnSpPr>
            <a:stCxn id="334" idx="3"/>
            <a:endCxn id="335" idx="1"/>
          </p:cNvCxnSpPr>
          <p:nvPr/>
        </p:nvCxnSpPr>
        <p:spPr>
          <a:xfrm>
            <a:off x="3945462" y="1632350"/>
            <a:ext cx="1253100" cy="0"/>
          </a:xfrm>
          <a:prstGeom prst="straightConnector1">
            <a:avLst/>
          </a:prstGeom>
          <a:noFill/>
          <a:ln cap="flat" cmpd="sng" w="19050">
            <a:solidFill>
              <a:schemeClr val="dk1"/>
            </a:solidFill>
            <a:prstDash val="solid"/>
            <a:round/>
            <a:headEnd len="med" w="med" type="none"/>
            <a:tailEnd len="med" w="med" type="none"/>
          </a:ln>
        </p:spPr>
      </p:cxnSp>
      <p:cxnSp>
        <p:nvCxnSpPr>
          <p:cNvPr id="340" name="Google Shape;340;p29"/>
          <p:cNvCxnSpPr>
            <a:stCxn id="335" idx="3"/>
            <a:endCxn id="336" idx="1"/>
          </p:cNvCxnSpPr>
          <p:nvPr/>
        </p:nvCxnSpPr>
        <p:spPr>
          <a:xfrm>
            <a:off x="5901462" y="1632350"/>
            <a:ext cx="1253100" cy="0"/>
          </a:xfrm>
          <a:prstGeom prst="straightConnector1">
            <a:avLst/>
          </a:prstGeom>
          <a:noFill/>
          <a:ln cap="flat" cmpd="sng" w="19050">
            <a:solidFill>
              <a:schemeClr val="dk1"/>
            </a:solidFill>
            <a:prstDash val="solid"/>
            <a:round/>
            <a:headEnd len="med" w="med" type="none"/>
            <a:tailEnd len="med" w="med" type="none"/>
          </a:ln>
        </p:spPr>
      </p:cxnSp>
      <p:cxnSp>
        <p:nvCxnSpPr>
          <p:cNvPr id="341" name="Google Shape;341;p29"/>
          <p:cNvCxnSpPr>
            <a:stCxn id="331" idx="0"/>
            <a:endCxn id="336" idx="2"/>
          </p:cNvCxnSpPr>
          <p:nvPr/>
        </p:nvCxnSpPr>
        <p:spPr>
          <a:xfrm rot="10800000">
            <a:off x="7506000" y="1981774"/>
            <a:ext cx="0" cy="383700"/>
          </a:xfrm>
          <a:prstGeom prst="straightConnector1">
            <a:avLst/>
          </a:prstGeom>
          <a:noFill/>
          <a:ln cap="flat" cmpd="sng" w="19050">
            <a:solidFill>
              <a:schemeClr val="dk1"/>
            </a:solidFill>
            <a:prstDash val="solid"/>
            <a:round/>
            <a:headEnd len="med" w="med" type="none"/>
            <a:tailEnd len="med" w="med" type="none"/>
          </a:ln>
        </p:spPr>
      </p:cxnSp>
      <p:cxnSp>
        <p:nvCxnSpPr>
          <p:cNvPr id="342" name="Google Shape;342;p29"/>
          <p:cNvCxnSpPr>
            <a:stCxn id="329" idx="0"/>
            <a:endCxn id="335" idx="2"/>
          </p:cNvCxnSpPr>
          <p:nvPr/>
        </p:nvCxnSpPr>
        <p:spPr>
          <a:xfrm rot="10800000">
            <a:off x="5550000" y="1981774"/>
            <a:ext cx="0" cy="383700"/>
          </a:xfrm>
          <a:prstGeom prst="straightConnector1">
            <a:avLst/>
          </a:prstGeom>
          <a:noFill/>
          <a:ln cap="flat" cmpd="sng" w="19050">
            <a:solidFill>
              <a:schemeClr val="dk1"/>
            </a:solidFill>
            <a:prstDash val="solid"/>
            <a:round/>
            <a:headEnd len="med" w="med" type="none"/>
            <a:tailEnd len="med" w="med" type="none"/>
          </a:ln>
        </p:spPr>
      </p:cxnSp>
      <p:cxnSp>
        <p:nvCxnSpPr>
          <p:cNvPr id="343" name="Google Shape;343;p29"/>
          <p:cNvCxnSpPr>
            <a:stCxn id="325" idx="0"/>
            <a:endCxn id="334" idx="2"/>
          </p:cNvCxnSpPr>
          <p:nvPr/>
        </p:nvCxnSpPr>
        <p:spPr>
          <a:xfrm rot="10800000">
            <a:off x="3594000" y="1981774"/>
            <a:ext cx="0" cy="38370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0"/>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349" name="Google Shape;349;p30"/>
          <p:cNvSpPr txBox="1"/>
          <p:nvPr>
            <p:ph idx="4294967295" type="subTitle"/>
          </p:nvPr>
        </p:nvSpPr>
        <p:spPr>
          <a:xfrm>
            <a:off x="6281400" y="1737859"/>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Mars is actually a very cold place</a:t>
            </a:r>
            <a:endParaRPr/>
          </a:p>
        </p:txBody>
      </p:sp>
      <p:sp>
        <p:nvSpPr>
          <p:cNvPr id="350" name="Google Shape;350;p30"/>
          <p:cNvSpPr txBox="1"/>
          <p:nvPr>
            <p:ph idx="4294967295" type="subTitle"/>
          </p:nvPr>
        </p:nvSpPr>
        <p:spPr>
          <a:xfrm>
            <a:off x="3571600" y="4080885"/>
            <a:ext cx="1986000" cy="527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Neptune is very far from the Sun</a:t>
            </a:r>
            <a:endParaRPr/>
          </a:p>
        </p:txBody>
      </p:sp>
      <p:sp>
        <p:nvSpPr>
          <p:cNvPr id="351" name="Google Shape;351;p30"/>
          <p:cNvSpPr txBox="1"/>
          <p:nvPr>
            <p:ph idx="4294967295" type="title"/>
          </p:nvPr>
        </p:nvSpPr>
        <p:spPr>
          <a:xfrm>
            <a:off x="6281400" y="1295262"/>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Mars</a:t>
            </a:r>
            <a:endParaRPr sz="2200"/>
          </a:p>
        </p:txBody>
      </p:sp>
      <p:sp>
        <p:nvSpPr>
          <p:cNvPr id="352" name="Google Shape;352;p30"/>
          <p:cNvSpPr txBox="1"/>
          <p:nvPr>
            <p:ph idx="4294967295" type="title"/>
          </p:nvPr>
        </p:nvSpPr>
        <p:spPr>
          <a:xfrm>
            <a:off x="3571600" y="3613088"/>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Neptune</a:t>
            </a:r>
            <a:endParaRPr sz="2200"/>
          </a:p>
        </p:txBody>
      </p:sp>
      <p:sp>
        <p:nvSpPr>
          <p:cNvPr id="353" name="Google Shape;353;p30"/>
          <p:cNvSpPr txBox="1"/>
          <p:nvPr>
            <p:ph idx="4294967295" type="title"/>
          </p:nvPr>
        </p:nvSpPr>
        <p:spPr>
          <a:xfrm>
            <a:off x="861799" y="1295262"/>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Mercury</a:t>
            </a:r>
            <a:endParaRPr sz="2200"/>
          </a:p>
        </p:txBody>
      </p:sp>
      <p:sp>
        <p:nvSpPr>
          <p:cNvPr id="354" name="Google Shape;354;p30"/>
          <p:cNvSpPr txBox="1"/>
          <p:nvPr>
            <p:ph idx="4294967295" type="subTitle"/>
          </p:nvPr>
        </p:nvSpPr>
        <p:spPr>
          <a:xfrm>
            <a:off x="861800" y="1737849"/>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Mercury is the closest planet to the Sun</a:t>
            </a:r>
            <a:endParaRPr/>
          </a:p>
        </p:txBody>
      </p:sp>
      <p:sp>
        <p:nvSpPr>
          <p:cNvPr id="355" name="Google Shape;355;p30"/>
          <p:cNvSpPr txBox="1"/>
          <p:nvPr>
            <p:ph idx="4294967295" type="title"/>
          </p:nvPr>
        </p:nvSpPr>
        <p:spPr>
          <a:xfrm>
            <a:off x="861800" y="3613100"/>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Venus</a:t>
            </a:r>
            <a:endParaRPr sz="2200"/>
          </a:p>
        </p:txBody>
      </p:sp>
      <p:sp>
        <p:nvSpPr>
          <p:cNvPr id="356" name="Google Shape;356;p30"/>
          <p:cNvSpPr txBox="1"/>
          <p:nvPr>
            <p:ph idx="4294967295" type="subTitle"/>
          </p:nvPr>
        </p:nvSpPr>
        <p:spPr>
          <a:xfrm>
            <a:off x="861801" y="4055686"/>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Venus is the second planet from the Sun</a:t>
            </a:r>
            <a:endParaRPr/>
          </a:p>
        </p:txBody>
      </p:sp>
      <p:sp>
        <p:nvSpPr>
          <p:cNvPr id="357" name="Google Shape;357;p30"/>
          <p:cNvSpPr txBox="1"/>
          <p:nvPr>
            <p:ph idx="4294967295" type="title"/>
          </p:nvPr>
        </p:nvSpPr>
        <p:spPr>
          <a:xfrm>
            <a:off x="3578949" y="1295262"/>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Jupiter</a:t>
            </a:r>
            <a:endParaRPr sz="2200"/>
          </a:p>
        </p:txBody>
      </p:sp>
      <p:sp>
        <p:nvSpPr>
          <p:cNvPr id="358" name="Google Shape;358;p30"/>
          <p:cNvSpPr txBox="1"/>
          <p:nvPr>
            <p:ph idx="4294967295" type="subTitle"/>
          </p:nvPr>
        </p:nvSpPr>
        <p:spPr>
          <a:xfrm>
            <a:off x="3578950" y="1737850"/>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Jupiter is the biggest planet of them all</a:t>
            </a:r>
            <a:endParaRPr/>
          </a:p>
        </p:txBody>
      </p:sp>
      <p:sp>
        <p:nvSpPr>
          <p:cNvPr id="359" name="Google Shape;359;p30"/>
          <p:cNvSpPr txBox="1"/>
          <p:nvPr>
            <p:ph idx="4294967295" type="title"/>
          </p:nvPr>
        </p:nvSpPr>
        <p:spPr>
          <a:xfrm>
            <a:off x="6281400" y="3613112"/>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Saturn</a:t>
            </a:r>
            <a:endParaRPr sz="2200"/>
          </a:p>
        </p:txBody>
      </p:sp>
      <p:sp>
        <p:nvSpPr>
          <p:cNvPr id="360" name="Google Shape;360;p30"/>
          <p:cNvSpPr txBox="1"/>
          <p:nvPr>
            <p:ph idx="4294967295" type="subTitle"/>
          </p:nvPr>
        </p:nvSpPr>
        <p:spPr>
          <a:xfrm>
            <a:off x="6281401" y="4080900"/>
            <a:ext cx="1986000" cy="527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Saturn is composed of hydrogen and helium</a:t>
            </a:r>
            <a:endParaRPr/>
          </a:p>
        </p:txBody>
      </p:sp>
      <p:sp>
        <p:nvSpPr>
          <p:cNvPr id="361" name="Google Shape;361;p30"/>
          <p:cNvSpPr/>
          <p:nvPr/>
        </p:nvSpPr>
        <p:spPr>
          <a:xfrm>
            <a:off x="1068192" y="2639475"/>
            <a:ext cx="3379800" cy="624900"/>
          </a:xfrm>
          <a:prstGeom prst="roundRect">
            <a:avLst>
              <a:gd fmla="val 2043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Poppins"/>
                <a:ea typeface="Poppins"/>
                <a:cs typeface="Poppins"/>
                <a:sym typeface="Poppins"/>
              </a:rPr>
              <a:t>Where we are</a:t>
            </a:r>
            <a:endParaRPr b="1" sz="2200">
              <a:latin typeface="Poppins"/>
              <a:ea typeface="Poppins"/>
              <a:cs typeface="Poppins"/>
              <a:sym typeface="Poppins"/>
            </a:endParaRPr>
          </a:p>
        </p:txBody>
      </p:sp>
      <p:sp>
        <p:nvSpPr>
          <p:cNvPr id="362" name="Google Shape;362;p30"/>
          <p:cNvSpPr/>
          <p:nvPr/>
        </p:nvSpPr>
        <p:spPr>
          <a:xfrm>
            <a:off x="4696000" y="2639475"/>
            <a:ext cx="3379800" cy="624900"/>
          </a:xfrm>
          <a:prstGeom prst="roundRect">
            <a:avLst>
              <a:gd fmla="val 2043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Poppins"/>
                <a:ea typeface="Poppins"/>
                <a:cs typeface="Poppins"/>
                <a:sym typeface="Poppins"/>
              </a:rPr>
              <a:t>Where we want to be</a:t>
            </a:r>
            <a:endParaRPr b="1" sz="2200">
              <a:latin typeface="Poppins"/>
              <a:ea typeface="Poppins"/>
              <a:cs typeface="Poppins"/>
              <a:sym typeface="Poppins"/>
            </a:endParaRPr>
          </a:p>
        </p:txBody>
      </p:sp>
      <p:cxnSp>
        <p:nvCxnSpPr>
          <p:cNvPr id="363" name="Google Shape;363;p30"/>
          <p:cNvCxnSpPr>
            <a:stCxn id="353" idx="1"/>
            <a:endCxn id="361" idx="1"/>
          </p:cNvCxnSpPr>
          <p:nvPr/>
        </p:nvCxnSpPr>
        <p:spPr>
          <a:xfrm>
            <a:off x="861799" y="1559112"/>
            <a:ext cx="206400" cy="1392900"/>
          </a:xfrm>
          <a:prstGeom prst="bentConnector3">
            <a:avLst>
              <a:gd fmla="val -115371" name="adj1"/>
            </a:avLst>
          </a:prstGeom>
          <a:noFill/>
          <a:ln cap="flat" cmpd="sng" w="19050">
            <a:solidFill>
              <a:schemeClr val="dk1"/>
            </a:solidFill>
            <a:prstDash val="solid"/>
            <a:round/>
            <a:headEnd len="med" w="med" type="none"/>
            <a:tailEnd len="med" w="med" type="none"/>
          </a:ln>
        </p:spPr>
      </p:cxnSp>
      <p:cxnSp>
        <p:nvCxnSpPr>
          <p:cNvPr id="364" name="Google Shape;364;p30"/>
          <p:cNvCxnSpPr>
            <a:stCxn id="361" idx="3"/>
            <a:endCxn id="362" idx="1"/>
          </p:cNvCxnSpPr>
          <p:nvPr/>
        </p:nvCxnSpPr>
        <p:spPr>
          <a:xfrm>
            <a:off x="4447992" y="2951925"/>
            <a:ext cx="248100" cy="0"/>
          </a:xfrm>
          <a:prstGeom prst="straightConnector1">
            <a:avLst/>
          </a:prstGeom>
          <a:noFill/>
          <a:ln cap="flat" cmpd="sng" w="19050">
            <a:solidFill>
              <a:schemeClr val="dk1"/>
            </a:solidFill>
            <a:prstDash val="solid"/>
            <a:round/>
            <a:headEnd len="med" w="med" type="none"/>
            <a:tailEnd len="med" w="med" type="none"/>
          </a:ln>
        </p:spPr>
      </p:cxnSp>
      <p:cxnSp>
        <p:nvCxnSpPr>
          <p:cNvPr id="365" name="Google Shape;365;p30"/>
          <p:cNvCxnSpPr>
            <a:stCxn id="362" idx="3"/>
            <a:endCxn id="359" idx="3"/>
          </p:cNvCxnSpPr>
          <p:nvPr/>
        </p:nvCxnSpPr>
        <p:spPr>
          <a:xfrm>
            <a:off x="8075800" y="2951925"/>
            <a:ext cx="191700" cy="924900"/>
          </a:xfrm>
          <a:prstGeom prst="bentConnector3">
            <a:avLst>
              <a:gd fmla="val 224165" name="adj1"/>
            </a:avLst>
          </a:prstGeom>
          <a:noFill/>
          <a:ln cap="flat" cmpd="sng" w="19050">
            <a:solidFill>
              <a:schemeClr val="dk1"/>
            </a:solidFill>
            <a:prstDash val="solid"/>
            <a:round/>
            <a:headEnd len="med" w="med" type="none"/>
            <a:tailEnd len="med" w="med" type="none"/>
          </a:ln>
        </p:spPr>
      </p:cxnSp>
      <p:cxnSp>
        <p:nvCxnSpPr>
          <p:cNvPr id="366" name="Google Shape;366;p30"/>
          <p:cNvCxnSpPr>
            <a:stCxn id="359" idx="1"/>
            <a:endCxn id="352" idx="3"/>
          </p:cNvCxnSpPr>
          <p:nvPr/>
        </p:nvCxnSpPr>
        <p:spPr>
          <a:xfrm rot="10800000">
            <a:off x="5557500" y="3876962"/>
            <a:ext cx="723900" cy="0"/>
          </a:xfrm>
          <a:prstGeom prst="straightConnector1">
            <a:avLst/>
          </a:prstGeom>
          <a:noFill/>
          <a:ln cap="flat" cmpd="sng" w="19050">
            <a:solidFill>
              <a:schemeClr val="dk1"/>
            </a:solidFill>
            <a:prstDash val="solid"/>
            <a:round/>
            <a:headEnd len="med" w="med" type="none"/>
            <a:tailEnd len="med" w="med" type="none"/>
          </a:ln>
        </p:spPr>
      </p:cxnSp>
      <p:cxnSp>
        <p:nvCxnSpPr>
          <p:cNvPr id="367" name="Google Shape;367;p30"/>
          <p:cNvCxnSpPr>
            <a:stCxn id="352" idx="1"/>
            <a:endCxn id="355" idx="3"/>
          </p:cNvCxnSpPr>
          <p:nvPr/>
        </p:nvCxnSpPr>
        <p:spPr>
          <a:xfrm rot="10800000">
            <a:off x="2847700" y="3876938"/>
            <a:ext cx="723900" cy="0"/>
          </a:xfrm>
          <a:prstGeom prst="straightConnector1">
            <a:avLst/>
          </a:prstGeom>
          <a:noFill/>
          <a:ln cap="flat" cmpd="sng" w="19050">
            <a:solidFill>
              <a:schemeClr val="dk1"/>
            </a:solidFill>
            <a:prstDash val="solid"/>
            <a:round/>
            <a:headEnd len="med" w="med" type="none"/>
            <a:tailEnd len="med" w="med" type="none"/>
          </a:ln>
        </p:spPr>
      </p:cxnSp>
      <p:cxnSp>
        <p:nvCxnSpPr>
          <p:cNvPr id="368" name="Google Shape;368;p30"/>
          <p:cNvCxnSpPr>
            <a:stCxn id="357" idx="1"/>
            <a:endCxn id="353" idx="3"/>
          </p:cNvCxnSpPr>
          <p:nvPr/>
        </p:nvCxnSpPr>
        <p:spPr>
          <a:xfrm rot="10800000">
            <a:off x="2847849" y="1559112"/>
            <a:ext cx="731100" cy="0"/>
          </a:xfrm>
          <a:prstGeom prst="straightConnector1">
            <a:avLst/>
          </a:prstGeom>
          <a:noFill/>
          <a:ln cap="flat" cmpd="sng" w="19050">
            <a:solidFill>
              <a:schemeClr val="dk1"/>
            </a:solidFill>
            <a:prstDash val="solid"/>
            <a:round/>
            <a:headEnd len="med" w="med" type="none"/>
            <a:tailEnd len="med" w="med" type="none"/>
          </a:ln>
        </p:spPr>
      </p:cxnSp>
      <p:cxnSp>
        <p:nvCxnSpPr>
          <p:cNvPr id="369" name="Google Shape;369;p30"/>
          <p:cNvCxnSpPr>
            <a:stCxn id="351" idx="1"/>
            <a:endCxn id="357" idx="3"/>
          </p:cNvCxnSpPr>
          <p:nvPr/>
        </p:nvCxnSpPr>
        <p:spPr>
          <a:xfrm rot="10800000">
            <a:off x="5565000" y="1559112"/>
            <a:ext cx="7164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1"/>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375" name="Google Shape;375;p31"/>
          <p:cNvSpPr txBox="1"/>
          <p:nvPr/>
        </p:nvSpPr>
        <p:spPr>
          <a:xfrm>
            <a:off x="3780000" y="2514449"/>
            <a:ext cx="1584000" cy="864000"/>
          </a:xfrm>
          <a:prstGeom prst="rect">
            <a:avLst/>
          </a:prstGeom>
          <a:noFill/>
          <a:ln>
            <a:noFill/>
          </a:ln>
        </p:spPr>
        <p:txBody>
          <a:bodyPr anchorCtr="0" anchor="ctr" bIns="91425" lIns="90000" spcFirstLastPara="1" rIns="90000" wrap="square" tIns="91425">
            <a:noAutofit/>
          </a:bodyPr>
          <a:lstStyle/>
          <a:p>
            <a:pPr indent="0" lvl="0" marL="0" rtl="0" algn="ctr">
              <a:spcBef>
                <a:spcPts val="0"/>
              </a:spcBef>
              <a:spcAft>
                <a:spcPts val="0"/>
              </a:spcAft>
              <a:buNone/>
            </a:pPr>
            <a:r>
              <a:rPr b="1" lang="en" sz="2200">
                <a:solidFill>
                  <a:schemeClr val="dk1"/>
                </a:solidFill>
                <a:latin typeface="Lato"/>
                <a:ea typeface="Lato"/>
                <a:cs typeface="Lato"/>
                <a:sym typeface="Lato"/>
              </a:rPr>
              <a:t>Company </a:t>
            </a:r>
            <a:r>
              <a:rPr b="1" lang="en" sz="2200">
                <a:solidFill>
                  <a:schemeClr val="dk1"/>
                </a:solidFill>
                <a:latin typeface="Lato"/>
                <a:ea typeface="Lato"/>
                <a:cs typeface="Lato"/>
                <a:sym typeface="Lato"/>
              </a:rPr>
              <a:t>objectives</a:t>
            </a:r>
            <a:endParaRPr b="1" sz="2200">
              <a:solidFill>
                <a:schemeClr val="dk1"/>
              </a:solidFill>
              <a:latin typeface="Lato"/>
              <a:ea typeface="Lato"/>
              <a:cs typeface="Lato"/>
              <a:sym typeface="Lato"/>
            </a:endParaRPr>
          </a:p>
        </p:txBody>
      </p:sp>
      <p:sp>
        <p:nvSpPr>
          <p:cNvPr id="376" name="Google Shape;376;p31"/>
          <p:cNvSpPr txBox="1"/>
          <p:nvPr/>
        </p:nvSpPr>
        <p:spPr>
          <a:xfrm>
            <a:off x="6480000" y="1431225"/>
            <a:ext cx="1944000" cy="504000"/>
          </a:xfrm>
          <a:prstGeom prst="rect">
            <a:avLst/>
          </a:prstGeom>
          <a:noFill/>
          <a:ln>
            <a:noFill/>
          </a:ln>
        </p:spPr>
        <p:txBody>
          <a:bodyPr anchorCtr="0" anchor="ctr" bIns="91425" lIns="90000" spcFirstLastPara="1" rIns="90000" wrap="square" tIns="91425">
            <a:noAutofit/>
          </a:bodyPr>
          <a:lstStyle/>
          <a:p>
            <a:pPr indent="0" lvl="0" marL="0" rtl="0" algn="ctr">
              <a:spcBef>
                <a:spcPts val="0"/>
              </a:spcBef>
              <a:spcAft>
                <a:spcPts val="0"/>
              </a:spcAft>
              <a:buNone/>
            </a:pPr>
            <a:r>
              <a:rPr lang="en">
                <a:solidFill>
                  <a:schemeClr val="dk1"/>
                </a:solidFill>
                <a:latin typeface="Lato"/>
                <a:ea typeface="Lato"/>
                <a:cs typeface="Lato"/>
                <a:sym typeface="Lato"/>
              </a:rPr>
              <a:t>Despite being red, Mars is a cold place</a:t>
            </a:r>
            <a:endParaRPr>
              <a:solidFill>
                <a:schemeClr val="dk1"/>
              </a:solidFill>
              <a:latin typeface="Lato"/>
              <a:ea typeface="Lato"/>
              <a:cs typeface="Lato"/>
              <a:sym typeface="Lato"/>
            </a:endParaRPr>
          </a:p>
        </p:txBody>
      </p:sp>
      <p:sp>
        <p:nvSpPr>
          <p:cNvPr id="377" name="Google Shape;377;p31"/>
          <p:cNvSpPr txBox="1"/>
          <p:nvPr/>
        </p:nvSpPr>
        <p:spPr>
          <a:xfrm>
            <a:off x="6480000" y="3957663"/>
            <a:ext cx="1944000" cy="504000"/>
          </a:xfrm>
          <a:prstGeom prst="rect">
            <a:avLst/>
          </a:prstGeom>
          <a:noFill/>
          <a:ln>
            <a:noFill/>
          </a:ln>
        </p:spPr>
        <p:txBody>
          <a:bodyPr anchorCtr="0" anchor="ctr" bIns="91425" lIns="90000" spcFirstLastPara="1" rIns="90000" wrap="square" tIns="91425">
            <a:noAutofit/>
          </a:bodyPr>
          <a:lstStyle/>
          <a:p>
            <a:pPr indent="0" lvl="0" marL="0" rtl="0" algn="ctr">
              <a:spcBef>
                <a:spcPts val="0"/>
              </a:spcBef>
              <a:spcAft>
                <a:spcPts val="0"/>
              </a:spcAft>
              <a:buNone/>
            </a:pPr>
            <a:r>
              <a:rPr lang="en">
                <a:solidFill>
                  <a:schemeClr val="dk1"/>
                </a:solidFill>
                <a:latin typeface="Lato"/>
                <a:ea typeface="Lato"/>
                <a:cs typeface="Lato"/>
                <a:sym typeface="Lato"/>
              </a:rPr>
              <a:t>The Moon is Earth’s only natural satellite</a:t>
            </a:r>
            <a:endParaRPr>
              <a:solidFill>
                <a:schemeClr val="dk1"/>
              </a:solidFill>
              <a:latin typeface="Lato"/>
              <a:ea typeface="Lato"/>
              <a:cs typeface="Lato"/>
              <a:sym typeface="Lato"/>
            </a:endParaRPr>
          </a:p>
        </p:txBody>
      </p:sp>
      <p:sp>
        <p:nvSpPr>
          <p:cNvPr id="378" name="Google Shape;378;p31"/>
          <p:cNvSpPr txBox="1"/>
          <p:nvPr/>
        </p:nvSpPr>
        <p:spPr>
          <a:xfrm>
            <a:off x="6480000" y="2273374"/>
            <a:ext cx="1944000" cy="504000"/>
          </a:xfrm>
          <a:prstGeom prst="rect">
            <a:avLst/>
          </a:prstGeom>
          <a:noFill/>
          <a:ln>
            <a:noFill/>
          </a:ln>
        </p:spPr>
        <p:txBody>
          <a:bodyPr anchorCtr="0" anchor="ctr" bIns="91425" lIns="90000" spcFirstLastPara="1" rIns="90000" wrap="square" tIns="91425">
            <a:noAutofit/>
          </a:bodyPr>
          <a:lstStyle/>
          <a:p>
            <a:pPr indent="0" lvl="0" marL="0" rtl="0" algn="ctr">
              <a:spcBef>
                <a:spcPts val="0"/>
              </a:spcBef>
              <a:spcAft>
                <a:spcPts val="0"/>
              </a:spcAft>
              <a:buNone/>
            </a:pPr>
            <a:r>
              <a:rPr lang="en">
                <a:solidFill>
                  <a:schemeClr val="dk1"/>
                </a:solidFill>
                <a:latin typeface="Lato"/>
                <a:ea typeface="Lato"/>
                <a:cs typeface="Lato"/>
                <a:sym typeface="Lato"/>
              </a:rPr>
              <a:t>Saturn is a gas giant and has several rings</a:t>
            </a:r>
            <a:endParaRPr>
              <a:solidFill>
                <a:schemeClr val="dk1"/>
              </a:solidFill>
              <a:latin typeface="Lato"/>
              <a:ea typeface="Lato"/>
              <a:cs typeface="Lato"/>
              <a:sym typeface="Lato"/>
            </a:endParaRPr>
          </a:p>
        </p:txBody>
      </p:sp>
      <p:sp>
        <p:nvSpPr>
          <p:cNvPr id="379" name="Google Shape;379;p31"/>
          <p:cNvSpPr txBox="1"/>
          <p:nvPr/>
        </p:nvSpPr>
        <p:spPr>
          <a:xfrm>
            <a:off x="6480000" y="3115524"/>
            <a:ext cx="1944000" cy="504000"/>
          </a:xfrm>
          <a:prstGeom prst="rect">
            <a:avLst/>
          </a:prstGeom>
          <a:noFill/>
          <a:ln>
            <a:noFill/>
          </a:ln>
        </p:spPr>
        <p:txBody>
          <a:bodyPr anchorCtr="0" anchor="ctr" bIns="91425" lIns="90000" spcFirstLastPara="1" rIns="90000" wrap="square" tIns="91425">
            <a:noAutofit/>
          </a:bodyPr>
          <a:lstStyle/>
          <a:p>
            <a:pPr indent="0" lvl="0" marL="0" rtl="0" algn="ctr">
              <a:spcBef>
                <a:spcPts val="0"/>
              </a:spcBef>
              <a:spcAft>
                <a:spcPts val="0"/>
              </a:spcAft>
              <a:buNone/>
            </a:pPr>
            <a:r>
              <a:rPr lang="en">
                <a:solidFill>
                  <a:schemeClr val="dk1"/>
                </a:solidFill>
                <a:latin typeface="Lato"/>
                <a:ea typeface="Lato"/>
                <a:cs typeface="Lato"/>
                <a:sym typeface="Lato"/>
              </a:rPr>
              <a:t>Neptune is far away from Earth</a:t>
            </a:r>
            <a:endParaRPr>
              <a:solidFill>
                <a:schemeClr val="dk1"/>
              </a:solidFill>
              <a:latin typeface="Lato"/>
              <a:ea typeface="Lato"/>
              <a:cs typeface="Lato"/>
              <a:sym typeface="Lato"/>
            </a:endParaRPr>
          </a:p>
        </p:txBody>
      </p:sp>
      <p:sp>
        <p:nvSpPr>
          <p:cNvPr id="380" name="Google Shape;380;p31"/>
          <p:cNvSpPr txBox="1"/>
          <p:nvPr/>
        </p:nvSpPr>
        <p:spPr>
          <a:xfrm>
            <a:off x="720000" y="1431231"/>
            <a:ext cx="1944000" cy="504000"/>
          </a:xfrm>
          <a:prstGeom prst="rect">
            <a:avLst/>
          </a:prstGeom>
          <a:noFill/>
          <a:ln>
            <a:noFill/>
          </a:ln>
        </p:spPr>
        <p:txBody>
          <a:bodyPr anchorCtr="0" anchor="ctr" bIns="91425" lIns="90000" spcFirstLastPara="1" rIns="90000" wrap="square" tIns="91425">
            <a:noAutofit/>
          </a:bodyPr>
          <a:lstStyle/>
          <a:p>
            <a:pPr indent="0" lvl="0" marL="0" rtl="0" algn="ctr">
              <a:spcBef>
                <a:spcPts val="0"/>
              </a:spcBef>
              <a:spcAft>
                <a:spcPts val="0"/>
              </a:spcAft>
              <a:buNone/>
            </a:pPr>
            <a:r>
              <a:rPr lang="en">
                <a:solidFill>
                  <a:schemeClr val="dk1"/>
                </a:solidFill>
                <a:latin typeface="Lato"/>
                <a:ea typeface="Lato"/>
                <a:cs typeface="Lato"/>
                <a:sym typeface="Lato"/>
              </a:rPr>
              <a:t>Earth is where we all live together</a:t>
            </a:r>
            <a:endParaRPr>
              <a:solidFill>
                <a:schemeClr val="dk1"/>
              </a:solidFill>
              <a:latin typeface="Lato"/>
              <a:ea typeface="Lato"/>
              <a:cs typeface="Lato"/>
              <a:sym typeface="Lato"/>
            </a:endParaRPr>
          </a:p>
        </p:txBody>
      </p:sp>
      <p:sp>
        <p:nvSpPr>
          <p:cNvPr id="381" name="Google Shape;381;p31"/>
          <p:cNvSpPr txBox="1"/>
          <p:nvPr/>
        </p:nvSpPr>
        <p:spPr>
          <a:xfrm>
            <a:off x="720000" y="3957663"/>
            <a:ext cx="1944000" cy="504000"/>
          </a:xfrm>
          <a:prstGeom prst="rect">
            <a:avLst/>
          </a:prstGeom>
          <a:noFill/>
          <a:ln>
            <a:noFill/>
          </a:ln>
        </p:spPr>
        <p:txBody>
          <a:bodyPr anchorCtr="0" anchor="ctr" bIns="91425" lIns="90000" spcFirstLastPara="1" rIns="90000" wrap="square" tIns="91425">
            <a:noAutofit/>
          </a:bodyPr>
          <a:lstStyle/>
          <a:p>
            <a:pPr indent="0" lvl="0" marL="0" rtl="0" algn="ctr">
              <a:spcBef>
                <a:spcPts val="0"/>
              </a:spcBef>
              <a:spcAft>
                <a:spcPts val="0"/>
              </a:spcAft>
              <a:buNone/>
            </a:pPr>
            <a:r>
              <a:rPr lang="en">
                <a:solidFill>
                  <a:schemeClr val="dk1"/>
                </a:solidFill>
                <a:latin typeface="Lato"/>
                <a:ea typeface="Lato"/>
                <a:cs typeface="Lato"/>
                <a:sym typeface="Lato"/>
              </a:rPr>
              <a:t>Ceres is in the main asteroid belt</a:t>
            </a:r>
            <a:endParaRPr>
              <a:solidFill>
                <a:schemeClr val="dk1"/>
              </a:solidFill>
              <a:latin typeface="Lato"/>
              <a:ea typeface="Lato"/>
              <a:cs typeface="Lato"/>
              <a:sym typeface="Lato"/>
            </a:endParaRPr>
          </a:p>
        </p:txBody>
      </p:sp>
      <p:sp>
        <p:nvSpPr>
          <p:cNvPr id="382" name="Google Shape;382;p31"/>
          <p:cNvSpPr txBox="1"/>
          <p:nvPr/>
        </p:nvSpPr>
        <p:spPr>
          <a:xfrm>
            <a:off x="720000" y="2273374"/>
            <a:ext cx="1944000" cy="504000"/>
          </a:xfrm>
          <a:prstGeom prst="rect">
            <a:avLst/>
          </a:prstGeom>
          <a:noFill/>
          <a:ln>
            <a:noFill/>
          </a:ln>
        </p:spPr>
        <p:txBody>
          <a:bodyPr anchorCtr="0" anchor="ctr" bIns="91425" lIns="90000" spcFirstLastPara="1" rIns="90000" wrap="square" tIns="91425">
            <a:noAutofit/>
          </a:bodyPr>
          <a:lstStyle/>
          <a:p>
            <a:pPr indent="0" lvl="0" marL="0" rtl="0" algn="ctr">
              <a:spcBef>
                <a:spcPts val="0"/>
              </a:spcBef>
              <a:spcAft>
                <a:spcPts val="0"/>
              </a:spcAft>
              <a:buNone/>
            </a:pPr>
            <a:r>
              <a:rPr lang="en">
                <a:solidFill>
                  <a:schemeClr val="dk1"/>
                </a:solidFill>
                <a:latin typeface="Lato"/>
                <a:ea typeface="Lato"/>
                <a:cs typeface="Lato"/>
                <a:sym typeface="Lato"/>
              </a:rPr>
              <a:t>Venus is the second planet from the Sun</a:t>
            </a:r>
            <a:endParaRPr>
              <a:solidFill>
                <a:schemeClr val="dk1"/>
              </a:solidFill>
              <a:latin typeface="Lato"/>
              <a:ea typeface="Lato"/>
              <a:cs typeface="Lato"/>
              <a:sym typeface="Lato"/>
            </a:endParaRPr>
          </a:p>
        </p:txBody>
      </p:sp>
      <p:sp>
        <p:nvSpPr>
          <p:cNvPr id="383" name="Google Shape;383;p31"/>
          <p:cNvSpPr txBox="1"/>
          <p:nvPr/>
        </p:nvSpPr>
        <p:spPr>
          <a:xfrm>
            <a:off x="720000" y="3115524"/>
            <a:ext cx="1944000" cy="504000"/>
          </a:xfrm>
          <a:prstGeom prst="rect">
            <a:avLst/>
          </a:prstGeom>
          <a:noFill/>
          <a:ln>
            <a:noFill/>
          </a:ln>
        </p:spPr>
        <p:txBody>
          <a:bodyPr anchorCtr="0" anchor="ctr" bIns="91425" lIns="90000" spcFirstLastPara="1" rIns="90000" wrap="square" tIns="91425">
            <a:noAutofit/>
          </a:bodyPr>
          <a:lstStyle/>
          <a:p>
            <a:pPr indent="0" lvl="0" marL="0" rtl="0" algn="ctr">
              <a:spcBef>
                <a:spcPts val="0"/>
              </a:spcBef>
              <a:spcAft>
                <a:spcPts val="0"/>
              </a:spcAft>
              <a:buNone/>
            </a:pPr>
            <a:r>
              <a:rPr lang="en">
                <a:solidFill>
                  <a:schemeClr val="dk1"/>
                </a:solidFill>
                <a:latin typeface="Lato"/>
                <a:ea typeface="Lato"/>
                <a:cs typeface="Lato"/>
                <a:sym typeface="Lato"/>
              </a:rPr>
              <a:t>Jupiter is the biggest planet of them all</a:t>
            </a:r>
            <a:endParaRPr>
              <a:solidFill>
                <a:schemeClr val="dk1"/>
              </a:solidFill>
              <a:latin typeface="Lato"/>
              <a:ea typeface="Lato"/>
              <a:cs typeface="Lato"/>
              <a:sym typeface="Lato"/>
            </a:endParaRPr>
          </a:p>
        </p:txBody>
      </p:sp>
      <p:sp>
        <p:nvSpPr>
          <p:cNvPr id="384" name="Google Shape;384;p31"/>
          <p:cNvSpPr/>
          <p:nvPr/>
        </p:nvSpPr>
        <p:spPr>
          <a:xfrm>
            <a:off x="2664012" y="1345688"/>
            <a:ext cx="702900" cy="699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000">
              <a:latin typeface="Poppins"/>
              <a:ea typeface="Poppins"/>
              <a:cs typeface="Poppins"/>
              <a:sym typeface="Poppins"/>
            </a:endParaRPr>
          </a:p>
        </p:txBody>
      </p:sp>
      <p:sp>
        <p:nvSpPr>
          <p:cNvPr id="385" name="Google Shape;385;p31"/>
          <p:cNvSpPr/>
          <p:nvPr/>
        </p:nvSpPr>
        <p:spPr>
          <a:xfrm>
            <a:off x="5777112" y="1345688"/>
            <a:ext cx="702900" cy="699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000">
              <a:latin typeface="Poppins"/>
              <a:ea typeface="Poppins"/>
              <a:cs typeface="Poppins"/>
              <a:sym typeface="Poppins"/>
            </a:endParaRPr>
          </a:p>
        </p:txBody>
      </p:sp>
      <p:sp>
        <p:nvSpPr>
          <p:cNvPr id="386" name="Google Shape;386;p31"/>
          <p:cNvSpPr/>
          <p:nvPr/>
        </p:nvSpPr>
        <p:spPr>
          <a:xfrm>
            <a:off x="2664012" y="2175863"/>
            <a:ext cx="702900" cy="699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000">
              <a:latin typeface="Poppins"/>
              <a:ea typeface="Poppins"/>
              <a:cs typeface="Poppins"/>
              <a:sym typeface="Poppins"/>
            </a:endParaRPr>
          </a:p>
        </p:txBody>
      </p:sp>
      <p:sp>
        <p:nvSpPr>
          <p:cNvPr id="387" name="Google Shape;387;p31"/>
          <p:cNvSpPr/>
          <p:nvPr/>
        </p:nvSpPr>
        <p:spPr>
          <a:xfrm>
            <a:off x="5777112" y="2175863"/>
            <a:ext cx="702900" cy="699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000">
              <a:latin typeface="Poppins"/>
              <a:ea typeface="Poppins"/>
              <a:cs typeface="Poppins"/>
              <a:sym typeface="Poppins"/>
            </a:endParaRPr>
          </a:p>
        </p:txBody>
      </p:sp>
      <p:sp>
        <p:nvSpPr>
          <p:cNvPr id="388" name="Google Shape;388;p31"/>
          <p:cNvSpPr/>
          <p:nvPr/>
        </p:nvSpPr>
        <p:spPr>
          <a:xfrm>
            <a:off x="2664012" y="3018013"/>
            <a:ext cx="702900" cy="699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000">
              <a:latin typeface="Poppins"/>
              <a:ea typeface="Poppins"/>
              <a:cs typeface="Poppins"/>
              <a:sym typeface="Poppins"/>
            </a:endParaRPr>
          </a:p>
        </p:txBody>
      </p:sp>
      <p:sp>
        <p:nvSpPr>
          <p:cNvPr id="389" name="Google Shape;389;p31"/>
          <p:cNvSpPr/>
          <p:nvPr/>
        </p:nvSpPr>
        <p:spPr>
          <a:xfrm>
            <a:off x="5777112" y="3018013"/>
            <a:ext cx="702900" cy="699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000">
              <a:latin typeface="Poppins"/>
              <a:ea typeface="Poppins"/>
              <a:cs typeface="Poppins"/>
              <a:sym typeface="Poppins"/>
            </a:endParaRPr>
          </a:p>
        </p:txBody>
      </p:sp>
      <p:sp>
        <p:nvSpPr>
          <p:cNvPr id="390" name="Google Shape;390;p31"/>
          <p:cNvSpPr/>
          <p:nvPr/>
        </p:nvSpPr>
        <p:spPr>
          <a:xfrm>
            <a:off x="2664012" y="3860163"/>
            <a:ext cx="702900" cy="699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000">
              <a:latin typeface="Poppins"/>
              <a:ea typeface="Poppins"/>
              <a:cs typeface="Poppins"/>
              <a:sym typeface="Poppins"/>
            </a:endParaRPr>
          </a:p>
        </p:txBody>
      </p:sp>
      <p:sp>
        <p:nvSpPr>
          <p:cNvPr id="391" name="Google Shape;391;p31"/>
          <p:cNvSpPr/>
          <p:nvPr/>
        </p:nvSpPr>
        <p:spPr>
          <a:xfrm>
            <a:off x="5777112" y="3860163"/>
            <a:ext cx="702900" cy="699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000">
              <a:latin typeface="Poppins"/>
              <a:ea typeface="Poppins"/>
              <a:cs typeface="Poppins"/>
              <a:sym typeface="Poppins"/>
            </a:endParaRPr>
          </a:p>
        </p:txBody>
      </p:sp>
      <p:sp>
        <p:nvSpPr>
          <p:cNvPr id="392" name="Google Shape;392;p31"/>
          <p:cNvSpPr/>
          <p:nvPr/>
        </p:nvSpPr>
        <p:spPr>
          <a:xfrm>
            <a:off x="2830917" y="2340826"/>
            <a:ext cx="369083" cy="369112"/>
          </a:xfrm>
          <a:custGeom>
            <a:rect b="b" l="l" r="r" t="t"/>
            <a:pathLst>
              <a:path extrusionOk="0" h="12761" w="1276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3" name="Google Shape;393;p31"/>
          <p:cNvGrpSpPr/>
          <p:nvPr/>
        </p:nvGrpSpPr>
        <p:grpSpPr>
          <a:xfrm>
            <a:off x="5945352" y="4020049"/>
            <a:ext cx="366364" cy="367290"/>
            <a:chOff x="-61354875" y="4101525"/>
            <a:chExt cx="316650" cy="317450"/>
          </a:xfrm>
        </p:grpSpPr>
        <p:sp>
          <p:nvSpPr>
            <p:cNvPr id="394" name="Google Shape;394;p31"/>
            <p:cNvSpPr/>
            <p:nvPr/>
          </p:nvSpPr>
          <p:spPr>
            <a:xfrm>
              <a:off x="-61172925" y="4240150"/>
              <a:ext cx="62225" cy="145750"/>
            </a:xfrm>
            <a:custGeom>
              <a:rect b="b" l="l" r="r" t="t"/>
              <a:pathLst>
                <a:path extrusionOk="0" h="5830" w="2489">
                  <a:moveTo>
                    <a:pt x="1260" y="1"/>
                  </a:moveTo>
                  <a:cubicBezTo>
                    <a:pt x="1071" y="1"/>
                    <a:pt x="819" y="221"/>
                    <a:pt x="819" y="442"/>
                  </a:cubicBezTo>
                  <a:lnTo>
                    <a:pt x="819" y="725"/>
                  </a:lnTo>
                  <a:cubicBezTo>
                    <a:pt x="347" y="883"/>
                    <a:pt x="0" y="1355"/>
                    <a:pt x="0" y="1891"/>
                  </a:cubicBezTo>
                  <a:cubicBezTo>
                    <a:pt x="0" y="2584"/>
                    <a:pt x="536" y="2962"/>
                    <a:pt x="977" y="3277"/>
                  </a:cubicBezTo>
                  <a:cubicBezTo>
                    <a:pt x="1292" y="3529"/>
                    <a:pt x="1639" y="3750"/>
                    <a:pt x="1639" y="4002"/>
                  </a:cubicBezTo>
                  <a:cubicBezTo>
                    <a:pt x="1639" y="4222"/>
                    <a:pt x="1450" y="4411"/>
                    <a:pt x="1260" y="4411"/>
                  </a:cubicBezTo>
                  <a:cubicBezTo>
                    <a:pt x="1008" y="4411"/>
                    <a:pt x="819" y="4222"/>
                    <a:pt x="819" y="4002"/>
                  </a:cubicBezTo>
                  <a:cubicBezTo>
                    <a:pt x="819" y="3750"/>
                    <a:pt x="630" y="3592"/>
                    <a:pt x="441" y="3592"/>
                  </a:cubicBezTo>
                  <a:cubicBezTo>
                    <a:pt x="221" y="3592"/>
                    <a:pt x="0" y="3781"/>
                    <a:pt x="0" y="4002"/>
                  </a:cubicBezTo>
                  <a:cubicBezTo>
                    <a:pt x="0" y="4537"/>
                    <a:pt x="347" y="4978"/>
                    <a:pt x="819" y="5167"/>
                  </a:cubicBezTo>
                  <a:lnTo>
                    <a:pt x="819" y="5451"/>
                  </a:lnTo>
                  <a:cubicBezTo>
                    <a:pt x="819" y="5672"/>
                    <a:pt x="1008" y="5829"/>
                    <a:pt x="1260" y="5829"/>
                  </a:cubicBezTo>
                  <a:cubicBezTo>
                    <a:pt x="1481" y="5829"/>
                    <a:pt x="1639" y="5640"/>
                    <a:pt x="1639" y="5451"/>
                  </a:cubicBezTo>
                  <a:lnTo>
                    <a:pt x="1639" y="5167"/>
                  </a:lnTo>
                  <a:cubicBezTo>
                    <a:pt x="2111" y="5010"/>
                    <a:pt x="2489" y="4537"/>
                    <a:pt x="2489" y="4002"/>
                  </a:cubicBezTo>
                  <a:cubicBezTo>
                    <a:pt x="2489" y="3309"/>
                    <a:pt x="1922" y="2931"/>
                    <a:pt x="1481" y="2616"/>
                  </a:cubicBezTo>
                  <a:cubicBezTo>
                    <a:pt x="1166" y="2364"/>
                    <a:pt x="819" y="2143"/>
                    <a:pt x="819" y="1891"/>
                  </a:cubicBezTo>
                  <a:cubicBezTo>
                    <a:pt x="819" y="1702"/>
                    <a:pt x="1008" y="1513"/>
                    <a:pt x="1260" y="1513"/>
                  </a:cubicBezTo>
                  <a:cubicBezTo>
                    <a:pt x="1513" y="1513"/>
                    <a:pt x="1639" y="1702"/>
                    <a:pt x="1639" y="1891"/>
                  </a:cubicBezTo>
                  <a:cubicBezTo>
                    <a:pt x="1639" y="2143"/>
                    <a:pt x="1859" y="2332"/>
                    <a:pt x="2048" y="2332"/>
                  </a:cubicBezTo>
                  <a:cubicBezTo>
                    <a:pt x="2300" y="2332"/>
                    <a:pt x="2489" y="2143"/>
                    <a:pt x="2489" y="1891"/>
                  </a:cubicBezTo>
                  <a:cubicBezTo>
                    <a:pt x="2489" y="1355"/>
                    <a:pt x="2143" y="914"/>
                    <a:pt x="1639" y="725"/>
                  </a:cubicBezTo>
                  <a:lnTo>
                    <a:pt x="1639" y="442"/>
                  </a:lnTo>
                  <a:cubicBezTo>
                    <a:pt x="1639" y="221"/>
                    <a:pt x="1450" y="1"/>
                    <a:pt x="12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1"/>
            <p:cNvSpPr/>
            <p:nvPr/>
          </p:nvSpPr>
          <p:spPr>
            <a:xfrm>
              <a:off x="-61354875" y="4101525"/>
              <a:ext cx="316650" cy="317450"/>
            </a:xfrm>
            <a:custGeom>
              <a:rect b="b" l="l" r="r" t="t"/>
              <a:pathLst>
                <a:path extrusionOk="0" h="12698" w="12666">
                  <a:moveTo>
                    <a:pt x="11405" y="1608"/>
                  </a:moveTo>
                  <a:cubicBezTo>
                    <a:pt x="11657" y="1608"/>
                    <a:pt x="11847" y="1797"/>
                    <a:pt x="11847" y="2049"/>
                  </a:cubicBezTo>
                  <a:lnTo>
                    <a:pt x="11847" y="3277"/>
                  </a:lnTo>
                  <a:lnTo>
                    <a:pt x="820" y="3277"/>
                  </a:lnTo>
                  <a:lnTo>
                    <a:pt x="820" y="2049"/>
                  </a:lnTo>
                  <a:cubicBezTo>
                    <a:pt x="820" y="1797"/>
                    <a:pt x="1009" y="1608"/>
                    <a:pt x="1198" y="1608"/>
                  </a:cubicBezTo>
                  <a:lnTo>
                    <a:pt x="1639" y="1608"/>
                  </a:lnTo>
                  <a:lnTo>
                    <a:pt x="1639" y="2049"/>
                  </a:lnTo>
                  <a:cubicBezTo>
                    <a:pt x="1639" y="2301"/>
                    <a:pt x="1828" y="2458"/>
                    <a:pt x="2048" y="2458"/>
                  </a:cubicBezTo>
                  <a:cubicBezTo>
                    <a:pt x="2237" y="2458"/>
                    <a:pt x="2427" y="2238"/>
                    <a:pt x="2427" y="2049"/>
                  </a:cubicBezTo>
                  <a:lnTo>
                    <a:pt x="2427" y="1608"/>
                  </a:lnTo>
                  <a:lnTo>
                    <a:pt x="5892" y="1608"/>
                  </a:lnTo>
                  <a:lnTo>
                    <a:pt x="5892" y="2049"/>
                  </a:lnTo>
                  <a:cubicBezTo>
                    <a:pt x="5892" y="2301"/>
                    <a:pt x="6081" y="2458"/>
                    <a:pt x="6333" y="2458"/>
                  </a:cubicBezTo>
                  <a:cubicBezTo>
                    <a:pt x="6585" y="2458"/>
                    <a:pt x="6743" y="2238"/>
                    <a:pt x="6743" y="2049"/>
                  </a:cubicBezTo>
                  <a:lnTo>
                    <a:pt x="6743" y="1608"/>
                  </a:lnTo>
                  <a:lnTo>
                    <a:pt x="10208" y="1608"/>
                  </a:lnTo>
                  <a:lnTo>
                    <a:pt x="10208" y="2049"/>
                  </a:lnTo>
                  <a:cubicBezTo>
                    <a:pt x="10208" y="2301"/>
                    <a:pt x="10397" y="2458"/>
                    <a:pt x="10618" y="2458"/>
                  </a:cubicBezTo>
                  <a:cubicBezTo>
                    <a:pt x="10870" y="2458"/>
                    <a:pt x="11027" y="2238"/>
                    <a:pt x="11027" y="2049"/>
                  </a:cubicBezTo>
                  <a:lnTo>
                    <a:pt x="11027" y="1608"/>
                  </a:lnTo>
                  <a:close/>
                  <a:moveTo>
                    <a:pt x="2868" y="4916"/>
                  </a:moveTo>
                  <a:cubicBezTo>
                    <a:pt x="3088" y="4916"/>
                    <a:pt x="3246" y="5136"/>
                    <a:pt x="3246" y="5357"/>
                  </a:cubicBezTo>
                  <a:cubicBezTo>
                    <a:pt x="3309" y="5546"/>
                    <a:pt x="3088" y="5766"/>
                    <a:pt x="2868" y="5766"/>
                  </a:cubicBezTo>
                  <a:lnTo>
                    <a:pt x="2048" y="5766"/>
                  </a:lnTo>
                  <a:cubicBezTo>
                    <a:pt x="1796" y="5766"/>
                    <a:pt x="1639" y="5546"/>
                    <a:pt x="1639" y="5357"/>
                  </a:cubicBezTo>
                  <a:cubicBezTo>
                    <a:pt x="1639" y="5136"/>
                    <a:pt x="1828" y="4916"/>
                    <a:pt x="2048" y="4916"/>
                  </a:cubicBezTo>
                  <a:close/>
                  <a:moveTo>
                    <a:pt x="2868" y="6585"/>
                  </a:moveTo>
                  <a:cubicBezTo>
                    <a:pt x="3088" y="6585"/>
                    <a:pt x="3246" y="6774"/>
                    <a:pt x="3246" y="6963"/>
                  </a:cubicBezTo>
                  <a:cubicBezTo>
                    <a:pt x="3309" y="7215"/>
                    <a:pt x="3088" y="7404"/>
                    <a:pt x="2868" y="7404"/>
                  </a:cubicBezTo>
                  <a:lnTo>
                    <a:pt x="2048" y="7404"/>
                  </a:lnTo>
                  <a:cubicBezTo>
                    <a:pt x="1796" y="7404"/>
                    <a:pt x="1639" y="7215"/>
                    <a:pt x="1639" y="6963"/>
                  </a:cubicBezTo>
                  <a:cubicBezTo>
                    <a:pt x="1639" y="6743"/>
                    <a:pt x="1828" y="6585"/>
                    <a:pt x="2048" y="6585"/>
                  </a:cubicBezTo>
                  <a:close/>
                  <a:moveTo>
                    <a:pt x="2868" y="8287"/>
                  </a:moveTo>
                  <a:cubicBezTo>
                    <a:pt x="3088" y="8287"/>
                    <a:pt x="3246" y="8476"/>
                    <a:pt x="3246" y="8665"/>
                  </a:cubicBezTo>
                  <a:cubicBezTo>
                    <a:pt x="3309" y="8854"/>
                    <a:pt x="3088" y="9074"/>
                    <a:pt x="2868" y="9074"/>
                  </a:cubicBezTo>
                  <a:lnTo>
                    <a:pt x="2048" y="9074"/>
                  </a:lnTo>
                  <a:cubicBezTo>
                    <a:pt x="1796" y="9074"/>
                    <a:pt x="1639" y="8854"/>
                    <a:pt x="1639" y="8665"/>
                  </a:cubicBezTo>
                  <a:cubicBezTo>
                    <a:pt x="1639" y="8413"/>
                    <a:pt x="1828" y="8287"/>
                    <a:pt x="2048" y="8287"/>
                  </a:cubicBezTo>
                  <a:close/>
                  <a:moveTo>
                    <a:pt x="8538" y="5199"/>
                  </a:moveTo>
                  <a:cubicBezTo>
                    <a:pt x="10366" y="5199"/>
                    <a:pt x="11847" y="6711"/>
                    <a:pt x="11847" y="8507"/>
                  </a:cubicBezTo>
                  <a:cubicBezTo>
                    <a:pt x="11847" y="10334"/>
                    <a:pt x="10334" y="11815"/>
                    <a:pt x="8538" y="11815"/>
                  </a:cubicBezTo>
                  <a:cubicBezTo>
                    <a:pt x="6711" y="11815"/>
                    <a:pt x="5230" y="10334"/>
                    <a:pt x="5230" y="8507"/>
                  </a:cubicBezTo>
                  <a:cubicBezTo>
                    <a:pt x="5230" y="6711"/>
                    <a:pt x="6743" y="5199"/>
                    <a:pt x="8538" y="5199"/>
                  </a:cubicBezTo>
                  <a:close/>
                  <a:moveTo>
                    <a:pt x="2048" y="1"/>
                  </a:moveTo>
                  <a:cubicBezTo>
                    <a:pt x="1828" y="1"/>
                    <a:pt x="1639" y="190"/>
                    <a:pt x="1639" y="410"/>
                  </a:cubicBezTo>
                  <a:lnTo>
                    <a:pt x="1639" y="788"/>
                  </a:lnTo>
                  <a:lnTo>
                    <a:pt x="1198" y="788"/>
                  </a:lnTo>
                  <a:cubicBezTo>
                    <a:pt x="536" y="788"/>
                    <a:pt x="1" y="1324"/>
                    <a:pt x="1" y="2049"/>
                  </a:cubicBezTo>
                  <a:lnTo>
                    <a:pt x="1" y="9767"/>
                  </a:lnTo>
                  <a:cubicBezTo>
                    <a:pt x="1" y="10429"/>
                    <a:pt x="536" y="11028"/>
                    <a:pt x="1198" y="11028"/>
                  </a:cubicBezTo>
                  <a:lnTo>
                    <a:pt x="5230" y="11028"/>
                  </a:lnTo>
                  <a:cubicBezTo>
                    <a:pt x="5987" y="12004"/>
                    <a:pt x="7184" y="12697"/>
                    <a:pt x="8538" y="12697"/>
                  </a:cubicBezTo>
                  <a:cubicBezTo>
                    <a:pt x="10807" y="12697"/>
                    <a:pt x="12666" y="10838"/>
                    <a:pt x="12666" y="8539"/>
                  </a:cubicBezTo>
                  <a:lnTo>
                    <a:pt x="12666" y="2080"/>
                  </a:lnTo>
                  <a:cubicBezTo>
                    <a:pt x="12666" y="1356"/>
                    <a:pt x="12130" y="788"/>
                    <a:pt x="11405" y="788"/>
                  </a:cubicBezTo>
                  <a:lnTo>
                    <a:pt x="11027" y="788"/>
                  </a:lnTo>
                  <a:lnTo>
                    <a:pt x="11027" y="410"/>
                  </a:lnTo>
                  <a:cubicBezTo>
                    <a:pt x="11027" y="158"/>
                    <a:pt x="10807" y="1"/>
                    <a:pt x="10618" y="1"/>
                  </a:cubicBezTo>
                  <a:cubicBezTo>
                    <a:pt x="10429" y="1"/>
                    <a:pt x="10177" y="190"/>
                    <a:pt x="10177" y="410"/>
                  </a:cubicBezTo>
                  <a:lnTo>
                    <a:pt x="10177" y="788"/>
                  </a:lnTo>
                  <a:lnTo>
                    <a:pt x="6711" y="788"/>
                  </a:lnTo>
                  <a:lnTo>
                    <a:pt x="6711" y="410"/>
                  </a:lnTo>
                  <a:cubicBezTo>
                    <a:pt x="6711" y="158"/>
                    <a:pt x="6522" y="1"/>
                    <a:pt x="6333" y="1"/>
                  </a:cubicBezTo>
                  <a:cubicBezTo>
                    <a:pt x="6144" y="1"/>
                    <a:pt x="5892" y="190"/>
                    <a:pt x="5892" y="410"/>
                  </a:cubicBezTo>
                  <a:lnTo>
                    <a:pt x="5892" y="788"/>
                  </a:lnTo>
                  <a:lnTo>
                    <a:pt x="2427" y="788"/>
                  </a:lnTo>
                  <a:lnTo>
                    <a:pt x="2427" y="410"/>
                  </a:lnTo>
                  <a:cubicBezTo>
                    <a:pt x="2427" y="158"/>
                    <a:pt x="2237" y="1"/>
                    <a:pt x="20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6" name="Google Shape;396;p31"/>
          <p:cNvSpPr/>
          <p:nvPr/>
        </p:nvSpPr>
        <p:spPr>
          <a:xfrm>
            <a:off x="5972238" y="3183888"/>
            <a:ext cx="312592" cy="367261"/>
          </a:xfrm>
          <a:custGeom>
            <a:rect b="b" l="l" r="r" t="t"/>
            <a:pathLst>
              <a:path extrusionOk="0" h="12697" w="10807">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7" name="Google Shape;397;p31"/>
          <p:cNvGrpSpPr/>
          <p:nvPr/>
        </p:nvGrpSpPr>
        <p:grpSpPr>
          <a:xfrm>
            <a:off x="2832277" y="4025115"/>
            <a:ext cx="366364" cy="365207"/>
            <a:chOff x="-60987850" y="4100950"/>
            <a:chExt cx="316650" cy="315650"/>
          </a:xfrm>
        </p:grpSpPr>
        <p:sp>
          <p:nvSpPr>
            <p:cNvPr id="398" name="Google Shape;398;p31"/>
            <p:cNvSpPr/>
            <p:nvPr/>
          </p:nvSpPr>
          <p:spPr>
            <a:xfrm>
              <a:off x="-60987850" y="4355925"/>
              <a:ext cx="315875" cy="60675"/>
            </a:xfrm>
            <a:custGeom>
              <a:rect b="b" l="l" r="r" t="t"/>
              <a:pathLst>
                <a:path extrusionOk="0" h="2427" w="12635">
                  <a:moveTo>
                    <a:pt x="1230" y="1"/>
                  </a:moveTo>
                  <a:cubicBezTo>
                    <a:pt x="537" y="1"/>
                    <a:pt x="1" y="536"/>
                    <a:pt x="1" y="1198"/>
                  </a:cubicBezTo>
                  <a:lnTo>
                    <a:pt x="1" y="2049"/>
                  </a:lnTo>
                  <a:cubicBezTo>
                    <a:pt x="1" y="2269"/>
                    <a:pt x="190" y="2427"/>
                    <a:pt x="379" y="2427"/>
                  </a:cubicBezTo>
                  <a:lnTo>
                    <a:pt x="12256" y="2427"/>
                  </a:lnTo>
                  <a:cubicBezTo>
                    <a:pt x="12477" y="2427"/>
                    <a:pt x="12634" y="2238"/>
                    <a:pt x="12634" y="2049"/>
                  </a:cubicBezTo>
                  <a:lnTo>
                    <a:pt x="12634" y="1198"/>
                  </a:lnTo>
                  <a:cubicBezTo>
                    <a:pt x="12634" y="536"/>
                    <a:pt x="12099" y="1"/>
                    <a:pt x="114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p:nvPr/>
          </p:nvSpPr>
          <p:spPr>
            <a:xfrm>
              <a:off x="-60987050" y="4100950"/>
              <a:ext cx="315850" cy="123475"/>
            </a:xfrm>
            <a:custGeom>
              <a:rect b="b" l="l" r="r" t="t"/>
              <a:pathLst>
                <a:path extrusionOk="0" h="4939" w="12634">
                  <a:moveTo>
                    <a:pt x="6270" y="2355"/>
                  </a:moveTo>
                  <a:cubicBezTo>
                    <a:pt x="6490" y="2355"/>
                    <a:pt x="6711" y="2544"/>
                    <a:pt x="6711" y="2796"/>
                  </a:cubicBezTo>
                  <a:cubicBezTo>
                    <a:pt x="6711" y="2985"/>
                    <a:pt x="6490" y="3174"/>
                    <a:pt x="6270" y="3174"/>
                  </a:cubicBezTo>
                  <a:cubicBezTo>
                    <a:pt x="6018" y="3174"/>
                    <a:pt x="5860" y="2985"/>
                    <a:pt x="5860" y="2796"/>
                  </a:cubicBezTo>
                  <a:cubicBezTo>
                    <a:pt x="5860" y="2544"/>
                    <a:pt x="6081" y="2355"/>
                    <a:pt x="6270" y="2355"/>
                  </a:cubicBezTo>
                  <a:close/>
                  <a:moveTo>
                    <a:pt x="6290" y="0"/>
                  </a:moveTo>
                  <a:cubicBezTo>
                    <a:pt x="6238" y="0"/>
                    <a:pt x="6191" y="8"/>
                    <a:pt x="6144" y="24"/>
                  </a:cubicBezTo>
                  <a:lnTo>
                    <a:pt x="252" y="2513"/>
                  </a:lnTo>
                  <a:cubicBezTo>
                    <a:pt x="95" y="2576"/>
                    <a:pt x="0" y="2702"/>
                    <a:pt x="0" y="2891"/>
                  </a:cubicBezTo>
                  <a:lnTo>
                    <a:pt x="0" y="4561"/>
                  </a:lnTo>
                  <a:cubicBezTo>
                    <a:pt x="0" y="4781"/>
                    <a:pt x="189" y="4939"/>
                    <a:pt x="410" y="4939"/>
                  </a:cubicBezTo>
                  <a:lnTo>
                    <a:pt x="12256" y="4939"/>
                  </a:lnTo>
                  <a:cubicBezTo>
                    <a:pt x="12476" y="4939"/>
                    <a:pt x="12634" y="4750"/>
                    <a:pt x="12634" y="4561"/>
                  </a:cubicBezTo>
                  <a:lnTo>
                    <a:pt x="12634" y="2891"/>
                  </a:lnTo>
                  <a:cubicBezTo>
                    <a:pt x="12602" y="2702"/>
                    <a:pt x="12539" y="2544"/>
                    <a:pt x="12382" y="2513"/>
                  </a:cubicBezTo>
                  <a:lnTo>
                    <a:pt x="6459" y="24"/>
                  </a:lnTo>
                  <a:cubicBezTo>
                    <a:pt x="6396" y="8"/>
                    <a:pt x="6341" y="0"/>
                    <a:pt x="62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1"/>
            <p:cNvSpPr/>
            <p:nvPr/>
          </p:nvSpPr>
          <p:spPr>
            <a:xfrm>
              <a:off x="-60757075" y="4245675"/>
              <a:ext cx="61475" cy="89025"/>
            </a:xfrm>
            <a:custGeom>
              <a:rect b="b" l="l" r="r" t="t"/>
              <a:pathLst>
                <a:path extrusionOk="0" h="3561" w="2459">
                  <a:moveTo>
                    <a:pt x="1" y="0"/>
                  </a:moveTo>
                  <a:lnTo>
                    <a:pt x="1" y="3560"/>
                  </a:lnTo>
                  <a:lnTo>
                    <a:pt x="2458" y="3560"/>
                  </a:lnTo>
                  <a:lnTo>
                    <a:pt x="24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1"/>
            <p:cNvSpPr/>
            <p:nvPr/>
          </p:nvSpPr>
          <p:spPr>
            <a:xfrm>
              <a:off x="-60861025" y="4245675"/>
              <a:ext cx="62225" cy="89025"/>
            </a:xfrm>
            <a:custGeom>
              <a:rect b="b" l="l" r="r" t="t"/>
              <a:pathLst>
                <a:path extrusionOk="0" h="3561" w="2489">
                  <a:moveTo>
                    <a:pt x="0" y="0"/>
                  </a:moveTo>
                  <a:lnTo>
                    <a:pt x="0" y="3560"/>
                  </a:lnTo>
                  <a:lnTo>
                    <a:pt x="2489" y="3560"/>
                  </a:lnTo>
                  <a:lnTo>
                    <a:pt x="24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1"/>
            <p:cNvSpPr/>
            <p:nvPr/>
          </p:nvSpPr>
          <p:spPr>
            <a:xfrm>
              <a:off x="-60964200" y="4245675"/>
              <a:ext cx="62225" cy="89025"/>
            </a:xfrm>
            <a:custGeom>
              <a:rect b="b" l="l" r="r" t="t"/>
              <a:pathLst>
                <a:path extrusionOk="0" h="3561" w="2489">
                  <a:moveTo>
                    <a:pt x="0" y="0"/>
                  </a:moveTo>
                  <a:lnTo>
                    <a:pt x="0" y="3560"/>
                  </a:lnTo>
                  <a:lnTo>
                    <a:pt x="2489" y="3560"/>
                  </a:lnTo>
                  <a:lnTo>
                    <a:pt x="24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 name="Google Shape;403;p31"/>
          <p:cNvGrpSpPr/>
          <p:nvPr/>
        </p:nvGrpSpPr>
        <p:grpSpPr>
          <a:xfrm>
            <a:off x="2830924" y="3188900"/>
            <a:ext cx="369083" cy="357253"/>
            <a:chOff x="-59447250" y="3706150"/>
            <a:chExt cx="319000" cy="308775"/>
          </a:xfrm>
        </p:grpSpPr>
        <p:sp>
          <p:nvSpPr>
            <p:cNvPr id="404" name="Google Shape;404;p31"/>
            <p:cNvSpPr/>
            <p:nvPr/>
          </p:nvSpPr>
          <p:spPr>
            <a:xfrm>
              <a:off x="-59381875" y="3922750"/>
              <a:ext cx="79575" cy="29950"/>
            </a:xfrm>
            <a:custGeom>
              <a:rect b="b" l="l" r="r" t="t"/>
              <a:pathLst>
                <a:path extrusionOk="0" h="1198" w="3183">
                  <a:moveTo>
                    <a:pt x="1607" y="0"/>
                  </a:moveTo>
                  <a:cubicBezTo>
                    <a:pt x="820" y="0"/>
                    <a:pt x="190" y="504"/>
                    <a:pt x="1" y="1197"/>
                  </a:cubicBezTo>
                  <a:lnTo>
                    <a:pt x="3183" y="1197"/>
                  </a:lnTo>
                  <a:cubicBezTo>
                    <a:pt x="3025" y="536"/>
                    <a:pt x="2363" y="0"/>
                    <a:pt x="16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
            <p:cNvSpPr/>
            <p:nvPr/>
          </p:nvSpPr>
          <p:spPr>
            <a:xfrm>
              <a:off x="-59364550" y="3861525"/>
              <a:ext cx="43350" cy="40900"/>
            </a:xfrm>
            <a:custGeom>
              <a:rect b="b" l="l" r="r" t="t"/>
              <a:pathLst>
                <a:path extrusionOk="0" h="1636" w="1734">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a:off x="-59447250" y="3706150"/>
              <a:ext cx="319000" cy="308775"/>
            </a:xfrm>
            <a:custGeom>
              <a:rect b="b" l="l" r="r" t="t"/>
              <a:pathLst>
                <a:path extrusionOk="0" h="12351" w="1276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p:nvPr/>
          </p:nvSpPr>
          <p:spPr>
            <a:xfrm>
              <a:off x="-59293650" y="3740025"/>
              <a:ext cx="14175" cy="14200"/>
            </a:xfrm>
            <a:custGeom>
              <a:rect b="b" l="l" r="r" t="t"/>
              <a:pathLst>
                <a:path extrusionOk="0" h="568" w="567">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8" name="Google Shape;408;p31"/>
          <p:cNvSpPr/>
          <p:nvPr/>
        </p:nvSpPr>
        <p:spPr>
          <a:xfrm>
            <a:off x="5944001" y="1500731"/>
            <a:ext cx="369083" cy="365005"/>
          </a:xfrm>
          <a:custGeom>
            <a:rect b="b" l="l" r="r" t="t"/>
            <a:pathLst>
              <a:path extrusionOk="0" h="12619" w="1276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9" name="Google Shape;409;p31"/>
          <p:cNvGrpSpPr/>
          <p:nvPr/>
        </p:nvGrpSpPr>
        <p:grpSpPr>
          <a:xfrm>
            <a:off x="5996384" y="2347718"/>
            <a:ext cx="264317" cy="367290"/>
            <a:chOff x="-64001300" y="4093650"/>
            <a:chExt cx="228450" cy="317450"/>
          </a:xfrm>
        </p:grpSpPr>
        <p:sp>
          <p:nvSpPr>
            <p:cNvPr id="410" name="Google Shape;410;p31"/>
            <p:cNvSpPr/>
            <p:nvPr/>
          </p:nvSpPr>
          <p:spPr>
            <a:xfrm>
              <a:off x="-63933550" y="4328375"/>
              <a:ext cx="93750" cy="40975"/>
            </a:xfrm>
            <a:custGeom>
              <a:rect b="b" l="l" r="r" t="t"/>
              <a:pathLst>
                <a:path extrusionOk="0" h="1639" w="3750">
                  <a:moveTo>
                    <a:pt x="1859" y="0"/>
                  </a:moveTo>
                  <a:cubicBezTo>
                    <a:pt x="1009" y="0"/>
                    <a:pt x="315" y="662"/>
                    <a:pt x="0" y="1638"/>
                  </a:cubicBezTo>
                  <a:lnTo>
                    <a:pt x="3749" y="1638"/>
                  </a:lnTo>
                  <a:cubicBezTo>
                    <a:pt x="3434" y="662"/>
                    <a:pt x="2710" y="0"/>
                    <a:pt x="18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1"/>
            <p:cNvSpPr/>
            <p:nvPr/>
          </p:nvSpPr>
          <p:spPr>
            <a:xfrm>
              <a:off x="-63980025" y="4135400"/>
              <a:ext cx="185900" cy="234725"/>
            </a:xfrm>
            <a:custGeom>
              <a:rect b="b" l="l" r="r" t="t"/>
              <a:pathLst>
                <a:path extrusionOk="0" h="9389" w="7436">
                  <a:moveTo>
                    <a:pt x="6617" y="1"/>
                  </a:moveTo>
                  <a:lnTo>
                    <a:pt x="6617" y="725"/>
                  </a:lnTo>
                  <a:cubicBezTo>
                    <a:pt x="6196" y="593"/>
                    <a:pt x="5771" y="530"/>
                    <a:pt x="5358" y="530"/>
                  </a:cubicBezTo>
                  <a:cubicBezTo>
                    <a:pt x="4686" y="530"/>
                    <a:pt x="4044" y="697"/>
                    <a:pt x="3498" y="1009"/>
                  </a:cubicBezTo>
                  <a:cubicBezTo>
                    <a:pt x="3103" y="1242"/>
                    <a:pt x="2617" y="1373"/>
                    <a:pt x="2085" y="1373"/>
                  </a:cubicBezTo>
                  <a:cubicBezTo>
                    <a:pt x="1683" y="1373"/>
                    <a:pt x="1254" y="1298"/>
                    <a:pt x="820" y="1135"/>
                  </a:cubicBezTo>
                  <a:lnTo>
                    <a:pt x="820" y="32"/>
                  </a:lnTo>
                  <a:lnTo>
                    <a:pt x="1" y="32"/>
                  </a:lnTo>
                  <a:lnTo>
                    <a:pt x="1" y="1418"/>
                  </a:lnTo>
                  <a:cubicBezTo>
                    <a:pt x="1" y="2867"/>
                    <a:pt x="820" y="4096"/>
                    <a:pt x="2017" y="4726"/>
                  </a:cubicBezTo>
                  <a:cubicBezTo>
                    <a:pt x="820" y="5356"/>
                    <a:pt x="1" y="6554"/>
                    <a:pt x="1" y="8034"/>
                  </a:cubicBezTo>
                  <a:lnTo>
                    <a:pt x="1" y="9389"/>
                  </a:lnTo>
                  <a:lnTo>
                    <a:pt x="820" y="9389"/>
                  </a:lnTo>
                  <a:lnTo>
                    <a:pt x="820" y="8034"/>
                  </a:lnTo>
                  <a:cubicBezTo>
                    <a:pt x="820" y="6396"/>
                    <a:pt x="2143" y="5104"/>
                    <a:pt x="3750" y="5104"/>
                  </a:cubicBezTo>
                  <a:cubicBezTo>
                    <a:pt x="5356" y="5104"/>
                    <a:pt x="6617" y="6396"/>
                    <a:pt x="6617" y="8034"/>
                  </a:cubicBezTo>
                  <a:lnTo>
                    <a:pt x="6617" y="9389"/>
                  </a:lnTo>
                  <a:lnTo>
                    <a:pt x="7436" y="9389"/>
                  </a:lnTo>
                  <a:lnTo>
                    <a:pt x="7436" y="9357"/>
                  </a:lnTo>
                  <a:lnTo>
                    <a:pt x="7436" y="7971"/>
                  </a:lnTo>
                  <a:cubicBezTo>
                    <a:pt x="7436" y="6522"/>
                    <a:pt x="6617" y="5293"/>
                    <a:pt x="5451" y="4663"/>
                  </a:cubicBezTo>
                  <a:cubicBezTo>
                    <a:pt x="6617" y="4033"/>
                    <a:pt x="7436" y="2836"/>
                    <a:pt x="7436" y="1355"/>
                  </a:cubicBezTo>
                  <a:lnTo>
                    <a:pt x="74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1"/>
            <p:cNvSpPr/>
            <p:nvPr/>
          </p:nvSpPr>
          <p:spPr>
            <a:xfrm>
              <a:off x="-64001300" y="4389800"/>
              <a:ext cx="228450" cy="21300"/>
            </a:xfrm>
            <a:custGeom>
              <a:rect b="b" l="l" r="r" t="t"/>
              <a:pathLst>
                <a:path extrusionOk="0" h="852" w="9138">
                  <a:moveTo>
                    <a:pt x="411" y="1"/>
                  </a:moveTo>
                  <a:cubicBezTo>
                    <a:pt x="190" y="1"/>
                    <a:pt x="1" y="221"/>
                    <a:pt x="1" y="410"/>
                  </a:cubicBezTo>
                  <a:cubicBezTo>
                    <a:pt x="1" y="631"/>
                    <a:pt x="190" y="851"/>
                    <a:pt x="411" y="851"/>
                  </a:cubicBezTo>
                  <a:lnTo>
                    <a:pt x="8696" y="851"/>
                  </a:lnTo>
                  <a:cubicBezTo>
                    <a:pt x="8917" y="851"/>
                    <a:pt x="9074" y="631"/>
                    <a:pt x="9074" y="410"/>
                  </a:cubicBezTo>
                  <a:cubicBezTo>
                    <a:pt x="9137" y="221"/>
                    <a:pt x="8917" y="1"/>
                    <a:pt x="86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p:nvPr/>
          </p:nvSpPr>
          <p:spPr>
            <a:xfrm>
              <a:off x="-64001300" y="4093650"/>
              <a:ext cx="226875" cy="20500"/>
            </a:xfrm>
            <a:custGeom>
              <a:rect b="b" l="l" r="r" t="t"/>
              <a:pathLst>
                <a:path extrusionOk="0" h="820" w="9075">
                  <a:moveTo>
                    <a:pt x="411" y="1"/>
                  </a:moveTo>
                  <a:cubicBezTo>
                    <a:pt x="190" y="1"/>
                    <a:pt x="1" y="190"/>
                    <a:pt x="1" y="410"/>
                  </a:cubicBezTo>
                  <a:cubicBezTo>
                    <a:pt x="32" y="631"/>
                    <a:pt x="190" y="820"/>
                    <a:pt x="411" y="820"/>
                  </a:cubicBezTo>
                  <a:lnTo>
                    <a:pt x="8696" y="820"/>
                  </a:lnTo>
                  <a:cubicBezTo>
                    <a:pt x="8917" y="820"/>
                    <a:pt x="9074" y="631"/>
                    <a:pt x="9074" y="410"/>
                  </a:cubicBezTo>
                  <a:cubicBezTo>
                    <a:pt x="9074" y="158"/>
                    <a:pt x="8885" y="1"/>
                    <a:pt x="86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4" name="Google Shape;414;p31"/>
          <p:cNvGrpSpPr/>
          <p:nvPr/>
        </p:nvGrpSpPr>
        <p:grpSpPr>
          <a:xfrm>
            <a:off x="2832265" y="1512077"/>
            <a:ext cx="366364" cy="366248"/>
            <a:chOff x="-60255350" y="3733825"/>
            <a:chExt cx="316650" cy="316550"/>
          </a:xfrm>
        </p:grpSpPr>
        <p:sp>
          <p:nvSpPr>
            <p:cNvPr id="415" name="Google Shape;415;p31"/>
            <p:cNvSpPr/>
            <p:nvPr/>
          </p:nvSpPr>
          <p:spPr>
            <a:xfrm>
              <a:off x="-60218325" y="3733825"/>
              <a:ext cx="235525" cy="316550"/>
            </a:xfrm>
            <a:custGeom>
              <a:rect b="b" l="l" r="r" t="t"/>
              <a:pathLst>
                <a:path extrusionOk="0" h="12662" w="9421">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p:nvPr/>
          </p:nvSpPr>
          <p:spPr>
            <a:xfrm>
              <a:off x="-60255350" y="3844775"/>
              <a:ext cx="34675" cy="20500"/>
            </a:xfrm>
            <a:custGeom>
              <a:rect b="b" l="l" r="r" t="t"/>
              <a:pathLst>
                <a:path extrusionOk="0" h="820" w="1387">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p:nvPr/>
          </p:nvSpPr>
          <p:spPr>
            <a:xfrm>
              <a:off x="-59974175" y="3844775"/>
              <a:ext cx="35475" cy="20500"/>
            </a:xfrm>
            <a:custGeom>
              <a:rect b="b" l="l" r="r" t="t"/>
              <a:pathLst>
                <a:path extrusionOk="0" h="820" w="1419">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1"/>
            <p:cNvSpPr/>
            <p:nvPr/>
          </p:nvSpPr>
          <p:spPr>
            <a:xfrm>
              <a:off x="-60212825" y="3939475"/>
              <a:ext cx="32325" cy="30350"/>
            </a:xfrm>
            <a:custGeom>
              <a:rect b="b" l="l" r="r" t="t"/>
              <a:pathLst>
                <a:path extrusionOk="0" h="1214" w="1293">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1"/>
            <p:cNvSpPr/>
            <p:nvPr/>
          </p:nvSpPr>
          <p:spPr>
            <a:xfrm>
              <a:off x="-60012750" y="3739425"/>
              <a:ext cx="32300" cy="30350"/>
            </a:xfrm>
            <a:custGeom>
              <a:rect b="b" l="l" r="r" t="t"/>
              <a:pathLst>
                <a:path extrusionOk="0" h="1214" w="1292">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1"/>
            <p:cNvSpPr/>
            <p:nvPr/>
          </p:nvSpPr>
          <p:spPr>
            <a:xfrm>
              <a:off x="-60012750" y="3939475"/>
              <a:ext cx="32300" cy="30350"/>
            </a:xfrm>
            <a:custGeom>
              <a:rect b="b" l="l" r="r" t="t"/>
              <a:pathLst>
                <a:path extrusionOk="0" h="1214" w="1292">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1"/>
            <p:cNvSpPr/>
            <p:nvPr/>
          </p:nvSpPr>
          <p:spPr>
            <a:xfrm>
              <a:off x="-60212825" y="3739425"/>
              <a:ext cx="32325" cy="30350"/>
            </a:xfrm>
            <a:custGeom>
              <a:rect b="b" l="l" r="r" t="t"/>
              <a:pathLst>
                <a:path extrusionOk="0" h="1214" w="1293">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22" name="Google Shape;422;p31"/>
          <p:cNvCxnSpPr>
            <a:stCxn id="384" idx="3"/>
            <a:endCxn id="375" idx="1"/>
          </p:cNvCxnSpPr>
          <p:nvPr/>
        </p:nvCxnSpPr>
        <p:spPr>
          <a:xfrm>
            <a:off x="3366912" y="1695188"/>
            <a:ext cx="413100" cy="1251300"/>
          </a:xfrm>
          <a:prstGeom prst="bentConnector3">
            <a:avLst>
              <a:gd fmla="val 49998" name="adj1"/>
            </a:avLst>
          </a:prstGeom>
          <a:noFill/>
          <a:ln cap="flat" cmpd="sng" w="19050">
            <a:solidFill>
              <a:schemeClr val="dk1"/>
            </a:solidFill>
            <a:prstDash val="solid"/>
            <a:round/>
            <a:headEnd len="med" w="med" type="none"/>
            <a:tailEnd len="med" w="med" type="none"/>
          </a:ln>
        </p:spPr>
      </p:cxnSp>
      <p:cxnSp>
        <p:nvCxnSpPr>
          <p:cNvPr id="423" name="Google Shape;423;p31"/>
          <p:cNvCxnSpPr>
            <a:stCxn id="386" idx="3"/>
            <a:endCxn id="375" idx="1"/>
          </p:cNvCxnSpPr>
          <p:nvPr/>
        </p:nvCxnSpPr>
        <p:spPr>
          <a:xfrm>
            <a:off x="3366912" y="2525363"/>
            <a:ext cx="413100" cy="421200"/>
          </a:xfrm>
          <a:prstGeom prst="bentConnector3">
            <a:avLst>
              <a:gd fmla="val 49998" name="adj1"/>
            </a:avLst>
          </a:prstGeom>
          <a:noFill/>
          <a:ln cap="flat" cmpd="sng" w="19050">
            <a:solidFill>
              <a:schemeClr val="dk1"/>
            </a:solidFill>
            <a:prstDash val="solid"/>
            <a:round/>
            <a:headEnd len="med" w="med" type="none"/>
            <a:tailEnd len="med" w="med" type="none"/>
          </a:ln>
        </p:spPr>
      </p:cxnSp>
      <p:cxnSp>
        <p:nvCxnSpPr>
          <p:cNvPr id="424" name="Google Shape;424;p31"/>
          <p:cNvCxnSpPr>
            <a:stCxn id="390" idx="3"/>
            <a:endCxn id="375" idx="1"/>
          </p:cNvCxnSpPr>
          <p:nvPr/>
        </p:nvCxnSpPr>
        <p:spPr>
          <a:xfrm flipH="1" rot="10800000">
            <a:off x="3366912" y="2946363"/>
            <a:ext cx="413100" cy="1263300"/>
          </a:xfrm>
          <a:prstGeom prst="bentConnector3">
            <a:avLst>
              <a:gd fmla="val 49998" name="adj1"/>
            </a:avLst>
          </a:prstGeom>
          <a:noFill/>
          <a:ln cap="flat" cmpd="sng" w="19050">
            <a:solidFill>
              <a:schemeClr val="dk1"/>
            </a:solidFill>
            <a:prstDash val="solid"/>
            <a:round/>
            <a:headEnd len="med" w="med" type="none"/>
            <a:tailEnd len="med" w="med" type="none"/>
          </a:ln>
        </p:spPr>
      </p:cxnSp>
      <p:cxnSp>
        <p:nvCxnSpPr>
          <p:cNvPr id="425" name="Google Shape;425;p31"/>
          <p:cNvCxnSpPr>
            <a:stCxn id="388" idx="3"/>
            <a:endCxn id="375" idx="1"/>
          </p:cNvCxnSpPr>
          <p:nvPr/>
        </p:nvCxnSpPr>
        <p:spPr>
          <a:xfrm flipH="1" rot="10800000">
            <a:off x="3366912" y="2946313"/>
            <a:ext cx="413100" cy="421200"/>
          </a:xfrm>
          <a:prstGeom prst="bentConnector3">
            <a:avLst>
              <a:gd fmla="val 49998" name="adj1"/>
            </a:avLst>
          </a:prstGeom>
          <a:noFill/>
          <a:ln cap="flat" cmpd="sng" w="19050">
            <a:solidFill>
              <a:schemeClr val="dk1"/>
            </a:solidFill>
            <a:prstDash val="solid"/>
            <a:round/>
            <a:headEnd len="med" w="med" type="none"/>
            <a:tailEnd len="med" w="med" type="none"/>
          </a:ln>
        </p:spPr>
      </p:cxnSp>
      <p:cxnSp>
        <p:nvCxnSpPr>
          <p:cNvPr id="426" name="Google Shape;426;p31"/>
          <p:cNvCxnSpPr>
            <a:stCxn id="385" idx="1"/>
            <a:endCxn id="375" idx="3"/>
          </p:cNvCxnSpPr>
          <p:nvPr/>
        </p:nvCxnSpPr>
        <p:spPr>
          <a:xfrm flipH="1">
            <a:off x="5364012" y="1695188"/>
            <a:ext cx="413100" cy="1251300"/>
          </a:xfrm>
          <a:prstGeom prst="bentConnector3">
            <a:avLst>
              <a:gd fmla="val 50002" name="adj1"/>
            </a:avLst>
          </a:prstGeom>
          <a:noFill/>
          <a:ln cap="flat" cmpd="sng" w="19050">
            <a:solidFill>
              <a:schemeClr val="dk1"/>
            </a:solidFill>
            <a:prstDash val="solid"/>
            <a:round/>
            <a:headEnd len="med" w="med" type="none"/>
            <a:tailEnd len="med" w="med" type="none"/>
          </a:ln>
        </p:spPr>
      </p:cxnSp>
      <p:cxnSp>
        <p:nvCxnSpPr>
          <p:cNvPr id="427" name="Google Shape;427;p31"/>
          <p:cNvCxnSpPr>
            <a:stCxn id="387" idx="1"/>
            <a:endCxn id="375" idx="3"/>
          </p:cNvCxnSpPr>
          <p:nvPr/>
        </p:nvCxnSpPr>
        <p:spPr>
          <a:xfrm flipH="1">
            <a:off x="5364012" y="2525363"/>
            <a:ext cx="413100" cy="421200"/>
          </a:xfrm>
          <a:prstGeom prst="bentConnector3">
            <a:avLst>
              <a:gd fmla="val 50002" name="adj1"/>
            </a:avLst>
          </a:prstGeom>
          <a:noFill/>
          <a:ln cap="flat" cmpd="sng" w="19050">
            <a:solidFill>
              <a:schemeClr val="dk1"/>
            </a:solidFill>
            <a:prstDash val="solid"/>
            <a:round/>
            <a:headEnd len="med" w="med" type="none"/>
            <a:tailEnd len="med" w="med" type="none"/>
          </a:ln>
        </p:spPr>
      </p:cxnSp>
      <p:cxnSp>
        <p:nvCxnSpPr>
          <p:cNvPr id="428" name="Google Shape;428;p31"/>
          <p:cNvCxnSpPr>
            <a:stCxn id="389" idx="1"/>
            <a:endCxn id="375" idx="3"/>
          </p:cNvCxnSpPr>
          <p:nvPr/>
        </p:nvCxnSpPr>
        <p:spPr>
          <a:xfrm rot="10800000">
            <a:off x="5364012" y="2946313"/>
            <a:ext cx="413100" cy="421200"/>
          </a:xfrm>
          <a:prstGeom prst="bentConnector3">
            <a:avLst>
              <a:gd fmla="val 50002" name="adj1"/>
            </a:avLst>
          </a:prstGeom>
          <a:noFill/>
          <a:ln cap="flat" cmpd="sng" w="19050">
            <a:solidFill>
              <a:schemeClr val="dk1"/>
            </a:solidFill>
            <a:prstDash val="solid"/>
            <a:round/>
            <a:headEnd len="med" w="med" type="none"/>
            <a:tailEnd len="med" w="med" type="none"/>
          </a:ln>
        </p:spPr>
      </p:cxnSp>
      <p:cxnSp>
        <p:nvCxnSpPr>
          <p:cNvPr id="429" name="Google Shape;429;p31"/>
          <p:cNvCxnSpPr>
            <a:stCxn id="391" idx="1"/>
            <a:endCxn id="375" idx="3"/>
          </p:cNvCxnSpPr>
          <p:nvPr/>
        </p:nvCxnSpPr>
        <p:spPr>
          <a:xfrm rot="10800000">
            <a:off x="5364012" y="2946363"/>
            <a:ext cx="413100" cy="1263300"/>
          </a:xfrm>
          <a:prstGeom prst="bentConnector3">
            <a:avLst>
              <a:gd fmla="val 50002" name="adj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2"/>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435" name="Google Shape;435;p32"/>
          <p:cNvSpPr txBox="1"/>
          <p:nvPr>
            <p:ph idx="4294967295" type="title"/>
          </p:nvPr>
        </p:nvSpPr>
        <p:spPr>
          <a:xfrm>
            <a:off x="1544899" y="1394275"/>
            <a:ext cx="14529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Mars</a:t>
            </a:r>
            <a:endParaRPr sz="2200"/>
          </a:p>
        </p:txBody>
      </p:sp>
      <p:sp>
        <p:nvSpPr>
          <p:cNvPr id="436" name="Google Shape;436;p32"/>
          <p:cNvSpPr txBox="1"/>
          <p:nvPr>
            <p:ph idx="4294967295" type="title"/>
          </p:nvPr>
        </p:nvSpPr>
        <p:spPr>
          <a:xfrm>
            <a:off x="1544899" y="3038274"/>
            <a:ext cx="14529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Mercury</a:t>
            </a:r>
            <a:endParaRPr sz="2200"/>
          </a:p>
        </p:txBody>
      </p:sp>
      <p:sp>
        <p:nvSpPr>
          <p:cNvPr id="437" name="Google Shape;437;p32"/>
          <p:cNvSpPr txBox="1"/>
          <p:nvPr>
            <p:ph idx="4294967295" type="title"/>
          </p:nvPr>
        </p:nvSpPr>
        <p:spPr>
          <a:xfrm>
            <a:off x="1544899" y="2216274"/>
            <a:ext cx="14529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Venus</a:t>
            </a:r>
            <a:endParaRPr sz="2200"/>
          </a:p>
        </p:txBody>
      </p:sp>
      <p:sp>
        <p:nvSpPr>
          <p:cNvPr id="438" name="Google Shape;438;p32"/>
          <p:cNvSpPr txBox="1"/>
          <p:nvPr>
            <p:ph idx="4294967295" type="title"/>
          </p:nvPr>
        </p:nvSpPr>
        <p:spPr>
          <a:xfrm>
            <a:off x="1544899" y="3860273"/>
            <a:ext cx="14529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Jupiter</a:t>
            </a:r>
            <a:endParaRPr sz="2200"/>
          </a:p>
        </p:txBody>
      </p:sp>
      <p:sp>
        <p:nvSpPr>
          <p:cNvPr id="439" name="Google Shape;439;p32"/>
          <p:cNvSpPr txBox="1"/>
          <p:nvPr>
            <p:ph idx="4294967295" type="subTitle"/>
          </p:nvPr>
        </p:nvSpPr>
        <p:spPr>
          <a:xfrm>
            <a:off x="3070363" y="1394287"/>
            <a:ext cx="1986000" cy="52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Mars is actually a very cold place</a:t>
            </a:r>
            <a:endParaRPr/>
          </a:p>
        </p:txBody>
      </p:sp>
      <p:sp>
        <p:nvSpPr>
          <p:cNvPr id="440" name="Google Shape;440;p32"/>
          <p:cNvSpPr txBox="1"/>
          <p:nvPr>
            <p:ph idx="4294967295" type="subTitle"/>
          </p:nvPr>
        </p:nvSpPr>
        <p:spPr>
          <a:xfrm>
            <a:off x="3070363" y="3038254"/>
            <a:ext cx="1986000" cy="52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Mercury is the closest planet to the Sun</a:t>
            </a:r>
            <a:endParaRPr/>
          </a:p>
        </p:txBody>
      </p:sp>
      <p:sp>
        <p:nvSpPr>
          <p:cNvPr id="441" name="Google Shape;441;p32"/>
          <p:cNvSpPr txBox="1"/>
          <p:nvPr>
            <p:ph idx="4294967295" type="subTitle"/>
          </p:nvPr>
        </p:nvSpPr>
        <p:spPr>
          <a:xfrm>
            <a:off x="3070363" y="2216271"/>
            <a:ext cx="1986000" cy="52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Venus is the second planet from the Sun</a:t>
            </a:r>
            <a:endParaRPr/>
          </a:p>
        </p:txBody>
      </p:sp>
      <p:sp>
        <p:nvSpPr>
          <p:cNvPr id="442" name="Google Shape;442;p32"/>
          <p:cNvSpPr txBox="1"/>
          <p:nvPr>
            <p:ph idx="4294967295" type="subTitle"/>
          </p:nvPr>
        </p:nvSpPr>
        <p:spPr>
          <a:xfrm>
            <a:off x="3070363" y="3860237"/>
            <a:ext cx="1986000" cy="52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Jupiter is the biggest planet of them all</a:t>
            </a:r>
            <a:endParaRPr/>
          </a:p>
        </p:txBody>
      </p:sp>
      <p:sp>
        <p:nvSpPr>
          <p:cNvPr id="443" name="Google Shape;443;p32"/>
          <p:cNvSpPr/>
          <p:nvPr/>
        </p:nvSpPr>
        <p:spPr>
          <a:xfrm>
            <a:off x="689549" y="1302476"/>
            <a:ext cx="715500" cy="7113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44" name="Google Shape;444;p32"/>
          <p:cNvSpPr/>
          <p:nvPr/>
        </p:nvSpPr>
        <p:spPr>
          <a:xfrm>
            <a:off x="689549" y="2124476"/>
            <a:ext cx="715500" cy="7113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45" name="Google Shape;445;p32"/>
          <p:cNvSpPr/>
          <p:nvPr/>
        </p:nvSpPr>
        <p:spPr>
          <a:xfrm>
            <a:off x="689549" y="2946476"/>
            <a:ext cx="715500" cy="7113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46" name="Google Shape;446;p32"/>
          <p:cNvSpPr/>
          <p:nvPr/>
        </p:nvSpPr>
        <p:spPr>
          <a:xfrm>
            <a:off x="689549" y="3768476"/>
            <a:ext cx="715500" cy="7113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47" name="Google Shape;447;p32"/>
          <p:cNvSpPr/>
          <p:nvPr/>
        </p:nvSpPr>
        <p:spPr>
          <a:xfrm>
            <a:off x="5203600" y="1302475"/>
            <a:ext cx="877800" cy="7113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Poppins SemiBold"/>
                <a:ea typeface="Poppins SemiBold"/>
                <a:cs typeface="Poppins SemiBold"/>
                <a:sym typeface="Poppins SemiBold"/>
              </a:rPr>
              <a:t>20%</a:t>
            </a:r>
            <a:endParaRPr sz="1800">
              <a:solidFill>
                <a:schemeClr val="dk1"/>
              </a:solidFill>
            </a:endParaRPr>
          </a:p>
        </p:txBody>
      </p:sp>
      <p:sp>
        <p:nvSpPr>
          <p:cNvPr id="448" name="Google Shape;448;p32"/>
          <p:cNvSpPr/>
          <p:nvPr/>
        </p:nvSpPr>
        <p:spPr>
          <a:xfrm>
            <a:off x="5203600" y="2124475"/>
            <a:ext cx="877800" cy="7113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Poppins SemiBold"/>
                <a:ea typeface="Poppins SemiBold"/>
                <a:cs typeface="Poppins SemiBold"/>
                <a:sym typeface="Poppins SemiBold"/>
              </a:rPr>
              <a:t>1</a:t>
            </a:r>
            <a:r>
              <a:rPr lang="en" sz="1800">
                <a:solidFill>
                  <a:schemeClr val="dk1"/>
                </a:solidFill>
                <a:latin typeface="Poppins SemiBold"/>
                <a:ea typeface="Poppins SemiBold"/>
                <a:cs typeface="Poppins SemiBold"/>
                <a:sym typeface="Poppins SemiBold"/>
              </a:rPr>
              <a:t>0%</a:t>
            </a:r>
            <a:endParaRPr sz="1800">
              <a:solidFill>
                <a:schemeClr val="dk1"/>
              </a:solidFill>
            </a:endParaRPr>
          </a:p>
        </p:txBody>
      </p:sp>
      <p:sp>
        <p:nvSpPr>
          <p:cNvPr id="449" name="Google Shape;449;p32"/>
          <p:cNvSpPr/>
          <p:nvPr/>
        </p:nvSpPr>
        <p:spPr>
          <a:xfrm>
            <a:off x="5203600" y="2946475"/>
            <a:ext cx="877800" cy="7113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Poppins SemiBold"/>
                <a:ea typeface="Poppins SemiBold"/>
                <a:cs typeface="Poppins SemiBold"/>
                <a:sym typeface="Poppins SemiBold"/>
              </a:rPr>
              <a:t>4</a:t>
            </a:r>
            <a:r>
              <a:rPr lang="en" sz="1800">
                <a:solidFill>
                  <a:schemeClr val="dk1"/>
                </a:solidFill>
                <a:latin typeface="Poppins SemiBold"/>
                <a:ea typeface="Poppins SemiBold"/>
                <a:cs typeface="Poppins SemiBold"/>
                <a:sym typeface="Poppins SemiBold"/>
              </a:rPr>
              <a:t>0%</a:t>
            </a:r>
            <a:endParaRPr sz="1800">
              <a:solidFill>
                <a:schemeClr val="dk1"/>
              </a:solidFill>
            </a:endParaRPr>
          </a:p>
        </p:txBody>
      </p:sp>
      <p:sp>
        <p:nvSpPr>
          <p:cNvPr id="450" name="Google Shape;450;p32"/>
          <p:cNvSpPr/>
          <p:nvPr/>
        </p:nvSpPr>
        <p:spPr>
          <a:xfrm>
            <a:off x="5203600" y="3768475"/>
            <a:ext cx="877800" cy="7113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Poppins SemiBold"/>
                <a:ea typeface="Poppins SemiBold"/>
                <a:cs typeface="Poppins SemiBold"/>
                <a:sym typeface="Poppins SemiBold"/>
              </a:rPr>
              <a:t>3</a:t>
            </a:r>
            <a:r>
              <a:rPr lang="en" sz="1800">
                <a:solidFill>
                  <a:schemeClr val="dk1"/>
                </a:solidFill>
                <a:latin typeface="Poppins SemiBold"/>
                <a:ea typeface="Poppins SemiBold"/>
                <a:cs typeface="Poppins SemiBold"/>
                <a:sym typeface="Poppins SemiBold"/>
              </a:rPr>
              <a:t>0%</a:t>
            </a:r>
            <a:endParaRPr sz="1800">
              <a:solidFill>
                <a:schemeClr val="dk1"/>
              </a:solidFill>
            </a:endParaRPr>
          </a:p>
        </p:txBody>
      </p:sp>
      <p:sp>
        <p:nvSpPr>
          <p:cNvPr id="451" name="Google Shape;451;p32"/>
          <p:cNvSpPr/>
          <p:nvPr/>
        </p:nvSpPr>
        <p:spPr>
          <a:xfrm>
            <a:off x="6228624" y="1580376"/>
            <a:ext cx="156300" cy="155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52" name="Google Shape;452;p32"/>
          <p:cNvSpPr/>
          <p:nvPr/>
        </p:nvSpPr>
        <p:spPr>
          <a:xfrm>
            <a:off x="6458274" y="1580376"/>
            <a:ext cx="156300" cy="155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53" name="Google Shape;453;p32"/>
          <p:cNvSpPr/>
          <p:nvPr/>
        </p:nvSpPr>
        <p:spPr>
          <a:xfrm>
            <a:off x="6687924" y="158037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54" name="Google Shape;454;p32"/>
          <p:cNvSpPr/>
          <p:nvPr/>
        </p:nvSpPr>
        <p:spPr>
          <a:xfrm>
            <a:off x="6917574" y="158037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55" name="Google Shape;455;p32"/>
          <p:cNvSpPr/>
          <p:nvPr/>
        </p:nvSpPr>
        <p:spPr>
          <a:xfrm>
            <a:off x="7147224" y="158037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56" name="Google Shape;456;p32"/>
          <p:cNvSpPr/>
          <p:nvPr/>
        </p:nvSpPr>
        <p:spPr>
          <a:xfrm>
            <a:off x="7376874" y="158037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57" name="Google Shape;457;p32"/>
          <p:cNvSpPr/>
          <p:nvPr/>
        </p:nvSpPr>
        <p:spPr>
          <a:xfrm>
            <a:off x="7606524" y="158037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58" name="Google Shape;458;p32"/>
          <p:cNvSpPr/>
          <p:nvPr/>
        </p:nvSpPr>
        <p:spPr>
          <a:xfrm>
            <a:off x="7836174" y="158037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59" name="Google Shape;459;p32"/>
          <p:cNvSpPr/>
          <p:nvPr/>
        </p:nvSpPr>
        <p:spPr>
          <a:xfrm>
            <a:off x="8065824" y="158037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60" name="Google Shape;460;p32"/>
          <p:cNvSpPr/>
          <p:nvPr/>
        </p:nvSpPr>
        <p:spPr>
          <a:xfrm>
            <a:off x="8295474" y="158037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61" name="Google Shape;461;p32"/>
          <p:cNvSpPr/>
          <p:nvPr/>
        </p:nvSpPr>
        <p:spPr>
          <a:xfrm>
            <a:off x="6228624" y="2402426"/>
            <a:ext cx="156300" cy="155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62" name="Google Shape;462;p32"/>
          <p:cNvSpPr/>
          <p:nvPr/>
        </p:nvSpPr>
        <p:spPr>
          <a:xfrm>
            <a:off x="6458274" y="240242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63" name="Google Shape;463;p32"/>
          <p:cNvSpPr/>
          <p:nvPr/>
        </p:nvSpPr>
        <p:spPr>
          <a:xfrm>
            <a:off x="6687924" y="240242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64" name="Google Shape;464;p32"/>
          <p:cNvSpPr/>
          <p:nvPr/>
        </p:nvSpPr>
        <p:spPr>
          <a:xfrm>
            <a:off x="6917574" y="240242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65" name="Google Shape;465;p32"/>
          <p:cNvSpPr/>
          <p:nvPr/>
        </p:nvSpPr>
        <p:spPr>
          <a:xfrm>
            <a:off x="7147224" y="240242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66" name="Google Shape;466;p32"/>
          <p:cNvSpPr/>
          <p:nvPr/>
        </p:nvSpPr>
        <p:spPr>
          <a:xfrm>
            <a:off x="7376874" y="240242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67" name="Google Shape;467;p32"/>
          <p:cNvSpPr/>
          <p:nvPr/>
        </p:nvSpPr>
        <p:spPr>
          <a:xfrm>
            <a:off x="7606524" y="240242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68" name="Google Shape;468;p32"/>
          <p:cNvSpPr/>
          <p:nvPr/>
        </p:nvSpPr>
        <p:spPr>
          <a:xfrm>
            <a:off x="7836174" y="240242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69" name="Google Shape;469;p32"/>
          <p:cNvSpPr/>
          <p:nvPr/>
        </p:nvSpPr>
        <p:spPr>
          <a:xfrm>
            <a:off x="8065824" y="240242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70" name="Google Shape;470;p32"/>
          <p:cNvSpPr/>
          <p:nvPr/>
        </p:nvSpPr>
        <p:spPr>
          <a:xfrm>
            <a:off x="8295474" y="240242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71" name="Google Shape;471;p32"/>
          <p:cNvSpPr/>
          <p:nvPr/>
        </p:nvSpPr>
        <p:spPr>
          <a:xfrm>
            <a:off x="6228624" y="3224476"/>
            <a:ext cx="156300" cy="155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72" name="Google Shape;472;p32"/>
          <p:cNvSpPr/>
          <p:nvPr/>
        </p:nvSpPr>
        <p:spPr>
          <a:xfrm>
            <a:off x="6458274" y="3224476"/>
            <a:ext cx="156300" cy="155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73" name="Google Shape;473;p32"/>
          <p:cNvSpPr/>
          <p:nvPr/>
        </p:nvSpPr>
        <p:spPr>
          <a:xfrm>
            <a:off x="6687924" y="3224476"/>
            <a:ext cx="156300" cy="155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74" name="Google Shape;474;p32"/>
          <p:cNvSpPr/>
          <p:nvPr/>
        </p:nvSpPr>
        <p:spPr>
          <a:xfrm>
            <a:off x="6917574" y="3224476"/>
            <a:ext cx="156300" cy="155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75" name="Google Shape;475;p32"/>
          <p:cNvSpPr/>
          <p:nvPr/>
        </p:nvSpPr>
        <p:spPr>
          <a:xfrm>
            <a:off x="7147224" y="322447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76" name="Google Shape;476;p32"/>
          <p:cNvSpPr/>
          <p:nvPr/>
        </p:nvSpPr>
        <p:spPr>
          <a:xfrm>
            <a:off x="7376874" y="322447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77" name="Google Shape;477;p32"/>
          <p:cNvSpPr/>
          <p:nvPr/>
        </p:nvSpPr>
        <p:spPr>
          <a:xfrm>
            <a:off x="7606524" y="322447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78" name="Google Shape;478;p32"/>
          <p:cNvSpPr/>
          <p:nvPr/>
        </p:nvSpPr>
        <p:spPr>
          <a:xfrm>
            <a:off x="7836174" y="322447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79" name="Google Shape;479;p32"/>
          <p:cNvSpPr/>
          <p:nvPr/>
        </p:nvSpPr>
        <p:spPr>
          <a:xfrm>
            <a:off x="8065824" y="322447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80" name="Google Shape;480;p32"/>
          <p:cNvSpPr/>
          <p:nvPr/>
        </p:nvSpPr>
        <p:spPr>
          <a:xfrm>
            <a:off x="8295474" y="322447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81" name="Google Shape;481;p32"/>
          <p:cNvSpPr/>
          <p:nvPr/>
        </p:nvSpPr>
        <p:spPr>
          <a:xfrm>
            <a:off x="6228624" y="4046526"/>
            <a:ext cx="156300" cy="155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82" name="Google Shape;482;p32"/>
          <p:cNvSpPr/>
          <p:nvPr/>
        </p:nvSpPr>
        <p:spPr>
          <a:xfrm>
            <a:off x="6458274" y="4046526"/>
            <a:ext cx="156300" cy="155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83" name="Google Shape;483;p32"/>
          <p:cNvSpPr/>
          <p:nvPr/>
        </p:nvSpPr>
        <p:spPr>
          <a:xfrm>
            <a:off x="6687924" y="4046526"/>
            <a:ext cx="156300" cy="1554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84" name="Google Shape;484;p32"/>
          <p:cNvSpPr/>
          <p:nvPr/>
        </p:nvSpPr>
        <p:spPr>
          <a:xfrm>
            <a:off x="6917574" y="404652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85" name="Google Shape;485;p32"/>
          <p:cNvSpPr/>
          <p:nvPr/>
        </p:nvSpPr>
        <p:spPr>
          <a:xfrm>
            <a:off x="7147224" y="404652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86" name="Google Shape;486;p32"/>
          <p:cNvSpPr/>
          <p:nvPr/>
        </p:nvSpPr>
        <p:spPr>
          <a:xfrm>
            <a:off x="7376874" y="404652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87" name="Google Shape;487;p32"/>
          <p:cNvSpPr/>
          <p:nvPr/>
        </p:nvSpPr>
        <p:spPr>
          <a:xfrm>
            <a:off x="7606524" y="404652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88" name="Google Shape;488;p32"/>
          <p:cNvSpPr/>
          <p:nvPr/>
        </p:nvSpPr>
        <p:spPr>
          <a:xfrm>
            <a:off x="7836174" y="404652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89" name="Google Shape;489;p32"/>
          <p:cNvSpPr/>
          <p:nvPr/>
        </p:nvSpPr>
        <p:spPr>
          <a:xfrm>
            <a:off x="8065824" y="404652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490" name="Google Shape;490;p32"/>
          <p:cNvSpPr/>
          <p:nvPr/>
        </p:nvSpPr>
        <p:spPr>
          <a:xfrm>
            <a:off x="8295474" y="4046526"/>
            <a:ext cx="156300" cy="15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grpSp>
        <p:nvGrpSpPr>
          <p:cNvPr id="491" name="Google Shape;491;p32"/>
          <p:cNvGrpSpPr/>
          <p:nvPr/>
        </p:nvGrpSpPr>
        <p:grpSpPr>
          <a:xfrm>
            <a:off x="861977" y="1474103"/>
            <a:ext cx="370645" cy="368042"/>
            <a:chOff x="-63250675" y="3744075"/>
            <a:chExt cx="320350" cy="318100"/>
          </a:xfrm>
        </p:grpSpPr>
        <p:sp>
          <p:nvSpPr>
            <p:cNvPr id="492" name="Google Shape;492;p32"/>
            <p:cNvSpPr/>
            <p:nvPr/>
          </p:nvSpPr>
          <p:spPr>
            <a:xfrm>
              <a:off x="-63126250" y="3744075"/>
              <a:ext cx="195925" cy="192875"/>
            </a:xfrm>
            <a:custGeom>
              <a:rect b="b" l="l" r="r" t="t"/>
              <a:pathLst>
                <a:path extrusionOk="0" h="7715" w="7837">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2"/>
            <p:cNvSpPr/>
            <p:nvPr/>
          </p:nvSpPr>
          <p:spPr>
            <a:xfrm>
              <a:off x="-63190025" y="3814050"/>
              <a:ext cx="186675" cy="185900"/>
            </a:xfrm>
            <a:custGeom>
              <a:rect b="b" l="l" r="r" t="t"/>
              <a:pathLst>
                <a:path extrusionOk="0" h="7436" w="7467">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2"/>
            <p:cNvSpPr/>
            <p:nvPr/>
          </p:nvSpPr>
          <p:spPr>
            <a:xfrm>
              <a:off x="-63250675" y="3751050"/>
              <a:ext cx="311125" cy="311125"/>
            </a:xfrm>
            <a:custGeom>
              <a:rect b="b" l="l" r="r" t="t"/>
              <a:pathLst>
                <a:path extrusionOk="0" h="12445" w="12445">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5" name="Google Shape;495;p32"/>
          <p:cNvGrpSpPr/>
          <p:nvPr/>
        </p:nvGrpSpPr>
        <p:grpSpPr>
          <a:xfrm>
            <a:off x="871406" y="3138989"/>
            <a:ext cx="351786" cy="326274"/>
            <a:chOff x="-62511900" y="4129100"/>
            <a:chExt cx="304050" cy="282000"/>
          </a:xfrm>
        </p:grpSpPr>
        <p:sp>
          <p:nvSpPr>
            <p:cNvPr id="496" name="Google Shape;496;p32"/>
            <p:cNvSpPr/>
            <p:nvPr/>
          </p:nvSpPr>
          <p:spPr>
            <a:xfrm>
              <a:off x="-62414225" y="4203925"/>
              <a:ext cx="206375" cy="207175"/>
            </a:xfrm>
            <a:custGeom>
              <a:rect b="b" l="l" r="r" t="t"/>
              <a:pathLst>
                <a:path extrusionOk="0" h="8287" w="8255">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2"/>
            <p:cNvSpPr/>
            <p:nvPr/>
          </p:nvSpPr>
          <p:spPr>
            <a:xfrm>
              <a:off x="-62511100" y="4129100"/>
              <a:ext cx="159900" cy="74850"/>
            </a:xfrm>
            <a:custGeom>
              <a:rect b="b" l="l" r="r" t="t"/>
              <a:pathLst>
                <a:path extrusionOk="0" h="2994" w="6396">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2"/>
            <p:cNvSpPr/>
            <p:nvPr/>
          </p:nvSpPr>
          <p:spPr>
            <a:xfrm>
              <a:off x="-62511100" y="4207075"/>
              <a:ext cx="110275" cy="59875"/>
            </a:xfrm>
            <a:custGeom>
              <a:rect b="b" l="l" r="r" t="t"/>
              <a:pathLst>
                <a:path extrusionOk="0" h="2395" w="4411">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2"/>
            <p:cNvSpPr/>
            <p:nvPr/>
          </p:nvSpPr>
          <p:spPr>
            <a:xfrm>
              <a:off x="-62511100" y="4329950"/>
              <a:ext cx="106350" cy="59875"/>
            </a:xfrm>
            <a:custGeom>
              <a:rect b="b" l="l" r="r" t="t"/>
              <a:pathLst>
                <a:path extrusionOk="0" h="2395" w="4254">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2"/>
            <p:cNvSpPr/>
            <p:nvPr/>
          </p:nvSpPr>
          <p:spPr>
            <a:xfrm>
              <a:off x="-62511900" y="4268500"/>
              <a:ext cx="78000" cy="60675"/>
            </a:xfrm>
            <a:custGeom>
              <a:rect b="b" l="l" r="r" t="t"/>
              <a:pathLst>
                <a:path extrusionOk="0" h="2427" w="312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 name="Google Shape;501;p32"/>
          <p:cNvGrpSpPr/>
          <p:nvPr/>
        </p:nvGrpSpPr>
        <p:grpSpPr>
          <a:xfrm>
            <a:off x="864117" y="2296482"/>
            <a:ext cx="366364" cy="367290"/>
            <a:chOff x="-61783350" y="3743950"/>
            <a:chExt cx="316650" cy="317450"/>
          </a:xfrm>
        </p:grpSpPr>
        <p:sp>
          <p:nvSpPr>
            <p:cNvPr id="502" name="Google Shape;502;p32"/>
            <p:cNvSpPr/>
            <p:nvPr/>
          </p:nvSpPr>
          <p:spPr>
            <a:xfrm>
              <a:off x="-61783350" y="3743950"/>
              <a:ext cx="316650" cy="317450"/>
            </a:xfrm>
            <a:custGeom>
              <a:rect b="b" l="l" r="r" t="t"/>
              <a:pathLst>
                <a:path extrusionOk="0" h="12698" w="12666">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2"/>
            <p:cNvSpPr/>
            <p:nvPr/>
          </p:nvSpPr>
          <p:spPr>
            <a:xfrm>
              <a:off x="-61739225" y="3833750"/>
              <a:ext cx="272525" cy="149675"/>
            </a:xfrm>
            <a:custGeom>
              <a:rect b="b" l="l" r="r" t="t"/>
              <a:pathLst>
                <a:path extrusionOk="0" h="5987" w="10901">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 name="Google Shape;504;p32"/>
          <p:cNvGrpSpPr/>
          <p:nvPr/>
        </p:nvGrpSpPr>
        <p:grpSpPr>
          <a:xfrm>
            <a:off x="871329" y="3940471"/>
            <a:ext cx="351940" cy="351675"/>
            <a:chOff x="1310075" y="3980250"/>
            <a:chExt cx="297750" cy="297525"/>
          </a:xfrm>
        </p:grpSpPr>
        <p:sp>
          <p:nvSpPr>
            <p:cNvPr id="505" name="Google Shape;505;p32"/>
            <p:cNvSpPr/>
            <p:nvPr/>
          </p:nvSpPr>
          <p:spPr>
            <a:xfrm>
              <a:off x="1310075" y="3980250"/>
              <a:ext cx="297750" cy="297525"/>
            </a:xfrm>
            <a:custGeom>
              <a:rect b="b" l="l" r="r" t="t"/>
              <a:pathLst>
                <a:path extrusionOk="0" h="11901" w="1191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2"/>
            <p:cNvSpPr/>
            <p:nvPr/>
          </p:nvSpPr>
          <p:spPr>
            <a:xfrm>
              <a:off x="1449475" y="4086575"/>
              <a:ext cx="17350" cy="52000"/>
            </a:xfrm>
            <a:custGeom>
              <a:rect b="b" l="l" r="r" t="t"/>
              <a:pathLst>
                <a:path extrusionOk="0" h="2080" w="694">
                  <a:moveTo>
                    <a:pt x="1" y="0"/>
                  </a:moveTo>
                  <a:lnTo>
                    <a:pt x="1" y="2080"/>
                  </a:lnTo>
                  <a:lnTo>
                    <a:pt x="694" y="2080"/>
                  </a:lnTo>
                  <a:lnTo>
                    <a:pt x="6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2"/>
            <p:cNvSpPr/>
            <p:nvPr/>
          </p:nvSpPr>
          <p:spPr>
            <a:xfrm>
              <a:off x="1380175" y="4121225"/>
              <a:ext cx="17350" cy="17350"/>
            </a:xfrm>
            <a:custGeom>
              <a:rect b="b" l="l" r="r" t="t"/>
              <a:pathLst>
                <a:path extrusionOk="0" h="694" w="694">
                  <a:moveTo>
                    <a:pt x="0" y="0"/>
                  </a:moveTo>
                  <a:lnTo>
                    <a:pt x="0" y="694"/>
                  </a:lnTo>
                  <a:lnTo>
                    <a:pt x="693" y="694"/>
                  </a:lnTo>
                  <a:lnTo>
                    <a:pt x="6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2"/>
            <p:cNvSpPr/>
            <p:nvPr/>
          </p:nvSpPr>
          <p:spPr>
            <a:xfrm>
              <a:off x="1518800" y="4051925"/>
              <a:ext cx="18125" cy="86650"/>
            </a:xfrm>
            <a:custGeom>
              <a:rect b="b" l="l" r="r" t="t"/>
              <a:pathLst>
                <a:path extrusionOk="0" h="3466" w="725">
                  <a:moveTo>
                    <a:pt x="0" y="0"/>
                  </a:moveTo>
                  <a:lnTo>
                    <a:pt x="0" y="3466"/>
                  </a:lnTo>
                  <a:lnTo>
                    <a:pt x="725" y="3466"/>
                  </a:lnTo>
                  <a:lnTo>
                    <a:pt x="7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33"/>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514" name="Google Shape;514;p33"/>
          <p:cNvSpPr txBox="1"/>
          <p:nvPr>
            <p:ph idx="4294967295" type="title"/>
          </p:nvPr>
        </p:nvSpPr>
        <p:spPr>
          <a:xfrm>
            <a:off x="4556237" y="1394275"/>
            <a:ext cx="15870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Mars</a:t>
            </a:r>
            <a:endParaRPr sz="2200"/>
          </a:p>
        </p:txBody>
      </p:sp>
      <p:sp>
        <p:nvSpPr>
          <p:cNvPr id="515" name="Google Shape;515;p33"/>
          <p:cNvSpPr txBox="1"/>
          <p:nvPr>
            <p:ph idx="4294967295" type="title"/>
          </p:nvPr>
        </p:nvSpPr>
        <p:spPr>
          <a:xfrm>
            <a:off x="4556237" y="2955950"/>
            <a:ext cx="15870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Mercury</a:t>
            </a:r>
            <a:endParaRPr sz="2200"/>
          </a:p>
        </p:txBody>
      </p:sp>
      <p:sp>
        <p:nvSpPr>
          <p:cNvPr id="516" name="Google Shape;516;p33"/>
          <p:cNvSpPr txBox="1"/>
          <p:nvPr>
            <p:ph idx="4294967295" type="title"/>
          </p:nvPr>
        </p:nvSpPr>
        <p:spPr>
          <a:xfrm>
            <a:off x="4556238" y="2175113"/>
            <a:ext cx="15870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Venus</a:t>
            </a:r>
            <a:endParaRPr sz="2200"/>
          </a:p>
        </p:txBody>
      </p:sp>
      <p:sp>
        <p:nvSpPr>
          <p:cNvPr id="517" name="Google Shape;517;p33"/>
          <p:cNvSpPr txBox="1"/>
          <p:nvPr>
            <p:ph idx="4294967295" type="title"/>
          </p:nvPr>
        </p:nvSpPr>
        <p:spPr>
          <a:xfrm>
            <a:off x="4556237" y="3736788"/>
            <a:ext cx="15870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Jupiter</a:t>
            </a:r>
            <a:endParaRPr sz="2200"/>
          </a:p>
        </p:txBody>
      </p:sp>
      <p:sp>
        <p:nvSpPr>
          <p:cNvPr id="518" name="Google Shape;518;p33"/>
          <p:cNvSpPr txBox="1"/>
          <p:nvPr>
            <p:ph idx="4294967295" type="subTitle"/>
          </p:nvPr>
        </p:nvSpPr>
        <p:spPr>
          <a:xfrm>
            <a:off x="6215763" y="1394287"/>
            <a:ext cx="1986000" cy="52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Mars is actually a very cold place</a:t>
            </a:r>
            <a:endParaRPr/>
          </a:p>
        </p:txBody>
      </p:sp>
      <p:sp>
        <p:nvSpPr>
          <p:cNvPr id="519" name="Google Shape;519;p33"/>
          <p:cNvSpPr txBox="1"/>
          <p:nvPr>
            <p:ph idx="4294967295" type="subTitle"/>
          </p:nvPr>
        </p:nvSpPr>
        <p:spPr>
          <a:xfrm>
            <a:off x="6215763" y="2955937"/>
            <a:ext cx="1986000" cy="52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Mercury is the closest planet to the Sun</a:t>
            </a:r>
            <a:endParaRPr/>
          </a:p>
        </p:txBody>
      </p:sp>
      <p:sp>
        <p:nvSpPr>
          <p:cNvPr id="520" name="Google Shape;520;p33"/>
          <p:cNvSpPr txBox="1"/>
          <p:nvPr>
            <p:ph idx="4294967295" type="subTitle"/>
          </p:nvPr>
        </p:nvSpPr>
        <p:spPr>
          <a:xfrm>
            <a:off x="6215763" y="2175112"/>
            <a:ext cx="1986000" cy="52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Venus is the second planet from the Sun</a:t>
            </a:r>
            <a:endParaRPr/>
          </a:p>
        </p:txBody>
      </p:sp>
      <p:sp>
        <p:nvSpPr>
          <p:cNvPr id="521" name="Google Shape;521;p33"/>
          <p:cNvSpPr txBox="1"/>
          <p:nvPr>
            <p:ph idx="4294967295" type="subTitle"/>
          </p:nvPr>
        </p:nvSpPr>
        <p:spPr>
          <a:xfrm>
            <a:off x="6215763" y="3736762"/>
            <a:ext cx="1986000" cy="52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Jupiter is the biggest planet of them all</a:t>
            </a:r>
            <a:endParaRPr/>
          </a:p>
        </p:txBody>
      </p:sp>
      <p:sp>
        <p:nvSpPr>
          <p:cNvPr id="522" name="Google Shape;522;p33"/>
          <p:cNvSpPr/>
          <p:nvPr/>
        </p:nvSpPr>
        <p:spPr>
          <a:xfrm>
            <a:off x="1202112" y="1308625"/>
            <a:ext cx="702900" cy="699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A</a:t>
            </a:r>
            <a:endParaRPr b="1" sz="3000">
              <a:latin typeface="Poppins"/>
              <a:ea typeface="Poppins"/>
              <a:cs typeface="Poppins"/>
              <a:sym typeface="Poppins"/>
            </a:endParaRPr>
          </a:p>
        </p:txBody>
      </p:sp>
      <p:sp>
        <p:nvSpPr>
          <p:cNvPr id="523" name="Google Shape;523;p33"/>
          <p:cNvSpPr/>
          <p:nvPr/>
        </p:nvSpPr>
        <p:spPr>
          <a:xfrm>
            <a:off x="1936487" y="2089459"/>
            <a:ext cx="702900" cy="699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B</a:t>
            </a:r>
            <a:endParaRPr b="1" sz="3000">
              <a:latin typeface="Poppins"/>
              <a:ea typeface="Poppins"/>
              <a:cs typeface="Poppins"/>
              <a:sym typeface="Poppins"/>
            </a:endParaRPr>
          </a:p>
        </p:txBody>
      </p:sp>
      <p:sp>
        <p:nvSpPr>
          <p:cNvPr id="524" name="Google Shape;524;p33"/>
          <p:cNvSpPr/>
          <p:nvPr/>
        </p:nvSpPr>
        <p:spPr>
          <a:xfrm>
            <a:off x="2667687" y="2870292"/>
            <a:ext cx="702900" cy="699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C</a:t>
            </a:r>
            <a:endParaRPr b="1" sz="3000">
              <a:latin typeface="Poppins"/>
              <a:ea typeface="Poppins"/>
              <a:cs typeface="Poppins"/>
              <a:sym typeface="Poppins"/>
            </a:endParaRPr>
          </a:p>
        </p:txBody>
      </p:sp>
      <p:sp>
        <p:nvSpPr>
          <p:cNvPr id="525" name="Google Shape;525;p33"/>
          <p:cNvSpPr/>
          <p:nvPr/>
        </p:nvSpPr>
        <p:spPr>
          <a:xfrm>
            <a:off x="3402237" y="3651125"/>
            <a:ext cx="702900" cy="699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D</a:t>
            </a:r>
            <a:endParaRPr b="1" sz="3000">
              <a:latin typeface="Poppins"/>
              <a:ea typeface="Poppins"/>
              <a:cs typeface="Poppins"/>
              <a:sym typeface="Poppins"/>
            </a:endParaRPr>
          </a:p>
        </p:txBody>
      </p:sp>
      <p:sp>
        <p:nvSpPr>
          <p:cNvPr id="526" name="Google Shape;526;p33"/>
          <p:cNvSpPr/>
          <p:nvPr/>
        </p:nvSpPr>
        <p:spPr>
          <a:xfrm>
            <a:off x="942138" y="3392675"/>
            <a:ext cx="1222800" cy="12159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Poppins"/>
                <a:ea typeface="Poppins"/>
                <a:cs typeface="Poppins"/>
                <a:sym typeface="Poppins"/>
              </a:rPr>
              <a:t>Earth</a:t>
            </a:r>
            <a:endParaRPr b="1" sz="2200">
              <a:latin typeface="Poppins"/>
              <a:ea typeface="Poppins"/>
              <a:cs typeface="Poppins"/>
              <a:sym typeface="Poppins"/>
            </a:endParaRPr>
          </a:p>
        </p:txBody>
      </p:sp>
      <p:cxnSp>
        <p:nvCxnSpPr>
          <p:cNvPr id="527" name="Google Shape;527;p33"/>
          <p:cNvCxnSpPr>
            <a:stCxn id="526" idx="0"/>
            <a:endCxn id="522" idx="2"/>
          </p:cNvCxnSpPr>
          <p:nvPr/>
        </p:nvCxnSpPr>
        <p:spPr>
          <a:xfrm rot="10800000">
            <a:off x="1553538" y="2007575"/>
            <a:ext cx="0" cy="1385100"/>
          </a:xfrm>
          <a:prstGeom prst="straightConnector1">
            <a:avLst/>
          </a:prstGeom>
          <a:noFill/>
          <a:ln cap="flat" cmpd="sng" w="19050">
            <a:solidFill>
              <a:schemeClr val="dk1"/>
            </a:solidFill>
            <a:prstDash val="solid"/>
            <a:round/>
            <a:headEnd len="med" w="med" type="none"/>
            <a:tailEnd len="med" w="med" type="none"/>
          </a:ln>
        </p:spPr>
      </p:cxnSp>
      <p:cxnSp>
        <p:nvCxnSpPr>
          <p:cNvPr id="528" name="Google Shape;528;p33"/>
          <p:cNvCxnSpPr>
            <a:stCxn id="526" idx="3"/>
            <a:endCxn id="525" idx="1"/>
          </p:cNvCxnSpPr>
          <p:nvPr/>
        </p:nvCxnSpPr>
        <p:spPr>
          <a:xfrm>
            <a:off x="2164938" y="4000625"/>
            <a:ext cx="1237200" cy="0"/>
          </a:xfrm>
          <a:prstGeom prst="straightConnector1">
            <a:avLst/>
          </a:prstGeom>
          <a:noFill/>
          <a:ln cap="flat" cmpd="sng" w="19050">
            <a:solidFill>
              <a:schemeClr val="dk1"/>
            </a:solidFill>
            <a:prstDash val="solid"/>
            <a:round/>
            <a:headEnd len="med" w="med" type="none"/>
            <a:tailEnd len="med" w="med" type="none"/>
          </a:ln>
        </p:spPr>
      </p:cxnSp>
      <p:cxnSp>
        <p:nvCxnSpPr>
          <p:cNvPr id="529" name="Google Shape;529;p33"/>
          <p:cNvCxnSpPr>
            <a:stCxn id="526" idx="0"/>
            <a:endCxn id="523" idx="2"/>
          </p:cNvCxnSpPr>
          <p:nvPr/>
        </p:nvCxnSpPr>
        <p:spPr>
          <a:xfrm rot="-5400000">
            <a:off x="1618638" y="2723375"/>
            <a:ext cx="604200" cy="734400"/>
          </a:xfrm>
          <a:prstGeom prst="bentConnector3">
            <a:avLst>
              <a:gd fmla="val 50001" name="adj1"/>
            </a:avLst>
          </a:prstGeom>
          <a:noFill/>
          <a:ln cap="flat" cmpd="sng" w="19050">
            <a:solidFill>
              <a:schemeClr val="dk1"/>
            </a:solidFill>
            <a:prstDash val="solid"/>
            <a:round/>
            <a:headEnd len="med" w="med" type="none"/>
            <a:tailEnd len="med" w="med" type="none"/>
          </a:ln>
        </p:spPr>
      </p:cxnSp>
      <p:cxnSp>
        <p:nvCxnSpPr>
          <p:cNvPr id="530" name="Google Shape;530;p33"/>
          <p:cNvCxnSpPr>
            <a:stCxn id="526" idx="3"/>
            <a:endCxn id="524" idx="2"/>
          </p:cNvCxnSpPr>
          <p:nvPr/>
        </p:nvCxnSpPr>
        <p:spPr>
          <a:xfrm flipH="1" rot="10800000">
            <a:off x="2164938" y="3569225"/>
            <a:ext cx="854100" cy="431400"/>
          </a:xfrm>
          <a:prstGeom prst="bentConnector2">
            <a:avLst/>
          </a:prstGeom>
          <a:noFill/>
          <a:ln cap="flat" cmpd="sng" w="19050">
            <a:solidFill>
              <a:schemeClr val="dk1"/>
            </a:solidFill>
            <a:prstDash val="solid"/>
            <a:round/>
            <a:headEnd len="med" w="med" type="none"/>
            <a:tailEnd len="med" w="med" type="none"/>
          </a:ln>
        </p:spPr>
      </p:cxnSp>
      <p:cxnSp>
        <p:nvCxnSpPr>
          <p:cNvPr id="531" name="Google Shape;531;p33"/>
          <p:cNvCxnSpPr>
            <a:stCxn id="522" idx="3"/>
            <a:endCxn id="514" idx="1"/>
          </p:cNvCxnSpPr>
          <p:nvPr/>
        </p:nvCxnSpPr>
        <p:spPr>
          <a:xfrm>
            <a:off x="1905012" y="1658125"/>
            <a:ext cx="2651100" cy="0"/>
          </a:xfrm>
          <a:prstGeom prst="straightConnector1">
            <a:avLst/>
          </a:prstGeom>
          <a:noFill/>
          <a:ln cap="flat" cmpd="sng" w="19050">
            <a:solidFill>
              <a:schemeClr val="dk1"/>
            </a:solidFill>
            <a:prstDash val="solid"/>
            <a:round/>
            <a:headEnd len="med" w="med" type="none"/>
            <a:tailEnd len="med" w="med" type="none"/>
          </a:ln>
        </p:spPr>
      </p:cxnSp>
      <p:cxnSp>
        <p:nvCxnSpPr>
          <p:cNvPr id="532" name="Google Shape;532;p33"/>
          <p:cNvCxnSpPr>
            <a:endCxn id="516" idx="1"/>
          </p:cNvCxnSpPr>
          <p:nvPr/>
        </p:nvCxnSpPr>
        <p:spPr>
          <a:xfrm>
            <a:off x="2639238" y="2438963"/>
            <a:ext cx="1917000" cy="0"/>
          </a:xfrm>
          <a:prstGeom prst="straightConnector1">
            <a:avLst/>
          </a:prstGeom>
          <a:noFill/>
          <a:ln cap="flat" cmpd="sng" w="19050">
            <a:solidFill>
              <a:schemeClr val="dk1"/>
            </a:solidFill>
            <a:prstDash val="solid"/>
            <a:round/>
            <a:headEnd len="med" w="med" type="none"/>
            <a:tailEnd len="med" w="med" type="none"/>
          </a:ln>
        </p:spPr>
      </p:cxnSp>
      <p:cxnSp>
        <p:nvCxnSpPr>
          <p:cNvPr id="533" name="Google Shape;533;p33"/>
          <p:cNvCxnSpPr>
            <a:stCxn id="524" idx="3"/>
            <a:endCxn id="515" idx="1"/>
          </p:cNvCxnSpPr>
          <p:nvPr/>
        </p:nvCxnSpPr>
        <p:spPr>
          <a:xfrm>
            <a:off x="3370587" y="3219792"/>
            <a:ext cx="1185600" cy="0"/>
          </a:xfrm>
          <a:prstGeom prst="straightConnector1">
            <a:avLst/>
          </a:prstGeom>
          <a:noFill/>
          <a:ln cap="flat" cmpd="sng" w="19050">
            <a:solidFill>
              <a:schemeClr val="dk1"/>
            </a:solidFill>
            <a:prstDash val="solid"/>
            <a:round/>
            <a:headEnd len="med" w="med" type="none"/>
            <a:tailEnd len="med" w="med" type="none"/>
          </a:ln>
        </p:spPr>
      </p:cxnSp>
      <p:cxnSp>
        <p:nvCxnSpPr>
          <p:cNvPr id="534" name="Google Shape;534;p33"/>
          <p:cNvCxnSpPr>
            <a:stCxn id="525" idx="3"/>
            <a:endCxn id="517" idx="1"/>
          </p:cNvCxnSpPr>
          <p:nvPr/>
        </p:nvCxnSpPr>
        <p:spPr>
          <a:xfrm>
            <a:off x="4105137" y="4000625"/>
            <a:ext cx="4512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34"/>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540" name="Google Shape;540;p34"/>
          <p:cNvSpPr txBox="1"/>
          <p:nvPr>
            <p:ph idx="4294967295" type="subTitle"/>
          </p:nvPr>
        </p:nvSpPr>
        <p:spPr>
          <a:xfrm>
            <a:off x="5951375" y="2496202"/>
            <a:ext cx="2447400" cy="1227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Venus has</a:t>
            </a:r>
            <a:r>
              <a:rPr lang="en"/>
              <a:t> a beautiful name and is the second planet from the Sun. Even hotter than Mercury, and its atmosphere is extremely poisonous.</a:t>
            </a:r>
            <a:endParaRPr/>
          </a:p>
        </p:txBody>
      </p:sp>
      <p:sp>
        <p:nvSpPr>
          <p:cNvPr id="541" name="Google Shape;541;p34"/>
          <p:cNvSpPr txBox="1"/>
          <p:nvPr>
            <p:ph idx="4294967295" type="title"/>
          </p:nvPr>
        </p:nvSpPr>
        <p:spPr>
          <a:xfrm>
            <a:off x="5951375" y="2053600"/>
            <a:ext cx="24474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Neptune</a:t>
            </a:r>
            <a:endParaRPr sz="2200"/>
          </a:p>
        </p:txBody>
      </p:sp>
      <p:sp>
        <p:nvSpPr>
          <p:cNvPr id="542" name="Google Shape;542;p34"/>
          <p:cNvSpPr txBox="1"/>
          <p:nvPr>
            <p:ph idx="4294967295" type="title"/>
          </p:nvPr>
        </p:nvSpPr>
        <p:spPr>
          <a:xfrm>
            <a:off x="745125" y="2053625"/>
            <a:ext cx="24474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Mercury</a:t>
            </a:r>
            <a:endParaRPr sz="2200"/>
          </a:p>
        </p:txBody>
      </p:sp>
      <p:sp>
        <p:nvSpPr>
          <p:cNvPr id="543" name="Google Shape;543;p34"/>
          <p:cNvSpPr txBox="1"/>
          <p:nvPr>
            <p:ph idx="4294967295" type="subTitle"/>
          </p:nvPr>
        </p:nvSpPr>
        <p:spPr>
          <a:xfrm>
            <a:off x="745125" y="2496194"/>
            <a:ext cx="2447400" cy="1227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This planet's name has nothing to do with the liquid metal, since Mercury was named after the Roman messenger god</a:t>
            </a:r>
            <a:endParaRPr/>
          </a:p>
        </p:txBody>
      </p:sp>
      <p:sp>
        <p:nvSpPr>
          <p:cNvPr id="544" name="Google Shape;544;p34"/>
          <p:cNvSpPr/>
          <p:nvPr/>
        </p:nvSpPr>
        <p:spPr>
          <a:xfrm>
            <a:off x="4071247" y="1269478"/>
            <a:ext cx="1001400" cy="99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545" name="Google Shape;545;p34"/>
          <p:cNvSpPr/>
          <p:nvPr/>
        </p:nvSpPr>
        <p:spPr>
          <a:xfrm>
            <a:off x="4071247" y="3429253"/>
            <a:ext cx="1001400" cy="99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cxnSp>
        <p:nvCxnSpPr>
          <p:cNvPr id="546" name="Google Shape;546;p34"/>
          <p:cNvCxnSpPr>
            <a:stCxn id="544" idx="3"/>
            <a:endCxn id="541" idx="0"/>
          </p:cNvCxnSpPr>
          <p:nvPr/>
        </p:nvCxnSpPr>
        <p:spPr>
          <a:xfrm>
            <a:off x="5072647" y="1767178"/>
            <a:ext cx="2102400" cy="286500"/>
          </a:xfrm>
          <a:prstGeom prst="bentConnector2">
            <a:avLst/>
          </a:prstGeom>
          <a:noFill/>
          <a:ln cap="flat" cmpd="sng" w="19050">
            <a:solidFill>
              <a:schemeClr val="dk1"/>
            </a:solidFill>
            <a:prstDash val="solid"/>
            <a:round/>
            <a:headEnd len="med" w="med" type="none"/>
            <a:tailEnd len="med" w="med" type="oval"/>
          </a:ln>
        </p:spPr>
      </p:cxnSp>
      <p:cxnSp>
        <p:nvCxnSpPr>
          <p:cNvPr id="547" name="Google Shape;547;p34"/>
          <p:cNvCxnSpPr>
            <a:stCxn id="540" idx="2"/>
            <a:endCxn id="545" idx="3"/>
          </p:cNvCxnSpPr>
          <p:nvPr/>
        </p:nvCxnSpPr>
        <p:spPr>
          <a:xfrm rot="5400000">
            <a:off x="6022175" y="2774002"/>
            <a:ext cx="203400" cy="2102400"/>
          </a:xfrm>
          <a:prstGeom prst="bentConnector2">
            <a:avLst/>
          </a:prstGeom>
          <a:noFill/>
          <a:ln cap="flat" cmpd="sng" w="19050">
            <a:solidFill>
              <a:schemeClr val="dk1"/>
            </a:solidFill>
            <a:prstDash val="solid"/>
            <a:round/>
            <a:headEnd len="med" w="med" type="none"/>
            <a:tailEnd len="med" w="med" type="oval"/>
          </a:ln>
        </p:spPr>
      </p:cxnSp>
      <p:cxnSp>
        <p:nvCxnSpPr>
          <p:cNvPr id="548" name="Google Shape;548;p34"/>
          <p:cNvCxnSpPr>
            <a:stCxn id="545" idx="1"/>
            <a:endCxn id="543" idx="2"/>
          </p:cNvCxnSpPr>
          <p:nvPr/>
        </p:nvCxnSpPr>
        <p:spPr>
          <a:xfrm rot="10800000">
            <a:off x="1968847" y="3723553"/>
            <a:ext cx="2102400" cy="203400"/>
          </a:xfrm>
          <a:prstGeom prst="bentConnector2">
            <a:avLst/>
          </a:prstGeom>
          <a:noFill/>
          <a:ln cap="flat" cmpd="sng" w="19050">
            <a:solidFill>
              <a:schemeClr val="dk1"/>
            </a:solidFill>
            <a:prstDash val="solid"/>
            <a:round/>
            <a:headEnd len="med" w="med" type="none"/>
            <a:tailEnd len="med" w="med" type="oval"/>
          </a:ln>
        </p:spPr>
      </p:cxnSp>
      <p:cxnSp>
        <p:nvCxnSpPr>
          <p:cNvPr id="549" name="Google Shape;549;p34"/>
          <p:cNvCxnSpPr>
            <a:stCxn id="542" idx="0"/>
            <a:endCxn id="544" idx="1"/>
          </p:cNvCxnSpPr>
          <p:nvPr/>
        </p:nvCxnSpPr>
        <p:spPr>
          <a:xfrm rot="-5400000">
            <a:off x="2876775" y="859175"/>
            <a:ext cx="286500" cy="2102400"/>
          </a:xfrm>
          <a:prstGeom prst="bentConnector2">
            <a:avLst/>
          </a:prstGeom>
          <a:noFill/>
          <a:ln cap="flat" cmpd="sng" w="19050">
            <a:solidFill>
              <a:schemeClr val="dk1"/>
            </a:solidFill>
            <a:prstDash val="solid"/>
            <a:round/>
            <a:headEnd len="med" w="med" type="none"/>
            <a:tailEnd len="med" w="med" type="oval"/>
          </a:ln>
        </p:spPr>
      </p:cxnSp>
      <p:grpSp>
        <p:nvGrpSpPr>
          <p:cNvPr id="550" name="Google Shape;550;p34"/>
          <p:cNvGrpSpPr/>
          <p:nvPr/>
        </p:nvGrpSpPr>
        <p:grpSpPr>
          <a:xfrm>
            <a:off x="4396917" y="3751906"/>
            <a:ext cx="350079" cy="350079"/>
            <a:chOff x="583100" y="3982600"/>
            <a:chExt cx="296175" cy="296175"/>
          </a:xfrm>
        </p:grpSpPr>
        <p:sp>
          <p:nvSpPr>
            <p:cNvPr id="551" name="Google Shape;551;p34"/>
            <p:cNvSpPr/>
            <p:nvPr/>
          </p:nvSpPr>
          <p:spPr>
            <a:xfrm>
              <a:off x="694925" y="3982600"/>
              <a:ext cx="70925" cy="68550"/>
            </a:xfrm>
            <a:custGeom>
              <a:rect b="b" l="l" r="r" t="t"/>
              <a:pathLst>
                <a:path extrusionOk="0" h="2742" w="2837">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4"/>
            <p:cNvSpPr/>
            <p:nvPr/>
          </p:nvSpPr>
          <p:spPr>
            <a:xfrm>
              <a:off x="609075" y="4139350"/>
              <a:ext cx="69350" cy="68525"/>
            </a:xfrm>
            <a:custGeom>
              <a:rect b="b" l="l" r="r" t="t"/>
              <a:pathLst>
                <a:path extrusionOk="0" h="2741" w="2774">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4"/>
            <p:cNvSpPr/>
            <p:nvPr/>
          </p:nvSpPr>
          <p:spPr>
            <a:xfrm>
              <a:off x="783925" y="4140125"/>
              <a:ext cx="68550" cy="68550"/>
            </a:xfrm>
            <a:custGeom>
              <a:rect b="b" l="l" r="r" t="t"/>
              <a:pathLst>
                <a:path extrusionOk="0" h="2742" w="2742">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4"/>
            <p:cNvSpPr/>
            <p:nvPr/>
          </p:nvSpPr>
          <p:spPr>
            <a:xfrm>
              <a:off x="583100" y="4207075"/>
              <a:ext cx="122100" cy="71700"/>
            </a:xfrm>
            <a:custGeom>
              <a:rect b="b" l="l" r="r" t="t"/>
              <a:pathLst>
                <a:path extrusionOk="0" h="2868" w="4884">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4"/>
            <p:cNvSpPr/>
            <p:nvPr/>
          </p:nvSpPr>
          <p:spPr>
            <a:xfrm>
              <a:off x="669725" y="4049550"/>
              <a:ext cx="122900" cy="72475"/>
            </a:xfrm>
            <a:custGeom>
              <a:rect b="b" l="l" r="r" t="t"/>
              <a:pathLst>
                <a:path extrusionOk="0" h="2899" w="4916">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4"/>
            <p:cNvSpPr/>
            <p:nvPr/>
          </p:nvSpPr>
          <p:spPr>
            <a:xfrm>
              <a:off x="757150" y="4207075"/>
              <a:ext cx="122125" cy="71700"/>
            </a:xfrm>
            <a:custGeom>
              <a:rect b="b" l="l" r="r" t="t"/>
              <a:pathLst>
                <a:path extrusionOk="0" h="2868" w="4885">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4"/>
            <p:cNvSpPr/>
            <p:nvPr/>
          </p:nvSpPr>
          <p:spPr>
            <a:xfrm>
              <a:off x="691775" y="4139350"/>
              <a:ext cx="77225" cy="64600"/>
            </a:xfrm>
            <a:custGeom>
              <a:rect b="b" l="l" r="r" t="t"/>
              <a:pathLst>
                <a:path extrusionOk="0" h="2584" w="3089">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8" name="Google Shape;558;p34"/>
          <p:cNvGrpSpPr/>
          <p:nvPr/>
        </p:nvGrpSpPr>
        <p:grpSpPr>
          <a:xfrm>
            <a:off x="4396433" y="1592162"/>
            <a:ext cx="350995" cy="350049"/>
            <a:chOff x="1310075" y="3253275"/>
            <a:chExt cx="296950" cy="296150"/>
          </a:xfrm>
        </p:grpSpPr>
        <p:sp>
          <p:nvSpPr>
            <p:cNvPr id="559" name="Google Shape;559;p34"/>
            <p:cNvSpPr/>
            <p:nvPr/>
          </p:nvSpPr>
          <p:spPr>
            <a:xfrm>
              <a:off x="1423475" y="3359600"/>
              <a:ext cx="69350" cy="68550"/>
            </a:xfrm>
            <a:custGeom>
              <a:rect b="b" l="l" r="r" t="t"/>
              <a:pathLst>
                <a:path extrusionOk="0" h="2742" w="2774">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4"/>
            <p:cNvSpPr/>
            <p:nvPr/>
          </p:nvSpPr>
          <p:spPr>
            <a:xfrm>
              <a:off x="1310075" y="3253275"/>
              <a:ext cx="296950" cy="296150"/>
            </a:xfrm>
            <a:custGeom>
              <a:rect b="b" l="l" r="r" t="t"/>
              <a:pathLst>
                <a:path extrusionOk="0" h="11846" w="11878">
                  <a:moveTo>
                    <a:pt x="5923" y="2111"/>
                  </a:moveTo>
                  <a:cubicBezTo>
                    <a:pt x="8003" y="2111"/>
                    <a:pt x="9735" y="3812"/>
                    <a:pt x="9735" y="5923"/>
                  </a:cubicBezTo>
                  <a:cubicBezTo>
                    <a:pt x="9735" y="8034"/>
                    <a:pt x="8034" y="9767"/>
                    <a:pt x="5923" y="9767"/>
                  </a:cubicBezTo>
                  <a:cubicBezTo>
                    <a:pt x="3844" y="9767"/>
                    <a:pt x="2080" y="8065"/>
                    <a:pt x="2080" y="5923"/>
                  </a:cubicBezTo>
                  <a:cubicBezTo>
                    <a:pt x="2111" y="3844"/>
                    <a:pt x="3844" y="2111"/>
                    <a:pt x="5923" y="2111"/>
                  </a:cubicBezTo>
                  <a:close/>
                  <a:moveTo>
                    <a:pt x="5262" y="0"/>
                  </a:moveTo>
                  <a:cubicBezTo>
                    <a:pt x="5104" y="0"/>
                    <a:pt x="4947" y="95"/>
                    <a:pt x="4884" y="252"/>
                  </a:cubicBezTo>
                  <a:lnTo>
                    <a:pt x="4726" y="1166"/>
                  </a:lnTo>
                  <a:cubicBezTo>
                    <a:pt x="4253" y="1292"/>
                    <a:pt x="3844" y="1481"/>
                    <a:pt x="3434" y="1733"/>
                  </a:cubicBezTo>
                  <a:lnTo>
                    <a:pt x="2678" y="1197"/>
                  </a:lnTo>
                  <a:cubicBezTo>
                    <a:pt x="2641" y="1160"/>
                    <a:pt x="2584" y="1142"/>
                    <a:pt x="2523" y="1142"/>
                  </a:cubicBezTo>
                  <a:cubicBezTo>
                    <a:pt x="2429" y="1142"/>
                    <a:pt x="2326" y="1184"/>
                    <a:pt x="2269" y="1260"/>
                  </a:cubicBezTo>
                  <a:lnTo>
                    <a:pt x="1260" y="2237"/>
                  </a:lnTo>
                  <a:cubicBezTo>
                    <a:pt x="1166" y="2363"/>
                    <a:pt x="1166" y="2552"/>
                    <a:pt x="1229" y="2678"/>
                  </a:cubicBezTo>
                  <a:lnTo>
                    <a:pt x="1733" y="3403"/>
                  </a:lnTo>
                  <a:cubicBezTo>
                    <a:pt x="1512" y="3812"/>
                    <a:pt x="1323" y="4253"/>
                    <a:pt x="1197" y="4726"/>
                  </a:cubicBezTo>
                  <a:lnTo>
                    <a:pt x="284" y="4883"/>
                  </a:lnTo>
                  <a:cubicBezTo>
                    <a:pt x="126" y="4915"/>
                    <a:pt x="0" y="5041"/>
                    <a:pt x="0" y="5230"/>
                  </a:cubicBezTo>
                  <a:lnTo>
                    <a:pt x="0" y="6616"/>
                  </a:lnTo>
                  <a:cubicBezTo>
                    <a:pt x="0" y="6805"/>
                    <a:pt x="126" y="6963"/>
                    <a:pt x="284" y="6963"/>
                  </a:cubicBezTo>
                  <a:lnTo>
                    <a:pt x="1197" y="7120"/>
                  </a:lnTo>
                  <a:cubicBezTo>
                    <a:pt x="1292" y="7593"/>
                    <a:pt x="1512" y="8002"/>
                    <a:pt x="1733" y="8412"/>
                  </a:cubicBezTo>
                  <a:lnTo>
                    <a:pt x="1229" y="9168"/>
                  </a:lnTo>
                  <a:cubicBezTo>
                    <a:pt x="1103" y="9263"/>
                    <a:pt x="1166" y="9483"/>
                    <a:pt x="1260" y="9578"/>
                  </a:cubicBezTo>
                  <a:lnTo>
                    <a:pt x="2269" y="10586"/>
                  </a:lnTo>
                  <a:cubicBezTo>
                    <a:pt x="2321" y="10638"/>
                    <a:pt x="2411" y="10661"/>
                    <a:pt x="2497" y="10661"/>
                  </a:cubicBezTo>
                  <a:cubicBezTo>
                    <a:pt x="2568" y="10661"/>
                    <a:pt x="2636" y="10646"/>
                    <a:pt x="2678" y="10617"/>
                  </a:cubicBezTo>
                  <a:lnTo>
                    <a:pt x="3434" y="10113"/>
                  </a:lnTo>
                  <a:cubicBezTo>
                    <a:pt x="3844" y="10334"/>
                    <a:pt x="4253" y="10554"/>
                    <a:pt x="4726" y="10649"/>
                  </a:cubicBezTo>
                  <a:lnTo>
                    <a:pt x="4884" y="11562"/>
                  </a:lnTo>
                  <a:cubicBezTo>
                    <a:pt x="4947" y="11720"/>
                    <a:pt x="5041" y="11846"/>
                    <a:pt x="5262" y="11846"/>
                  </a:cubicBezTo>
                  <a:lnTo>
                    <a:pt x="6616" y="11846"/>
                  </a:lnTo>
                  <a:cubicBezTo>
                    <a:pt x="6774" y="11846"/>
                    <a:pt x="6931" y="11720"/>
                    <a:pt x="6994" y="11562"/>
                  </a:cubicBezTo>
                  <a:lnTo>
                    <a:pt x="7152" y="10649"/>
                  </a:lnTo>
                  <a:cubicBezTo>
                    <a:pt x="7624" y="10523"/>
                    <a:pt x="8034" y="10334"/>
                    <a:pt x="8444" y="10113"/>
                  </a:cubicBezTo>
                  <a:lnTo>
                    <a:pt x="9200" y="10617"/>
                  </a:lnTo>
                  <a:cubicBezTo>
                    <a:pt x="9242" y="10646"/>
                    <a:pt x="9310" y="10661"/>
                    <a:pt x="9381" y="10661"/>
                  </a:cubicBezTo>
                  <a:cubicBezTo>
                    <a:pt x="9467" y="10661"/>
                    <a:pt x="9557" y="10638"/>
                    <a:pt x="9609" y="10586"/>
                  </a:cubicBezTo>
                  <a:lnTo>
                    <a:pt x="10617" y="9578"/>
                  </a:lnTo>
                  <a:cubicBezTo>
                    <a:pt x="10712" y="9483"/>
                    <a:pt x="10712" y="9263"/>
                    <a:pt x="10649" y="9168"/>
                  </a:cubicBezTo>
                  <a:lnTo>
                    <a:pt x="10145" y="8412"/>
                  </a:lnTo>
                  <a:cubicBezTo>
                    <a:pt x="10365" y="8002"/>
                    <a:pt x="10554" y="7593"/>
                    <a:pt x="10680" y="7120"/>
                  </a:cubicBezTo>
                  <a:lnTo>
                    <a:pt x="11594" y="6963"/>
                  </a:lnTo>
                  <a:cubicBezTo>
                    <a:pt x="11752" y="6900"/>
                    <a:pt x="11878" y="6805"/>
                    <a:pt x="11878" y="6616"/>
                  </a:cubicBezTo>
                  <a:lnTo>
                    <a:pt x="11878" y="5230"/>
                  </a:lnTo>
                  <a:cubicBezTo>
                    <a:pt x="11878" y="5072"/>
                    <a:pt x="11752" y="4915"/>
                    <a:pt x="11594" y="4883"/>
                  </a:cubicBezTo>
                  <a:lnTo>
                    <a:pt x="10680" y="4726"/>
                  </a:lnTo>
                  <a:cubicBezTo>
                    <a:pt x="10554" y="4253"/>
                    <a:pt x="10365" y="3812"/>
                    <a:pt x="10145" y="3403"/>
                  </a:cubicBezTo>
                  <a:lnTo>
                    <a:pt x="10649" y="2678"/>
                  </a:lnTo>
                  <a:cubicBezTo>
                    <a:pt x="10775" y="2552"/>
                    <a:pt x="10712" y="2363"/>
                    <a:pt x="10617" y="2237"/>
                  </a:cubicBezTo>
                  <a:lnTo>
                    <a:pt x="9609" y="1260"/>
                  </a:lnTo>
                  <a:cubicBezTo>
                    <a:pt x="9554" y="1187"/>
                    <a:pt x="9455" y="1156"/>
                    <a:pt x="9364" y="1156"/>
                  </a:cubicBezTo>
                  <a:cubicBezTo>
                    <a:pt x="9300" y="1156"/>
                    <a:pt x="9239" y="1171"/>
                    <a:pt x="9200" y="1197"/>
                  </a:cubicBezTo>
                  <a:lnTo>
                    <a:pt x="8444" y="1733"/>
                  </a:lnTo>
                  <a:cubicBezTo>
                    <a:pt x="8034" y="1481"/>
                    <a:pt x="7624" y="1292"/>
                    <a:pt x="7152" y="1166"/>
                  </a:cubicBezTo>
                  <a:lnTo>
                    <a:pt x="6994" y="252"/>
                  </a:lnTo>
                  <a:cubicBezTo>
                    <a:pt x="6931" y="95"/>
                    <a:pt x="6837" y="0"/>
                    <a:pt x="66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4"/>
            <p:cNvSpPr/>
            <p:nvPr/>
          </p:nvSpPr>
          <p:spPr>
            <a:xfrm>
              <a:off x="1399850" y="3426550"/>
              <a:ext cx="116600" cy="52800"/>
            </a:xfrm>
            <a:custGeom>
              <a:rect b="b" l="l" r="r" t="t"/>
              <a:pathLst>
                <a:path extrusionOk="0" h="2112" w="4664">
                  <a:moveTo>
                    <a:pt x="725" y="0"/>
                  </a:moveTo>
                  <a:cubicBezTo>
                    <a:pt x="410" y="252"/>
                    <a:pt x="127" y="662"/>
                    <a:pt x="1" y="1103"/>
                  </a:cubicBezTo>
                  <a:cubicBezTo>
                    <a:pt x="599" y="1733"/>
                    <a:pt x="1387" y="2111"/>
                    <a:pt x="2332" y="2111"/>
                  </a:cubicBezTo>
                  <a:cubicBezTo>
                    <a:pt x="3246" y="2111"/>
                    <a:pt x="4065" y="1733"/>
                    <a:pt x="4664" y="1103"/>
                  </a:cubicBezTo>
                  <a:cubicBezTo>
                    <a:pt x="4538" y="662"/>
                    <a:pt x="4254" y="252"/>
                    <a:pt x="3939" y="0"/>
                  </a:cubicBezTo>
                  <a:cubicBezTo>
                    <a:pt x="3561" y="473"/>
                    <a:pt x="2994" y="788"/>
                    <a:pt x="2332" y="788"/>
                  </a:cubicBezTo>
                  <a:cubicBezTo>
                    <a:pt x="1702" y="788"/>
                    <a:pt x="1103" y="473"/>
                    <a:pt x="7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35"/>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567" name="Google Shape;567;p35"/>
          <p:cNvSpPr txBox="1"/>
          <p:nvPr>
            <p:ph idx="4294967295" type="subTitle"/>
          </p:nvPr>
        </p:nvSpPr>
        <p:spPr>
          <a:xfrm>
            <a:off x="6281400" y="1621834"/>
            <a:ext cx="1986000" cy="552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Mars is actually a very cold place</a:t>
            </a:r>
            <a:endParaRPr/>
          </a:p>
        </p:txBody>
      </p:sp>
      <p:sp>
        <p:nvSpPr>
          <p:cNvPr id="568" name="Google Shape;568;p35"/>
          <p:cNvSpPr txBox="1"/>
          <p:nvPr>
            <p:ph idx="4294967295" type="subTitle"/>
          </p:nvPr>
        </p:nvSpPr>
        <p:spPr>
          <a:xfrm>
            <a:off x="6281400" y="3935185"/>
            <a:ext cx="1986000" cy="527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Neptune is very far from the Sun</a:t>
            </a:r>
            <a:endParaRPr/>
          </a:p>
        </p:txBody>
      </p:sp>
      <p:sp>
        <p:nvSpPr>
          <p:cNvPr id="569" name="Google Shape;569;p35"/>
          <p:cNvSpPr txBox="1"/>
          <p:nvPr>
            <p:ph idx="4294967295" type="title"/>
          </p:nvPr>
        </p:nvSpPr>
        <p:spPr>
          <a:xfrm>
            <a:off x="6281400" y="1179237"/>
            <a:ext cx="19860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Mars</a:t>
            </a:r>
            <a:endParaRPr sz="2200"/>
          </a:p>
        </p:txBody>
      </p:sp>
      <p:sp>
        <p:nvSpPr>
          <p:cNvPr id="570" name="Google Shape;570;p35"/>
          <p:cNvSpPr txBox="1"/>
          <p:nvPr>
            <p:ph idx="4294967295" type="title"/>
          </p:nvPr>
        </p:nvSpPr>
        <p:spPr>
          <a:xfrm>
            <a:off x="6281400" y="3498663"/>
            <a:ext cx="19860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Neptune</a:t>
            </a:r>
            <a:endParaRPr sz="2200"/>
          </a:p>
        </p:txBody>
      </p:sp>
      <p:sp>
        <p:nvSpPr>
          <p:cNvPr id="571" name="Google Shape;571;p35"/>
          <p:cNvSpPr txBox="1"/>
          <p:nvPr>
            <p:ph idx="4294967295" type="title"/>
          </p:nvPr>
        </p:nvSpPr>
        <p:spPr>
          <a:xfrm flipH="1">
            <a:off x="2402950" y="1179237"/>
            <a:ext cx="19860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Mercury</a:t>
            </a:r>
            <a:endParaRPr sz="2200"/>
          </a:p>
        </p:txBody>
      </p:sp>
      <p:sp>
        <p:nvSpPr>
          <p:cNvPr id="572" name="Google Shape;572;p35"/>
          <p:cNvSpPr txBox="1"/>
          <p:nvPr>
            <p:ph idx="4294967295" type="subTitle"/>
          </p:nvPr>
        </p:nvSpPr>
        <p:spPr>
          <a:xfrm flipH="1">
            <a:off x="2402949" y="1621824"/>
            <a:ext cx="1986000" cy="552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Mercury is the closest planet to the Sun</a:t>
            </a:r>
            <a:endParaRPr/>
          </a:p>
        </p:txBody>
      </p:sp>
      <p:sp>
        <p:nvSpPr>
          <p:cNvPr id="573" name="Google Shape;573;p35"/>
          <p:cNvSpPr txBox="1"/>
          <p:nvPr>
            <p:ph idx="4294967295" type="title"/>
          </p:nvPr>
        </p:nvSpPr>
        <p:spPr>
          <a:xfrm flipH="1">
            <a:off x="2402949" y="2338950"/>
            <a:ext cx="19860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Venus</a:t>
            </a:r>
            <a:endParaRPr sz="2200"/>
          </a:p>
        </p:txBody>
      </p:sp>
      <p:sp>
        <p:nvSpPr>
          <p:cNvPr id="574" name="Google Shape;574;p35"/>
          <p:cNvSpPr txBox="1"/>
          <p:nvPr>
            <p:ph idx="4294967295" type="subTitle"/>
          </p:nvPr>
        </p:nvSpPr>
        <p:spPr>
          <a:xfrm flipH="1">
            <a:off x="2402948" y="2781536"/>
            <a:ext cx="1986000" cy="552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Venus is the second planet from the Sun</a:t>
            </a:r>
            <a:endParaRPr/>
          </a:p>
        </p:txBody>
      </p:sp>
      <p:sp>
        <p:nvSpPr>
          <p:cNvPr id="575" name="Google Shape;575;p35"/>
          <p:cNvSpPr txBox="1"/>
          <p:nvPr>
            <p:ph idx="4294967295" type="title"/>
          </p:nvPr>
        </p:nvSpPr>
        <p:spPr>
          <a:xfrm flipH="1">
            <a:off x="2402950" y="3498662"/>
            <a:ext cx="19860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Jupiter</a:t>
            </a:r>
            <a:endParaRPr sz="2200"/>
          </a:p>
        </p:txBody>
      </p:sp>
      <p:sp>
        <p:nvSpPr>
          <p:cNvPr id="576" name="Google Shape;576;p35"/>
          <p:cNvSpPr txBox="1"/>
          <p:nvPr>
            <p:ph idx="4294967295" type="subTitle"/>
          </p:nvPr>
        </p:nvSpPr>
        <p:spPr>
          <a:xfrm flipH="1">
            <a:off x="2402949" y="3935175"/>
            <a:ext cx="1986000" cy="527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Jupiter is the biggest planet of them all</a:t>
            </a:r>
            <a:endParaRPr/>
          </a:p>
        </p:txBody>
      </p:sp>
      <p:sp>
        <p:nvSpPr>
          <p:cNvPr id="577" name="Google Shape;577;p35"/>
          <p:cNvSpPr txBox="1"/>
          <p:nvPr>
            <p:ph idx="4294967295" type="title"/>
          </p:nvPr>
        </p:nvSpPr>
        <p:spPr>
          <a:xfrm>
            <a:off x="6281400" y="2338962"/>
            <a:ext cx="19860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Saturn</a:t>
            </a:r>
            <a:endParaRPr sz="2200"/>
          </a:p>
        </p:txBody>
      </p:sp>
      <p:sp>
        <p:nvSpPr>
          <p:cNvPr id="578" name="Google Shape;578;p35"/>
          <p:cNvSpPr txBox="1"/>
          <p:nvPr>
            <p:ph idx="4294967295" type="subTitle"/>
          </p:nvPr>
        </p:nvSpPr>
        <p:spPr>
          <a:xfrm>
            <a:off x="6281401" y="2775475"/>
            <a:ext cx="1986000" cy="527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Saturn is composed of hydrogen and helium</a:t>
            </a:r>
            <a:endParaRPr/>
          </a:p>
        </p:txBody>
      </p:sp>
      <p:sp>
        <p:nvSpPr>
          <p:cNvPr id="579" name="Google Shape;579;p35"/>
          <p:cNvSpPr/>
          <p:nvPr/>
        </p:nvSpPr>
        <p:spPr>
          <a:xfrm flipH="1">
            <a:off x="861799" y="1354025"/>
            <a:ext cx="12558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Poppins SemiBold"/>
                <a:ea typeface="Poppins SemiBold"/>
                <a:cs typeface="Poppins SemiBold"/>
                <a:sym typeface="Poppins SemiBold"/>
              </a:rPr>
              <a:t>01.</a:t>
            </a:r>
            <a:endParaRPr/>
          </a:p>
        </p:txBody>
      </p:sp>
      <p:sp>
        <p:nvSpPr>
          <p:cNvPr id="580" name="Google Shape;580;p35"/>
          <p:cNvSpPr/>
          <p:nvPr/>
        </p:nvSpPr>
        <p:spPr>
          <a:xfrm>
            <a:off x="4740250" y="1354025"/>
            <a:ext cx="12558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Poppins SemiBold"/>
                <a:ea typeface="Poppins SemiBold"/>
                <a:cs typeface="Poppins SemiBold"/>
                <a:sym typeface="Poppins SemiBold"/>
              </a:rPr>
              <a:t>04.</a:t>
            </a:r>
            <a:endParaRPr/>
          </a:p>
        </p:txBody>
      </p:sp>
      <p:sp>
        <p:nvSpPr>
          <p:cNvPr id="581" name="Google Shape;581;p35"/>
          <p:cNvSpPr/>
          <p:nvPr/>
        </p:nvSpPr>
        <p:spPr>
          <a:xfrm flipH="1">
            <a:off x="861799" y="2499150"/>
            <a:ext cx="12558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Poppins SemiBold"/>
                <a:ea typeface="Poppins SemiBold"/>
                <a:cs typeface="Poppins SemiBold"/>
                <a:sym typeface="Poppins SemiBold"/>
              </a:rPr>
              <a:t>02.</a:t>
            </a:r>
            <a:endParaRPr/>
          </a:p>
        </p:txBody>
      </p:sp>
      <p:sp>
        <p:nvSpPr>
          <p:cNvPr id="582" name="Google Shape;582;p35"/>
          <p:cNvSpPr/>
          <p:nvPr/>
        </p:nvSpPr>
        <p:spPr>
          <a:xfrm>
            <a:off x="4740250" y="2499150"/>
            <a:ext cx="12558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Poppins SemiBold"/>
                <a:ea typeface="Poppins SemiBold"/>
                <a:cs typeface="Poppins SemiBold"/>
                <a:sym typeface="Poppins SemiBold"/>
              </a:rPr>
              <a:t>05.</a:t>
            </a:r>
            <a:endParaRPr/>
          </a:p>
        </p:txBody>
      </p:sp>
      <p:sp>
        <p:nvSpPr>
          <p:cNvPr id="583" name="Google Shape;583;p35"/>
          <p:cNvSpPr/>
          <p:nvPr/>
        </p:nvSpPr>
        <p:spPr>
          <a:xfrm flipH="1">
            <a:off x="861799" y="3644275"/>
            <a:ext cx="12558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Poppins SemiBold"/>
                <a:ea typeface="Poppins SemiBold"/>
                <a:cs typeface="Poppins SemiBold"/>
                <a:sym typeface="Poppins SemiBold"/>
              </a:rPr>
              <a:t>03.</a:t>
            </a:r>
            <a:endParaRPr/>
          </a:p>
        </p:txBody>
      </p:sp>
      <p:sp>
        <p:nvSpPr>
          <p:cNvPr id="584" name="Google Shape;584;p35"/>
          <p:cNvSpPr/>
          <p:nvPr/>
        </p:nvSpPr>
        <p:spPr>
          <a:xfrm>
            <a:off x="4740250" y="3644275"/>
            <a:ext cx="12558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Poppins SemiBold"/>
                <a:ea typeface="Poppins SemiBold"/>
                <a:cs typeface="Poppins SemiBold"/>
                <a:sym typeface="Poppins SemiBold"/>
              </a:rPr>
              <a:t>06.</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36"/>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590" name="Google Shape;590;p36"/>
          <p:cNvSpPr txBox="1"/>
          <p:nvPr>
            <p:ph idx="4294967295" type="subTitle"/>
          </p:nvPr>
        </p:nvSpPr>
        <p:spPr>
          <a:xfrm>
            <a:off x="4571951" y="3587330"/>
            <a:ext cx="19755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Mars is actually a very cold place</a:t>
            </a:r>
            <a:endParaRPr/>
          </a:p>
        </p:txBody>
      </p:sp>
      <p:sp>
        <p:nvSpPr>
          <p:cNvPr id="591" name="Google Shape;591;p36"/>
          <p:cNvSpPr txBox="1"/>
          <p:nvPr>
            <p:ph idx="4294967295" type="title"/>
          </p:nvPr>
        </p:nvSpPr>
        <p:spPr>
          <a:xfrm>
            <a:off x="4571950" y="3144738"/>
            <a:ext cx="1975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Mars</a:t>
            </a:r>
            <a:endParaRPr sz="2200"/>
          </a:p>
        </p:txBody>
      </p:sp>
      <p:sp>
        <p:nvSpPr>
          <p:cNvPr id="592" name="Google Shape;592;p36"/>
          <p:cNvSpPr txBox="1"/>
          <p:nvPr>
            <p:ph idx="4294967295" type="title"/>
          </p:nvPr>
        </p:nvSpPr>
        <p:spPr>
          <a:xfrm>
            <a:off x="621100" y="3144738"/>
            <a:ext cx="1975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Mercury</a:t>
            </a:r>
            <a:endParaRPr sz="2200"/>
          </a:p>
        </p:txBody>
      </p:sp>
      <p:sp>
        <p:nvSpPr>
          <p:cNvPr id="593" name="Google Shape;593;p36"/>
          <p:cNvSpPr txBox="1"/>
          <p:nvPr>
            <p:ph idx="4294967295" type="subTitle"/>
          </p:nvPr>
        </p:nvSpPr>
        <p:spPr>
          <a:xfrm>
            <a:off x="621101" y="3587320"/>
            <a:ext cx="19755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Mercury is the closest planet to the Sun</a:t>
            </a:r>
            <a:endParaRPr/>
          </a:p>
        </p:txBody>
      </p:sp>
      <p:sp>
        <p:nvSpPr>
          <p:cNvPr id="594" name="Google Shape;594;p36"/>
          <p:cNvSpPr txBox="1"/>
          <p:nvPr>
            <p:ph idx="4294967295" type="title"/>
          </p:nvPr>
        </p:nvSpPr>
        <p:spPr>
          <a:xfrm>
            <a:off x="6547375" y="3144725"/>
            <a:ext cx="1975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Venus</a:t>
            </a:r>
            <a:endParaRPr sz="2200"/>
          </a:p>
        </p:txBody>
      </p:sp>
      <p:sp>
        <p:nvSpPr>
          <p:cNvPr id="595" name="Google Shape;595;p36"/>
          <p:cNvSpPr txBox="1"/>
          <p:nvPr>
            <p:ph idx="4294967295" type="subTitle"/>
          </p:nvPr>
        </p:nvSpPr>
        <p:spPr>
          <a:xfrm>
            <a:off x="6547376" y="3587308"/>
            <a:ext cx="19755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Venus is the second planet from the Sun</a:t>
            </a:r>
            <a:endParaRPr/>
          </a:p>
        </p:txBody>
      </p:sp>
      <p:sp>
        <p:nvSpPr>
          <p:cNvPr id="596" name="Google Shape;596;p36"/>
          <p:cNvSpPr txBox="1"/>
          <p:nvPr>
            <p:ph idx="4294967295" type="title"/>
          </p:nvPr>
        </p:nvSpPr>
        <p:spPr>
          <a:xfrm>
            <a:off x="2596524" y="3144738"/>
            <a:ext cx="1975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Jupiter</a:t>
            </a:r>
            <a:endParaRPr sz="2200"/>
          </a:p>
        </p:txBody>
      </p:sp>
      <p:sp>
        <p:nvSpPr>
          <p:cNvPr id="597" name="Google Shape;597;p36"/>
          <p:cNvSpPr txBox="1"/>
          <p:nvPr>
            <p:ph idx="4294967295" type="subTitle"/>
          </p:nvPr>
        </p:nvSpPr>
        <p:spPr>
          <a:xfrm>
            <a:off x="2596526" y="3587321"/>
            <a:ext cx="19755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Jupiter is the biggest planet of them all</a:t>
            </a:r>
            <a:endParaRPr/>
          </a:p>
        </p:txBody>
      </p:sp>
      <p:sp>
        <p:nvSpPr>
          <p:cNvPr id="598" name="Google Shape;598;p36"/>
          <p:cNvSpPr/>
          <p:nvPr/>
        </p:nvSpPr>
        <p:spPr>
          <a:xfrm>
            <a:off x="1108147" y="1815178"/>
            <a:ext cx="1001400" cy="99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599" name="Google Shape;599;p36"/>
          <p:cNvSpPr/>
          <p:nvPr/>
        </p:nvSpPr>
        <p:spPr>
          <a:xfrm>
            <a:off x="3083572" y="1815178"/>
            <a:ext cx="1001400" cy="99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600" name="Google Shape;600;p36"/>
          <p:cNvSpPr/>
          <p:nvPr/>
        </p:nvSpPr>
        <p:spPr>
          <a:xfrm>
            <a:off x="5058997" y="1815178"/>
            <a:ext cx="1001400" cy="99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601" name="Google Shape;601;p36"/>
          <p:cNvSpPr/>
          <p:nvPr/>
        </p:nvSpPr>
        <p:spPr>
          <a:xfrm>
            <a:off x="7034422" y="1815178"/>
            <a:ext cx="1001400" cy="99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602" name="Google Shape;602;p36"/>
          <p:cNvSpPr txBox="1"/>
          <p:nvPr>
            <p:ph idx="4294967295" type="title"/>
          </p:nvPr>
        </p:nvSpPr>
        <p:spPr>
          <a:xfrm>
            <a:off x="2326412" y="2049025"/>
            <a:ext cx="5403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a:t>
            </a:r>
            <a:endParaRPr sz="2200"/>
          </a:p>
        </p:txBody>
      </p:sp>
      <p:sp>
        <p:nvSpPr>
          <p:cNvPr id="603" name="Google Shape;603;p36"/>
          <p:cNvSpPr txBox="1"/>
          <p:nvPr>
            <p:ph idx="4294967295" type="title"/>
          </p:nvPr>
        </p:nvSpPr>
        <p:spPr>
          <a:xfrm>
            <a:off x="4301850" y="2049025"/>
            <a:ext cx="5403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a:t>
            </a:r>
            <a:endParaRPr sz="2200"/>
          </a:p>
        </p:txBody>
      </p:sp>
      <p:sp>
        <p:nvSpPr>
          <p:cNvPr id="604" name="Google Shape;604;p36"/>
          <p:cNvSpPr txBox="1"/>
          <p:nvPr>
            <p:ph idx="4294967295" type="title"/>
          </p:nvPr>
        </p:nvSpPr>
        <p:spPr>
          <a:xfrm>
            <a:off x="6277262" y="2049025"/>
            <a:ext cx="5403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a:t>
            </a:r>
            <a:endParaRPr sz="2200"/>
          </a:p>
        </p:txBody>
      </p:sp>
      <p:grpSp>
        <p:nvGrpSpPr>
          <p:cNvPr id="605" name="Google Shape;605;p36"/>
          <p:cNvGrpSpPr/>
          <p:nvPr/>
        </p:nvGrpSpPr>
        <p:grpSpPr>
          <a:xfrm>
            <a:off x="1425217" y="2120180"/>
            <a:ext cx="367261" cy="364686"/>
            <a:chOff x="-64781025" y="3361050"/>
            <a:chExt cx="317425" cy="315200"/>
          </a:xfrm>
        </p:grpSpPr>
        <p:sp>
          <p:nvSpPr>
            <p:cNvPr id="606" name="Google Shape;606;p36"/>
            <p:cNvSpPr/>
            <p:nvPr/>
          </p:nvSpPr>
          <p:spPr>
            <a:xfrm>
              <a:off x="-64764500" y="3388725"/>
              <a:ext cx="272550" cy="272550"/>
            </a:xfrm>
            <a:custGeom>
              <a:rect b="b" l="l" r="r" t="t"/>
              <a:pathLst>
                <a:path extrusionOk="0" h="10902" w="10902">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6"/>
            <p:cNvSpPr/>
            <p:nvPr/>
          </p:nvSpPr>
          <p:spPr>
            <a:xfrm>
              <a:off x="-64568375" y="3361050"/>
              <a:ext cx="104775" cy="105675"/>
            </a:xfrm>
            <a:custGeom>
              <a:rect b="b" l="l" r="r" t="t"/>
              <a:pathLst>
                <a:path extrusionOk="0" h="4227" w="4191">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6"/>
            <p:cNvSpPr/>
            <p:nvPr/>
          </p:nvSpPr>
          <p:spPr>
            <a:xfrm>
              <a:off x="-64645575" y="3596675"/>
              <a:ext cx="85100" cy="79575"/>
            </a:xfrm>
            <a:custGeom>
              <a:rect b="b" l="l" r="r" t="t"/>
              <a:pathLst>
                <a:path extrusionOk="0" h="3183" w="3404">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6"/>
            <p:cNvSpPr/>
            <p:nvPr/>
          </p:nvSpPr>
          <p:spPr>
            <a:xfrm>
              <a:off x="-64781025" y="3456475"/>
              <a:ext cx="80350" cy="85075"/>
            </a:xfrm>
            <a:custGeom>
              <a:rect b="b" l="l" r="r" t="t"/>
              <a:pathLst>
                <a:path extrusionOk="0" h="3403" w="3214">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 name="Google Shape;610;p36"/>
          <p:cNvGrpSpPr/>
          <p:nvPr/>
        </p:nvGrpSpPr>
        <p:grpSpPr>
          <a:xfrm>
            <a:off x="3401089" y="2133326"/>
            <a:ext cx="366364" cy="359075"/>
            <a:chOff x="-60988625" y="3740800"/>
            <a:chExt cx="316650" cy="310350"/>
          </a:xfrm>
        </p:grpSpPr>
        <p:sp>
          <p:nvSpPr>
            <p:cNvPr id="611" name="Google Shape;611;p36"/>
            <p:cNvSpPr/>
            <p:nvPr/>
          </p:nvSpPr>
          <p:spPr>
            <a:xfrm>
              <a:off x="-60988625" y="3740800"/>
              <a:ext cx="311125" cy="310350"/>
            </a:xfrm>
            <a:custGeom>
              <a:rect b="b" l="l" r="r" t="t"/>
              <a:pathLst>
                <a:path extrusionOk="0" h="12414" w="12445">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6"/>
            <p:cNvSpPr/>
            <p:nvPr/>
          </p:nvSpPr>
          <p:spPr>
            <a:xfrm>
              <a:off x="-60742100" y="3920375"/>
              <a:ext cx="68550" cy="55175"/>
            </a:xfrm>
            <a:custGeom>
              <a:rect b="b" l="l" r="r" t="t"/>
              <a:pathLst>
                <a:path extrusionOk="0" h="2207" w="2742">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6"/>
            <p:cNvSpPr/>
            <p:nvPr/>
          </p:nvSpPr>
          <p:spPr>
            <a:xfrm>
              <a:off x="-60740525" y="3741600"/>
              <a:ext cx="68550" cy="158325"/>
            </a:xfrm>
            <a:custGeom>
              <a:rect b="b" l="l" r="r" t="t"/>
              <a:pathLst>
                <a:path extrusionOk="0" h="6333" w="2742">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4" name="Google Shape;614;p36"/>
          <p:cNvGrpSpPr/>
          <p:nvPr/>
        </p:nvGrpSpPr>
        <p:grpSpPr>
          <a:xfrm>
            <a:off x="5384199" y="2138304"/>
            <a:ext cx="350995" cy="349133"/>
            <a:chOff x="2404875" y="3955825"/>
            <a:chExt cx="296950" cy="295375"/>
          </a:xfrm>
        </p:grpSpPr>
        <p:sp>
          <p:nvSpPr>
            <p:cNvPr id="615" name="Google Shape;615;p36"/>
            <p:cNvSpPr/>
            <p:nvPr/>
          </p:nvSpPr>
          <p:spPr>
            <a:xfrm>
              <a:off x="2404875" y="3955825"/>
              <a:ext cx="219775" cy="224500"/>
            </a:xfrm>
            <a:custGeom>
              <a:rect b="b" l="l" r="r" t="t"/>
              <a:pathLst>
                <a:path extrusionOk="0" h="8980" w="8791">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6"/>
            <p:cNvSpPr/>
            <p:nvPr/>
          </p:nvSpPr>
          <p:spPr>
            <a:xfrm>
              <a:off x="2510400" y="4024075"/>
              <a:ext cx="191425" cy="87575"/>
            </a:xfrm>
            <a:custGeom>
              <a:rect b="b" l="l" r="r" t="t"/>
              <a:pathLst>
                <a:path extrusionOk="0" h="3503" w="7657">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6"/>
            <p:cNvSpPr/>
            <p:nvPr/>
          </p:nvSpPr>
          <p:spPr>
            <a:xfrm>
              <a:off x="2424550" y="4188175"/>
              <a:ext cx="189050" cy="63025"/>
            </a:xfrm>
            <a:custGeom>
              <a:rect b="b" l="l" r="r" t="t"/>
              <a:pathLst>
                <a:path extrusionOk="0" h="2521" w="7562">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6"/>
            <p:cNvSpPr/>
            <p:nvPr/>
          </p:nvSpPr>
          <p:spPr>
            <a:xfrm>
              <a:off x="2457625" y="4007025"/>
              <a:ext cx="115025" cy="122100"/>
            </a:xfrm>
            <a:custGeom>
              <a:rect b="b" l="l" r="r" t="t"/>
              <a:pathLst>
                <a:path extrusionOk="0" h="4884" w="4601">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9" name="Google Shape;619;p36"/>
          <p:cNvGrpSpPr/>
          <p:nvPr/>
        </p:nvGrpSpPr>
        <p:grpSpPr>
          <a:xfrm>
            <a:off x="7359591" y="2126853"/>
            <a:ext cx="350079" cy="351320"/>
            <a:chOff x="4991425" y="3234750"/>
            <a:chExt cx="296175" cy="297225"/>
          </a:xfrm>
        </p:grpSpPr>
        <p:sp>
          <p:nvSpPr>
            <p:cNvPr id="620" name="Google Shape;620;p36"/>
            <p:cNvSpPr/>
            <p:nvPr/>
          </p:nvSpPr>
          <p:spPr>
            <a:xfrm>
              <a:off x="5077275" y="3304450"/>
              <a:ext cx="122100" cy="99275"/>
            </a:xfrm>
            <a:custGeom>
              <a:rect b="b" l="l" r="r" t="t"/>
              <a:pathLst>
                <a:path extrusionOk="0" h="3971" w="4884">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6"/>
            <p:cNvSpPr/>
            <p:nvPr/>
          </p:nvSpPr>
          <p:spPr>
            <a:xfrm>
              <a:off x="5121375" y="3339900"/>
              <a:ext cx="35475" cy="35475"/>
            </a:xfrm>
            <a:custGeom>
              <a:rect b="b" l="l" r="r" t="t"/>
              <a:pathLst>
                <a:path extrusionOk="0" h="1419" w="1419">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6"/>
            <p:cNvSpPr/>
            <p:nvPr/>
          </p:nvSpPr>
          <p:spPr>
            <a:xfrm>
              <a:off x="5009550" y="3234750"/>
              <a:ext cx="259150" cy="261125"/>
            </a:xfrm>
            <a:custGeom>
              <a:rect b="b" l="l" r="r" t="t"/>
              <a:pathLst>
                <a:path extrusionOk="0" h="10445" w="10366">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6"/>
            <p:cNvSpPr/>
            <p:nvPr/>
          </p:nvSpPr>
          <p:spPr>
            <a:xfrm>
              <a:off x="5105625" y="3391900"/>
              <a:ext cx="66975" cy="34675"/>
            </a:xfrm>
            <a:custGeom>
              <a:rect b="b" l="l" r="r" t="t"/>
              <a:pathLst>
                <a:path extrusionOk="0" h="1387" w="2679">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6"/>
            <p:cNvSpPr/>
            <p:nvPr/>
          </p:nvSpPr>
          <p:spPr>
            <a:xfrm>
              <a:off x="5192275" y="3443075"/>
              <a:ext cx="95325" cy="86975"/>
            </a:xfrm>
            <a:custGeom>
              <a:rect b="b" l="l" r="r" t="t"/>
              <a:pathLst>
                <a:path extrusionOk="0" h="3479" w="3813">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6"/>
            <p:cNvSpPr/>
            <p:nvPr/>
          </p:nvSpPr>
          <p:spPr>
            <a:xfrm>
              <a:off x="4991425" y="3444650"/>
              <a:ext cx="95325" cy="87325"/>
            </a:xfrm>
            <a:custGeom>
              <a:rect b="b" l="l" r="r" t="t"/>
              <a:pathLst>
                <a:path extrusionOk="0" h="3493" w="3813">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91" name="Google Shape;91;p19"/>
          <p:cNvSpPr txBox="1"/>
          <p:nvPr>
            <p:ph idx="1" type="body"/>
          </p:nvPr>
        </p:nvSpPr>
        <p:spPr>
          <a:xfrm>
            <a:off x="621100" y="1152475"/>
            <a:ext cx="7901700" cy="3416400"/>
          </a:xfrm>
          <a:prstGeom prst="rect">
            <a:avLst/>
          </a:prstGeom>
        </p:spPr>
        <p:txBody>
          <a:bodyPr anchorCtr="0" anchor="t" bIns="91425" lIns="91425" spcFirstLastPara="1" rIns="91425" wrap="square" tIns="91425">
            <a:noAutofit/>
          </a:bodyPr>
          <a:lstStyle/>
          <a:p>
            <a:pPr indent="-214899" lvl="0" marL="251999" rtl="0" algn="l">
              <a:spcBef>
                <a:spcPts val="0"/>
              </a:spcBef>
              <a:spcAft>
                <a:spcPts val="0"/>
              </a:spcAft>
              <a:buClr>
                <a:schemeClr val="dk1"/>
              </a:buClr>
              <a:buSzPts val="1400"/>
              <a:buFont typeface="Anaheim"/>
              <a:buChar char="●"/>
            </a:pPr>
            <a:r>
              <a:rPr lang="en"/>
              <a:t>This template contains an assortment of supplementary infographic resources for the </a:t>
            </a:r>
            <a:r>
              <a:rPr b="1" lang="en">
                <a:solidFill>
                  <a:schemeClr val="hlink"/>
                </a:solidFill>
                <a:uFill>
                  <a:noFill/>
                </a:uFill>
                <a:hlinkClick r:id="rId3"/>
              </a:rPr>
              <a:t>Elegant, modern milky white company profile</a:t>
            </a:r>
            <a:r>
              <a:rPr b="1" lang="en"/>
              <a:t> </a:t>
            </a:r>
            <a:r>
              <a:rPr lang="en"/>
              <a:t>presentation.</a:t>
            </a:r>
            <a:endParaRPr/>
          </a:p>
          <a:p>
            <a:pPr indent="-214899" lvl="0" marL="251999" rtl="0" algn="l">
              <a:spcBef>
                <a:spcPts val="1000"/>
              </a:spcBef>
              <a:spcAft>
                <a:spcPts val="0"/>
              </a:spcAft>
              <a:buClr>
                <a:schemeClr val="dk1"/>
              </a:buClr>
              <a:buSzPts val="1400"/>
              <a:buFont typeface="Trebuchet MS"/>
              <a:buChar char="●"/>
            </a:pPr>
            <a:r>
              <a:rPr lang="en"/>
              <a:t>These infographics are adapted to the style of the aforementioned presentation, so you can insert them easily and have them completely integrated at once. You just need to do the following:</a:t>
            </a:r>
            <a:endParaRPr/>
          </a:p>
          <a:p>
            <a:pPr indent="0" lvl="0" marL="457200" rtl="0" algn="l">
              <a:spcBef>
                <a:spcPts val="0"/>
              </a:spcBef>
              <a:spcAft>
                <a:spcPts val="0"/>
              </a:spcAft>
              <a:buNone/>
            </a:pPr>
            <a:r>
              <a:t/>
            </a:r>
            <a:endParaRPr/>
          </a:p>
          <a:p>
            <a:pPr indent="-214900" lvl="1" marL="612000" rtl="0" algn="l">
              <a:spcBef>
                <a:spcPts val="0"/>
              </a:spcBef>
              <a:spcAft>
                <a:spcPts val="0"/>
              </a:spcAft>
              <a:buClr>
                <a:schemeClr val="dk1"/>
              </a:buClr>
              <a:buSzPts val="1400"/>
              <a:buFont typeface="Trebuchet MS"/>
              <a:buChar char="○"/>
            </a:pPr>
            <a:r>
              <a:rPr lang="en"/>
              <a:t>Select the element that you want to copy</a:t>
            </a:r>
            <a:endParaRPr/>
          </a:p>
          <a:p>
            <a:pPr indent="-214900" lvl="1" marL="612000" rtl="0" algn="l">
              <a:spcBef>
                <a:spcPts val="0"/>
              </a:spcBef>
              <a:spcAft>
                <a:spcPts val="0"/>
              </a:spcAft>
              <a:buClr>
                <a:schemeClr val="dk1"/>
              </a:buClr>
              <a:buSzPts val="1400"/>
              <a:buFont typeface="Trebuchet MS"/>
              <a:buChar char="○"/>
            </a:pPr>
            <a:r>
              <a:rPr lang="en"/>
              <a:t>Right-click and choose “Copy”</a:t>
            </a:r>
            <a:endParaRPr/>
          </a:p>
          <a:p>
            <a:pPr indent="-214900" lvl="1" marL="612000" rtl="0" algn="l">
              <a:spcBef>
                <a:spcPts val="0"/>
              </a:spcBef>
              <a:spcAft>
                <a:spcPts val="0"/>
              </a:spcAft>
              <a:buClr>
                <a:schemeClr val="dk1"/>
              </a:buClr>
              <a:buSzPts val="1400"/>
              <a:buFont typeface="Trebuchet MS"/>
              <a:buChar char="○"/>
            </a:pPr>
            <a:r>
              <a:rPr lang="en"/>
              <a:t>Go to the slide where you want the element to appear</a:t>
            </a:r>
            <a:endParaRPr/>
          </a:p>
          <a:p>
            <a:pPr indent="-214900" lvl="1" marL="612000" rtl="0" algn="l">
              <a:spcBef>
                <a:spcPts val="0"/>
              </a:spcBef>
              <a:spcAft>
                <a:spcPts val="0"/>
              </a:spcAft>
              <a:buClr>
                <a:schemeClr val="dk1"/>
              </a:buClr>
              <a:buSzPts val="1400"/>
              <a:buFont typeface="Trebuchet MS"/>
              <a:buChar char="○"/>
            </a:pPr>
            <a:r>
              <a:rPr lang="en"/>
              <a:t>Right-click and choose “Paste”</a:t>
            </a:r>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37"/>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631" name="Google Shape;631;p37"/>
          <p:cNvSpPr txBox="1"/>
          <p:nvPr>
            <p:ph idx="4294967295" type="subTitle"/>
          </p:nvPr>
        </p:nvSpPr>
        <p:spPr>
          <a:xfrm>
            <a:off x="6181550" y="2713771"/>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Mars is actually a very cold place</a:t>
            </a:r>
            <a:endParaRPr/>
          </a:p>
        </p:txBody>
      </p:sp>
      <p:sp>
        <p:nvSpPr>
          <p:cNvPr id="632" name="Google Shape;632;p37"/>
          <p:cNvSpPr txBox="1"/>
          <p:nvPr>
            <p:ph idx="4294967295" type="title"/>
          </p:nvPr>
        </p:nvSpPr>
        <p:spPr>
          <a:xfrm>
            <a:off x="6181550" y="2271175"/>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Mars</a:t>
            </a:r>
            <a:endParaRPr sz="2200"/>
          </a:p>
        </p:txBody>
      </p:sp>
      <p:sp>
        <p:nvSpPr>
          <p:cNvPr id="633" name="Google Shape;633;p37"/>
          <p:cNvSpPr txBox="1"/>
          <p:nvPr>
            <p:ph idx="4294967295" type="title"/>
          </p:nvPr>
        </p:nvSpPr>
        <p:spPr>
          <a:xfrm flipH="1">
            <a:off x="976350" y="2271175"/>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Mercury</a:t>
            </a:r>
            <a:endParaRPr sz="2200"/>
          </a:p>
        </p:txBody>
      </p:sp>
      <p:sp>
        <p:nvSpPr>
          <p:cNvPr id="634" name="Google Shape;634;p37"/>
          <p:cNvSpPr txBox="1"/>
          <p:nvPr>
            <p:ph idx="4294967295" type="subTitle"/>
          </p:nvPr>
        </p:nvSpPr>
        <p:spPr>
          <a:xfrm flipH="1">
            <a:off x="976349" y="2713761"/>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Mercury is the closest planet to the Sun</a:t>
            </a:r>
            <a:endParaRPr/>
          </a:p>
        </p:txBody>
      </p:sp>
      <p:sp>
        <p:nvSpPr>
          <p:cNvPr id="635" name="Google Shape;635;p37"/>
          <p:cNvSpPr txBox="1"/>
          <p:nvPr>
            <p:ph idx="4294967295" type="title"/>
          </p:nvPr>
        </p:nvSpPr>
        <p:spPr>
          <a:xfrm flipH="1">
            <a:off x="3578949" y="2271162"/>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Venus</a:t>
            </a:r>
            <a:endParaRPr sz="2200"/>
          </a:p>
        </p:txBody>
      </p:sp>
      <p:sp>
        <p:nvSpPr>
          <p:cNvPr id="636" name="Google Shape;636;p37"/>
          <p:cNvSpPr txBox="1"/>
          <p:nvPr>
            <p:ph idx="4294967295" type="subTitle"/>
          </p:nvPr>
        </p:nvSpPr>
        <p:spPr>
          <a:xfrm flipH="1">
            <a:off x="3578948" y="2713749"/>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Venus is the second planet from the Sun</a:t>
            </a:r>
            <a:endParaRPr/>
          </a:p>
        </p:txBody>
      </p:sp>
      <p:sp>
        <p:nvSpPr>
          <p:cNvPr id="637" name="Google Shape;637;p37"/>
          <p:cNvSpPr/>
          <p:nvPr/>
        </p:nvSpPr>
        <p:spPr>
          <a:xfrm flipH="1">
            <a:off x="1471750" y="1354025"/>
            <a:ext cx="9951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1"/>
                </a:solidFill>
                <a:latin typeface="Poppins SemiBold"/>
                <a:ea typeface="Poppins SemiBold"/>
                <a:cs typeface="Poppins SemiBold"/>
                <a:sym typeface="Poppins SemiBold"/>
              </a:rPr>
              <a:t>01.</a:t>
            </a:r>
            <a:endParaRPr sz="3600">
              <a:solidFill>
                <a:schemeClr val="dk1"/>
              </a:solidFill>
            </a:endParaRPr>
          </a:p>
        </p:txBody>
      </p:sp>
      <p:sp>
        <p:nvSpPr>
          <p:cNvPr id="638" name="Google Shape;638;p37"/>
          <p:cNvSpPr/>
          <p:nvPr/>
        </p:nvSpPr>
        <p:spPr>
          <a:xfrm flipH="1">
            <a:off x="4074450" y="1354025"/>
            <a:ext cx="9951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1"/>
                </a:solidFill>
                <a:latin typeface="Poppins SemiBold"/>
                <a:ea typeface="Poppins SemiBold"/>
                <a:cs typeface="Poppins SemiBold"/>
                <a:sym typeface="Poppins SemiBold"/>
              </a:rPr>
              <a:t>02.</a:t>
            </a:r>
            <a:endParaRPr sz="3600">
              <a:solidFill>
                <a:schemeClr val="dk1"/>
              </a:solidFill>
            </a:endParaRPr>
          </a:p>
        </p:txBody>
      </p:sp>
      <p:sp>
        <p:nvSpPr>
          <p:cNvPr id="639" name="Google Shape;639;p37"/>
          <p:cNvSpPr/>
          <p:nvPr/>
        </p:nvSpPr>
        <p:spPr>
          <a:xfrm flipH="1">
            <a:off x="6677150" y="1354025"/>
            <a:ext cx="9951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1"/>
                </a:solidFill>
                <a:latin typeface="Poppins SemiBold"/>
                <a:ea typeface="Poppins SemiBold"/>
                <a:cs typeface="Poppins SemiBold"/>
                <a:sym typeface="Poppins SemiBold"/>
              </a:rPr>
              <a:t>03.</a:t>
            </a:r>
            <a:endParaRPr sz="3600">
              <a:solidFill>
                <a:schemeClr val="dk1"/>
              </a:solidFill>
            </a:endParaRPr>
          </a:p>
        </p:txBody>
      </p:sp>
      <p:sp>
        <p:nvSpPr>
          <p:cNvPr id="640" name="Google Shape;640;p37"/>
          <p:cNvSpPr txBox="1"/>
          <p:nvPr>
            <p:ph idx="4294967295" type="title"/>
          </p:nvPr>
        </p:nvSpPr>
        <p:spPr>
          <a:xfrm flipH="1">
            <a:off x="1397000" y="3421800"/>
            <a:ext cx="11448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2/5</a:t>
            </a:r>
            <a:endParaRPr sz="2200"/>
          </a:p>
        </p:txBody>
      </p:sp>
      <p:sp>
        <p:nvSpPr>
          <p:cNvPr id="641" name="Google Shape;641;p37"/>
          <p:cNvSpPr txBox="1"/>
          <p:nvPr>
            <p:ph idx="4294967295" type="title"/>
          </p:nvPr>
        </p:nvSpPr>
        <p:spPr>
          <a:xfrm flipH="1">
            <a:off x="3999550" y="3421800"/>
            <a:ext cx="11448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3</a:t>
            </a:r>
            <a:r>
              <a:rPr lang="en" sz="2200"/>
              <a:t>/5</a:t>
            </a:r>
            <a:endParaRPr sz="2200"/>
          </a:p>
        </p:txBody>
      </p:sp>
      <p:sp>
        <p:nvSpPr>
          <p:cNvPr id="642" name="Google Shape;642;p37"/>
          <p:cNvSpPr txBox="1"/>
          <p:nvPr>
            <p:ph idx="4294967295" type="title"/>
          </p:nvPr>
        </p:nvSpPr>
        <p:spPr>
          <a:xfrm flipH="1">
            <a:off x="6602100" y="3421800"/>
            <a:ext cx="11448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4</a:t>
            </a:r>
            <a:r>
              <a:rPr lang="en" sz="2200"/>
              <a:t>/5</a:t>
            </a:r>
            <a:endParaRPr sz="2200"/>
          </a:p>
        </p:txBody>
      </p:sp>
      <p:sp>
        <p:nvSpPr>
          <p:cNvPr id="643" name="Google Shape;643;p37"/>
          <p:cNvSpPr/>
          <p:nvPr/>
        </p:nvSpPr>
        <p:spPr>
          <a:xfrm>
            <a:off x="1289313" y="4104650"/>
            <a:ext cx="197700" cy="1965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644" name="Google Shape;644;p37"/>
          <p:cNvSpPr/>
          <p:nvPr/>
        </p:nvSpPr>
        <p:spPr>
          <a:xfrm>
            <a:off x="1579884" y="4104650"/>
            <a:ext cx="197700" cy="1965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645" name="Google Shape;645;p37"/>
          <p:cNvSpPr/>
          <p:nvPr/>
        </p:nvSpPr>
        <p:spPr>
          <a:xfrm>
            <a:off x="1870456" y="4104650"/>
            <a:ext cx="197700" cy="1965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646" name="Google Shape;646;p37"/>
          <p:cNvSpPr/>
          <p:nvPr/>
        </p:nvSpPr>
        <p:spPr>
          <a:xfrm>
            <a:off x="2161028" y="4104650"/>
            <a:ext cx="197700" cy="1965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647" name="Google Shape;647;p37"/>
          <p:cNvSpPr/>
          <p:nvPr/>
        </p:nvSpPr>
        <p:spPr>
          <a:xfrm>
            <a:off x="2451599" y="4104650"/>
            <a:ext cx="197700" cy="1965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648" name="Google Shape;648;p37"/>
          <p:cNvSpPr/>
          <p:nvPr/>
        </p:nvSpPr>
        <p:spPr>
          <a:xfrm>
            <a:off x="3892000" y="4104650"/>
            <a:ext cx="197700" cy="1965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649" name="Google Shape;649;p37"/>
          <p:cNvSpPr/>
          <p:nvPr/>
        </p:nvSpPr>
        <p:spPr>
          <a:xfrm>
            <a:off x="4182572" y="4104650"/>
            <a:ext cx="197700" cy="1965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650" name="Google Shape;650;p37"/>
          <p:cNvSpPr/>
          <p:nvPr/>
        </p:nvSpPr>
        <p:spPr>
          <a:xfrm>
            <a:off x="4473144" y="4104650"/>
            <a:ext cx="197700" cy="1965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651" name="Google Shape;651;p37"/>
          <p:cNvSpPr/>
          <p:nvPr/>
        </p:nvSpPr>
        <p:spPr>
          <a:xfrm>
            <a:off x="4763715" y="4104650"/>
            <a:ext cx="197700" cy="1965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652" name="Google Shape;652;p37"/>
          <p:cNvSpPr/>
          <p:nvPr/>
        </p:nvSpPr>
        <p:spPr>
          <a:xfrm>
            <a:off x="5054287" y="4104650"/>
            <a:ext cx="197700" cy="1965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653" name="Google Shape;653;p37"/>
          <p:cNvSpPr/>
          <p:nvPr/>
        </p:nvSpPr>
        <p:spPr>
          <a:xfrm>
            <a:off x="6494675" y="4104650"/>
            <a:ext cx="197700" cy="1965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654" name="Google Shape;654;p37"/>
          <p:cNvSpPr/>
          <p:nvPr/>
        </p:nvSpPr>
        <p:spPr>
          <a:xfrm>
            <a:off x="6785247" y="4104650"/>
            <a:ext cx="197700" cy="1965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655" name="Google Shape;655;p37"/>
          <p:cNvSpPr/>
          <p:nvPr/>
        </p:nvSpPr>
        <p:spPr>
          <a:xfrm>
            <a:off x="7075819" y="4104650"/>
            <a:ext cx="197700" cy="1965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656" name="Google Shape;656;p37"/>
          <p:cNvSpPr/>
          <p:nvPr/>
        </p:nvSpPr>
        <p:spPr>
          <a:xfrm>
            <a:off x="7366390" y="4104650"/>
            <a:ext cx="197700" cy="1965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657" name="Google Shape;657;p37"/>
          <p:cNvSpPr/>
          <p:nvPr/>
        </p:nvSpPr>
        <p:spPr>
          <a:xfrm>
            <a:off x="7656962" y="4104650"/>
            <a:ext cx="197700" cy="1965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38"/>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663" name="Google Shape;663;p38"/>
          <p:cNvSpPr txBox="1"/>
          <p:nvPr>
            <p:ph idx="4294967295" type="subTitle"/>
          </p:nvPr>
        </p:nvSpPr>
        <p:spPr>
          <a:xfrm flipH="1">
            <a:off x="2596537" y="4055680"/>
            <a:ext cx="19755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Mars is actually a very cold place</a:t>
            </a:r>
            <a:endParaRPr/>
          </a:p>
        </p:txBody>
      </p:sp>
      <p:sp>
        <p:nvSpPr>
          <p:cNvPr id="664" name="Google Shape;664;p38"/>
          <p:cNvSpPr txBox="1"/>
          <p:nvPr>
            <p:ph idx="4294967295" type="title"/>
          </p:nvPr>
        </p:nvSpPr>
        <p:spPr>
          <a:xfrm flipH="1">
            <a:off x="2596538" y="3613088"/>
            <a:ext cx="1975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Mars</a:t>
            </a:r>
            <a:endParaRPr sz="2200"/>
          </a:p>
        </p:txBody>
      </p:sp>
      <p:sp>
        <p:nvSpPr>
          <p:cNvPr id="665" name="Google Shape;665;p38"/>
          <p:cNvSpPr txBox="1"/>
          <p:nvPr>
            <p:ph idx="4294967295" type="title"/>
          </p:nvPr>
        </p:nvSpPr>
        <p:spPr>
          <a:xfrm flipH="1">
            <a:off x="6547463" y="3613088"/>
            <a:ext cx="1975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Mercury</a:t>
            </a:r>
            <a:endParaRPr sz="2200"/>
          </a:p>
        </p:txBody>
      </p:sp>
      <p:sp>
        <p:nvSpPr>
          <p:cNvPr id="666" name="Google Shape;666;p38"/>
          <p:cNvSpPr txBox="1"/>
          <p:nvPr>
            <p:ph idx="4294967295" type="subTitle"/>
          </p:nvPr>
        </p:nvSpPr>
        <p:spPr>
          <a:xfrm flipH="1">
            <a:off x="6547462" y="4055670"/>
            <a:ext cx="19755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Mercury is the closest planet to the Sun</a:t>
            </a:r>
            <a:endParaRPr/>
          </a:p>
        </p:txBody>
      </p:sp>
      <p:sp>
        <p:nvSpPr>
          <p:cNvPr id="667" name="Google Shape;667;p38"/>
          <p:cNvSpPr txBox="1"/>
          <p:nvPr>
            <p:ph idx="4294967295" type="title"/>
          </p:nvPr>
        </p:nvSpPr>
        <p:spPr>
          <a:xfrm flipH="1">
            <a:off x="621113" y="3613075"/>
            <a:ext cx="1975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Venus</a:t>
            </a:r>
            <a:endParaRPr sz="2200"/>
          </a:p>
        </p:txBody>
      </p:sp>
      <p:sp>
        <p:nvSpPr>
          <p:cNvPr id="668" name="Google Shape;668;p38"/>
          <p:cNvSpPr txBox="1"/>
          <p:nvPr>
            <p:ph idx="4294967295" type="subTitle"/>
          </p:nvPr>
        </p:nvSpPr>
        <p:spPr>
          <a:xfrm flipH="1">
            <a:off x="621112" y="4055658"/>
            <a:ext cx="19755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Venus is the second planet from the Sun</a:t>
            </a:r>
            <a:endParaRPr/>
          </a:p>
        </p:txBody>
      </p:sp>
      <p:sp>
        <p:nvSpPr>
          <p:cNvPr id="669" name="Google Shape;669;p38"/>
          <p:cNvSpPr txBox="1"/>
          <p:nvPr>
            <p:ph idx="4294967295" type="title"/>
          </p:nvPr>
        </p:nvSpPr>
        <p:spPr>
          <a:xfrm flipH="1">
            <a:off x="4572039" y="3613088"/>
            <a:ext cx="1975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Jupiter</a:t>
            </a:r>
            <a:endParaRPr sz="2200"/>
          </a:p>
        </p:txBody>
      </p:sp>
      <p:sp>
        <p:nvSpPr>
          <p:cNvPr id="670" name="Google Shape;670;p38"/>
          <p:cNvSpPr txBox="1"/>
          <p:nvPr>
            <p:ph idx="4294967295" type="subTitle"/>
          </p:nvPr>
        </p:nvSpPr>
        <p:spPr>
          <a:xfrm flipH="1">
            <a:off x="4572037" y="4055671"/>
            <a:ext cx="19755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Jupiter is the biggest planet of them all</a:t>
            </a:r>
            <a:endParaRPr/>
          </a:p>
        </p:txBody>
      </p:sp>
      <p:sp>
        <p:nvSpPr>
          <p:cNvPr id="671" name="Google Shape;671;p38"/>
          <p:cNvSpPr txBox="1"/>
          <p:nvPr>
            <p:ph idx="4294967295" type="subTitle"/>
          </p:nvPr>
        </p:nvSpPr>
        <p:spPr>
          <a:xfrm>
            <a:off x="1603575" y="2680360"/>
            <a:ext cx="1986000" cy="527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Neptune is very far from the Sun</a:t>
            </a:r>
            <a:endParaRPr/>
          </a:p>
        </p:txBody>
      </p:sp>
      <p:sp>
        <p:nvSpPr>
          <p:cNvPr id="672" name="Google Shape;672;p38"/>
          <p:cNvSpPr txBox="1"/>
          <p:nvPr>
            <p:ph idx="4294967295" type="title"/>
          </p:nvPr>
        </p:nvSpPr>
        <p:spPr>
          <a:xfrm>
            <a:off x="1603575" y="2212563"/>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Neptune</a:t>
            </a:r>
            <a:endParaRPr sz="2200"/>
          </a:p>
        </p:txBody>
      </p:sp>
      <p:sp>
        <p:nvSpPr>
          <p:cNvPr id="673" name="Google Shape;673;p38"/>
          <p:cNvSpPr txBox="1"/>
          <p:nvPr>
            <p:ph idx="4294967295" type="title"/>
          </p:nvPr>
        </p:nvSpPr>
        <p:spPr>
          <a:xfrm>
            <a:off x="5554500" y="2212587"/>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Saturn</a:t>
            </a:r>
            <a:endParaRPr sz="2200"/>
          </a:p>
        </p:txBody>
      </p:sp>
      <p:sp>
        <p:nvSpPr>
          <p:cNvPr id="674" name="Google Shape;674;p38"/>
          <p:cNvSpPr txBox="1"/>
          <p:nvPr>
            <p:ph idx="4294967295" type="subTitle"/>
          </p:nvPr>
        </p:nvSpPr>
        <p:spPr>
          <a:xfrm>
            <a:off x="5554501" y="2680375"/>
            <a:ext cx="1986000" cy="527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Saturn is composed of hydrogen and helium</a:t>
            </a:r>
            <a:endParaRPr/>
          </a:p>
        </p:txBody>
      </p:sp>
      <p:sp>
        <p:nvSpPr>
          <p:cNvPr id="675" name="Google Shape;675;p38"/>
          <p:cNvSpPr/>
          <p:nvPr/>
        </p:nvSpPr>
        <p:spPr>
          <a:xfrm>
            <a:off x="2245137" y="1265650"/>
            <a:ext cx="702900" cy="699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A</a:t>
            </a:r>
            <a:endParaRPr b="1" sz="3000">
              <a:latin typeface="Poppins"/>
              <a:ea typeface="Poppins"/>
              <a:cs typeface="Poppins"/>
              <a:sym typeface="Poppins"/>
            </a:endParaRPr>
          </a:p>
        </p:txBody>
      </p:sp>
      <p:sp>
        <p:nvSpPr>
          <p:cNvPr id="676" name="Google Shape;676;p38"/>
          <p:cNvSpPr/>
          <p:nvPr/>
        </p:nvSpPr>
        <p:spPr>
          <a:xfrm>
            <a:off x="6196062" y="1265650"/>
            <a:ext cx="702900" cy="699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B</a:t>
            </a:r>
            <a:endParaRPr b="1" sz="3000">
              <a:latin typeface="Poppins"/>
              <a:ea typeface="Poppins"/>
              <a:cs typeface="Poppins"/>
              <a:sym typeface="Poppins"/>
            </a:endParaRPr>
          </a:p>
        </p:txBody>
      </p:sp>
      <p:cxnSp>
        <p:nvCxnSpPr>
          <p:cNvPr id="677" name="Google Shape;677;p38"/>
          <p:cNvCxnSpPr>
            <a:stCxn id="675" idx="2"/>
            <a:endCxn id="672" idx="0"/>
          </p:cNvCxnSpPr>
          <p:nvPr/>
        </p:nvCxnSpPr>
        <p:spPr>
          <a:xfrm>
            <a:off x="2596587" y="1964650"/>
            <a:ext cx="0" cy="247800"/>
          </a:xfrm>
          <a:prstGeom prst="straightConnector1">
            <a:avLst/>
          </a:prstGeom>
          <a:noFill/>
          <a:ln cap="flat" cmpd="sng" w="19050">
            <a:solidFill>
              <a:schemeClr val="dk1"/>
            </a:solidFill>
            <a:prstDash val="solid"/>
            <a:round/>
            <a:headEnd len="med" w="med" type="none"/>
            <a:tailEnd len="med" w="med" type="none"/>
          </a:ln>
        </p:spPr>
      </p:cxnSp>
      <p:cxnSp>
        <p:nvCxnSpPr>
          <p:cNvPr id="678" name="Google Shape;678;p38"/>
          <p:cNvCxnSpPr>
            <a:stCxn id="671" idx="2"/>
            <a:endCxn id="667" idx="0"/>
          </p:cNvCxnSpPr>
          <p:nvPr/>
        </p:nvCxnSpPr>
        <p:spPr>
          <a:xfrm rot="5400000">
            <a:off x="1900275" y="2916760"/>
            <a:ext cx="405000" cy="987600"/>
          </a:xfrm>
          <a:prstGeom prst="bentConnector3">
            <a:avLst>
              <a:gd fmla="val 50002" name="adj1"/>
            </a:avLst>
          </a:prstGeom>
          <a:noFill/>
          <a:ln cap="flat" cmpd="sng" w="19050">
            <a:solidFill>
              <a:schemeClr val="dk1"/>
            </a:solidFill>
            <a:prstDash val="solid"/>
            <a:round/>
            <a:headEnd len="med" w="med" type="none"/>
            <a:tailEnd len="med" w="med" type="none"/>
          </a:ln>
        </p:spPr>
      </p:cxnSp>
      <p:cxnSp>
        <p:nvCxnSpPr>
          <p:cNvPr id="679" name="Google Shape;679;p38"/>
          <p:cNvCxnSpPr>
            <a:stCxn id="671" idx="2"/>
            <a:endCxn id="664" idx="0"/>
          </p:cNvCxnSpPr>
          <p:nvPr/>
        </p:nvCxnSpPr>
        <p:spPr>
          <a:xfrm flipH="1" rot="-5400000">
            <a:off x="2887875" y="2916760"/>
            <a:ext cx="405000" cy="987600"/>
          </a:xfrm>
          <a:prstGeom prst="bentConnector3">
            <a:avLst>
              <a:gd fmla="val 50003" name="adj1"/>
            </a:avLst>
          </a:prstGeom>
          <a:noFill/>
          <a:ln cap="flat" cmpd="sng" w="19050">
            <a:solidFill>
              <a:schemeClr val="dk1"/>
            </a:solidFill>
            <a:prstDash val="solid"/>
            <a:round/>
            <a:headEnd len="med" w="med" type="none"/>
            <a:tailEnd len="med" w="med" type="none"/>
          </a:ln>
        </p:spPr>
      </p:cxnSp>
      <p:cxnSp>
        <p:nvCxnSpPr>
          <p:cNvPr id="680" name="Google Shape;680;p38"/>
          <p:cNvCxnSpPr>
            <a:stCxn id="674" idx="2"/>
            <a:endCxn id="669" idx="0"/>
          </p:cNvCxnSpPr>
          <p:nvPr/>
        </p:nvCxnSpPr>
        <p:spPr>
          <a:xfrm rot="5400000">
            <a:off x="5851201" y="2916775"/>
            <a:ext cx="405000" cy="987600"/>
          </a:xfrm>
          <a:prstGeom prst="bentConnector3">
            <a:avLst>
              <a:gd fmla="val 50002" name="adj1"/>
            </a:avLst>
          </a:prstGeom>
          <a:noFill/>
          <a:ln cap="flat" cmpd="sng" w="19050">
            <a:solidFill>
              <a:schemeClr val="dk1"/>
            </a:solidFill>
            <a:prstDash val="solid"/>
            <a:round/>
            <a:headEnd len="med" w="med" type="none"/>
            <a:tailEnd len="med" w="med" type="none"/>
          </a:ln>
        </p:spPr>
      </p:cxnSp>
      <p:cxnSp>
        <p:nvCxnSpPr>
          <p:cNvPr id="681" name="Google Shape;681;p38"/>
          <p:cNvCxnSpPr>
            <a:stCxn id="674" idx="2"/>
            <a:endCxn id="665" idx="0"/>
          </p:cNvCxnSpPr>
          <p:nvPr/>
        </p:nvCxnSpPr>
        <p:spPr>
          <a:xfrm flipH="1" rot="-5400000">
            <a:off x="6838801" y="2916775"/>
            <a:ext cx="405000" cy="987600"/>
          </a:xfrm>
          <a:prstGeom prst="bentConnector3">
            <a:avLst>
              <a:gd fmla="val 50002" name="adj1"/>
            </a:avLst>
          </a:prstGeom>
          <a:noFill/>
          <a:ln cap="flat" cmpd="sng" w="19050">
            <a:solidFill>
              <a:schemeClr val="dk1"/>
            </a:solidFill>
            <a:prstDash val="solid"/>
            <a:round/>
            <a:headEnd len="med" w="med" type="none"/>
            <a:tailEnd len="med" w="med" type="none"/>
          </a:ln>
        </p:spPr>
      </p:cxnSp>
      <p:cxnSp>
        <p:nvCxnSpPr>
          <p:cNvPr id="682" name="Google Shape;682;p38"/>
          <p:cNvCxnSpPr>
            <a:stCxn id="676" idx="2"/>
            <a:endCxn id="673" idx="0"/>
          </p:cNvCxnSpPr>
          <p:nvPr/>
        </p:nvCxnSpPr>
        <p:spPr>
          <a:xfrm>
            <a:off x="6547512" y="1964650"/>
            <a:ext cx="0" cy="24780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39"/>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688" name="Google Shape;688;p39"/>
          <p:cNvSpPr txBox="1"/>
          <p:nvPr>
            <p:ph idx="4294967295" type="subTitle"/>
          </p:nvPr>
        </p:nvSpPr>
        <p:spPr>
          <a:xfrm>
            <a:off x="6181550" y="2770896"/>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Mars is actually a very cold place</a:t>
            </a:r>
            <a:endParaRPr/>
          </a:p>
        </p:txBody>
      </p:sp>
      <p:sp>
        <p:nvSpPr>
          <p:cNvPr id="689" name="Google Shape;689;p39"/>
          <p:cNvSpPr txBox="1"/>
          <p:nvPr>
            <p:ph idx="4294967295" type="title"/>
          </p:nvPr>
        </p:nvSpPr>
        <p:spPr>
          <a:xfrm>
            <a:off x="6181550" y="2328300"/>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Values</a:t>
            </a:r>
            <a:endParaRPr sz="2200"/>
          </a:p>
        </p:txBody>
      </p:sp>
      <p:sp>
        <p:nvSpPr>
          <p:cNvPr id="690" name="Google Shape;690;p39"/>
          <p:cNvSpPr txBox="1"/>
          <p:nvPr>
            <p:ph idx="4294967295" type="title"/>
          </p:nvPr>
        </p:nvSpPr>
        <p:spPr>
          <a:xfrm flipH="1">
            <a:off x="976350" y="2328300"/>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Business</a:t>
            </a:r>
            <a:endParaRPr sz="2200"/>
          </a:p>
        </p:txBody>
      </p:sp>
      <p:sp>
        <p:nvSpPr>
          <p:cNvPr id="691" name="Google Shape;691;p39"/>
          <p:cNvSpPr txBox="1"/>
          <p:nvPr>
            <p:ph idx="4294967295" type="subTitle"/>
          </p:nvPr>
        </p:nvSpPr>
        <p:spPr>
          <a:xfrm flipH="1">
            <a:off x="976349" y="2770886"/>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Mercury is the closest planet to the Sun</a:t>
            </a:r>
            <a:endParaRPr/>
          </a:p>
        </p:txBody>
      </p:sp>
      <p:sp>
        <p:nvSpPr>
          <p:cNvPr id="692" name="Google Shape;692;p39"/>
          <p:cNvSpPr txBox="1"/>
          <p:nvPr>
            <p:ph idx="4294967295" type="title"/>
          </p:nvPr>
        </p:nvSpPr>
        <p:spPr>
          <a:xfrm flipH="1">
            <a:off x="3578949" y="3613087"/>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Market</a:t>
            </a:r>
            <a:endParaRPr sz="2200"/>
          </a:p>
        </p:txBody>
      </p:sp>
      <p:sp>
        <p:nvSpPr>
          <p:cNvPr id="693" name="Google Shape;693;p39"/>
          <p:cNvSpPr txBox="1"/>
          <p:nvPr>
            <p:ph idx="4294967295" type="subTitle"/>
          </p:nvPr>
        </p:nvSpPr>
        <p:spPr>
          <a:xfrm flipH="1">
            <a:off x="3578948" y="4055674"/>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Venus is the second planet from the Sun</a:t>
            </a:r>
            <a:endParaRPr/>
          </a:p>
        </p:txBody>
      </p:sp>
      <p:sp>
        <p:nvSpPr>
          <p:cNvPr id="694" name="Google Shape;694;p39"/>
          <p:cNvSpPr/>
          <p:nvPr/>
        </p:nvSpPr>
        <p:spPr>
          <a:xfrm flipH="1">
            <a:off x="1471750" y="1411150"/>
            <a:ext cx="9951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1"/>
                </a:solidFill>
                <a:latin typeface="Poppins SemiBold"/>
                <a:ea typeface="Poppins SemiBold"/>
                <a:cs typeface="Poppins SemiBold"/>
                <a:sym typeface="Poppins SemiBold"/>
              </a:rPr>
              <a:t>01.</a:t>
            </a:r>
            <a:endParaRPr sz="3600">
              <a:solidFill>
                <a:schemeClr val="dk1"/>
              </a:solidFill>
            </a:endParaRPr>
          </a:p>
        </p:txBody>
      </p:sp>
      <p:sp>
        <p:nvSpPr>
          <p:cNvPr id="695" name="Google Shape;695;p39"/>
          <p:cNvSpPr/>
          <p:nvPr/>
        </p:nvSpPr>
        <p:spPr>
          <a:xfrm flipH="1">
            <a:off x="4074450" y="2695950"/>
            <a:ext cx="9951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1"/>
                </a:solidFill>
                <a:latin typeface="Poppins SemiBold"/>
                <a:ea typeface="Poppins SemiBold"/>
                <a:cs typeface="Poppins SemiBold"/>
                <a:sym typeface="Poppins SemiBold"/>
              </a:rPr>
              <a:t>02.</a:t>
            </a:r>
            <a:endParaRPr sz="3600">
              <a:solidFill>
                <a:schemeClr val="dk1"/>
              </a:solidFill>
            </a:endParaRPr>
          </a:p>
        </p:txBody>
      </p:sp>
      <p:sp>
        <p:nvSpPr>
          <p:cNvPr id="696" name="Google Shape;696;p39"/>
          <p:cNvSpPr/>
          <p:nvPr/>
        </p:nvSpPr>
        <p:spPr>
          <a:xfrm flipH="1">
            <a:off x="6677150" y="1411150"/>
            <a:ext cx="9951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1"/>
                </a:solidFill>
                <a:latin typeface="Poppins SemiBold"/>
                <a:ea typeface="Poppins SemiBold"/>
                <a:cs typeface="Poppins SemiBold"/>
                <a:sym typeface="Poppins SemiBold"/>
              </a:rPr>
              <a:t>03.</a:t>
            </a:r>
            <a:endParaRPr sz="3600">
              <a:solidFill>
                <a:schemeClr val="dk1"/>
              </a:solidFill>
            </a:endParaRPr>
          </a:p>
        </p:txBody>
      </p:sp>
      <p:sp>
        <p:nvSpPr>
          <p:cNvPr id="697" name="Google Shape;697;p39"/>
          <p:cNvSpPr/>
          <p:nvPr/>
        </p:nvSpPr>
        <p:spPr>
          <a:xfrm>
            <a:off x="3469989" y="1479700"/>
            <a:ext cx="2203800" cy="624900"/>
          </a:xfrm>
          <a:prstGeom prst="roundRect">
            <a:avLst>
              <a:gd fmla="val 24066"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Poppins"/>
                <a:ea typeface="Poppins"/>
                <a:cs typeface="Poppins"/>
                <a:sym typeface="Poppins"/>
              </a:rPr>
              <a:t>Company</a:t>
            </a:r>
            <a:endParaRPr b="1" sz="2200">
              <a:latin typeface="Poppins"/>
              <a:ea typeface="Poppins"/>
              <a:cs typeface="Poppins"/>
              <a:sym typeface="Poppins"/>
            </a:endParaRPr>
          </a:p>
        </p:txBody>
      </p:sp>
      <p:cxnSp>
        <p:nvCxnSpPr>
          <p:cNvPr id="698" name="Google Shape;698;p39"/>
          <p:cNvCxnSpPr>
            <a:stCxn id="694" idx="1"/>
            <a:endCxn id="697" idx="1"/>
          </p:cNvCxnSpPr>
          <p:nvPr/>
        </p:nvCxnSpPr>
        <p:spPr>
          <a:xfrm>
            <a:off x="2466850" y="1792150"/>
            <a:ext cx="1003200" cy="0"/>
          </a:xfrm>
          <a:prstGeom prst="straightConnector1">
            <a:avLst/>
          </a:prstGeom>
          <a:noFill/>
          <a:ln cap="flat" cmpd="sng" w="19050">
            <a:solidFill>
              <a:schemeClr val="dk1"/>
            </a:solidFill>
            <a:prstDash val="solid"/>
            <a:round/>
            <a:headEnd len="med" w="med" type="none"/>
            <a:tailEnd len="med" w="med" type="none"/>
          </a:ln>
        </p:spPr>
      </p:cxnSp>
      <p:cxnSp>
        <p:nvCxnSpPr>
          <p:cNvPr id="699" name="Google Shape;699;p39"/>
          <p:cNvCxnSpPr>
            <a:stCxn id="697" idx="3"/>
            <a:endCxn id="696" idx="3"/>
          </p:cNvCxnSpPr>
          <p:nvPr/>
        </p:nvCxnSpPr>
        <p:spPr>
          <a:xfrm>
            <a:off x="5673789" y="1792150"/>
            <a:ext cx="1003500" cy="0"/>
          </a:xfrm>
          <a:prstGeom prst="straightConnector1">
            <a:avLst/>
          </a:prstGeom>
          <a:noFill/>
          <a:ln cap="flat" cmpd="sng" w="19050">
            <a:solidFill>
              <a:schemeClr val="dk1"/>
            </a:solidFill>
            <a:prstDash val="solid"/>
            <a:round/>
            <a:headEnd len="med" w="med" type="none"/>
            <a:tailEnd len="med" w="med" type="none"/>
          </a:ln>
        </p:spPr>
      </p:cxnSp>
      <p:cxnSp>
        <p:nvCxnSpPr>
          <p:cNvPr id="700" name="Google Shape;700;p39"/>
          <p:cNvCxnSpPr>
            <a:stCxn id="697" idx="2"/>
            <a:endCxn id="695" idx="0"/>
          </p:cNvCxnSpPr>
          <p:nvPr/>
        </p:nvCxnSpPr>
        <p:spPr>
          <a:xfrm>
            <a:off x="4571889" y="2104600"/>
            <a:ext cx="0" cy="59130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40"/>
          <p:cNvSpPr/>
          <p:nvPr/>
        </p:nvSpPr>
        <p:spPr>
          <a:xfrm flipH="1">
            <a:off x="1202100" y="1341856"/>
            <a:ext cx="1258200" cy="12513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000">
              <a:latin typeface="Poppins"/>
              <a:ea typeface="Poppins"/>
              <a:cs typeface="Poppins"/>
              <a:sym typeface="Poppins"/>
            </a:endParaRPr>
          </a:p>
        </p:txBody>
      </p:sp>
      <p:sp>
        <p:nvSpPr>
          <p:cNvPr id="706" name="Google Shape;706;p40"/>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707" name="Google Shape;707;p40"/>
          <p:cNvSpPr txBox="1"/>
          <p:nvPr>
            <p:ph idx="4294967295" type="title"/>
          </p:nvPr>
        </p:nvSpPr>
        <p:spPr>
          <a:xfrm>
            <a:off x="3558175" y="1703650"/>
            <a:ext cx="12582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Mars</a:t>
            </a:r>
            <a:endParaRPr sz="2200"/>
          </a:p>
        </p:txBody>
      </p:sp>
      <p:sp>
        <p:nvSpPr>
          <p:cNvPr id="708" name="Google Shape;708;p40"/>
          <p:cNvSpPr txBox="1"/>
          <p:nvPr>
            <p:ph idx="4294967295" type="title"/>
          </p:nvPr>
        </p:nvSpPr>
        <p:spPr>
          <a:xfrm flipH="1">
            <a:off x="4587700" y="3719025"/>
            <a:ext cx="14295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Mercury</a:t>
            </a:r>
            <a:endParaRPr sz="2200"/>
          </a:p>
        </p:txBody>
      </p:sp>
      <p:sp>
        <p:nvSpPr>
          <p:cNvPr id="709" name="Google Shape;709;p40"/>
          <p:cNvSpPr txBox="1"/>
          <p:nvPr>
            <p:ph idx="4294967295" type="subTitle"/>
          </p:nvPr>
        </p:nvSpPr>
        <p:spPr>
          <a:xfrm>
            <a:off x="4888883" y="1703650"/>
            <a:ext cx="3312900" cy="52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Mars is actually a very cold place</a:t>
            </a:r>
            <a:endParaRPr/>
          </a:p>
        </p:txBody>
      </p:sp>
      <p:sp>
        <p:nvSpPr>
          <p:cNvPr id="710" name="Google Shape;710;p40"/>
          <p:cNvSpPr txBox="1"/>
          <p:nvPr>
            <p:ph idx="4294967295" type="subTitle"/>
          </p:nvPr>
        </p:nvSpPr>
        <p:spPr>
          <a:xfrm flipH="1">
            <a:off x="1202092" y="3719000"/>
            <a:ext cx="3312900" cy="527700"/>
          </a:xfrm>
          <a:prstGeom prst="rect">
            <a:avLst/>
          </a:prstGeom>
        </p:spPr>
        <p:txBody>
          <a:bodyPr anchorCtr="0" anchor="ctr" bIns="91425" lIns="91425" spcFirstLastPara="1" rIns="91425" wrap="square" tIns="91425">
            <a:noAutofit/>
          </a:bodyPr>
          <a:lstStyle/>
          <a:p>
            <a:pPr indent="0" lvl="0" marL="0" rtl="0" algn="r">
              <a:lnSpc>
                <a:spcPct val="100000"/>
              </a:lnSpc>
              <a:spcBef>
                <a:spcPts val="0"/>
              </a:spcBef>
              <a:spcAft>
                <a:spcPts val="0"/>
              </a:spcAft>
              <a:buNone/>
            </a:pPr>
            <a:r>
              <a:rPr lang="en"/>
              <a:t>Mercury is the closest planet to the Sun</a:t>
            </a:r>
            <a:endParaRPr/>
          </a:p>
        </p:txBody>
      </p:sp>
      <p:sp>
        <p:nvSpPr>
          <p:cNvPr id="711" name="Google Shape;711;p40"/>
          <p:cNvSpPr/>
          <p:nvPr/>
        </p:nvSpPr>
        <p:spPr>
          <a:xfrm flipH="1">
            <a:off x="6943575" y="3357281"/>
            <a:ext cx="1258200" cy="12513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000">
              <a:latin typeface="Poppins"/>
              <a:ea typeface="Poppins"/>
              <a:cs typeface="Poppins"/>
              <a:sym typeface="Poppins"/>
            </a:endParaRPr>
          </a:p>
        </p:txBody>
      </p:sp>
      <p:sp>
        <p:nvSpPr>
          <p:cNvPr id="712" name="Google Shape;712;p40"/>
          <p:cNvSpPr/>
          <p:nvPr/>
        </p:nvSpPr>
        <p:spPr>
          <a:xfrm>
            <a:off x="2882092" y="2662738"/>
            <a:ext cx="3379800" cy="624900"/>
          </a:xfrm>
          <a:prstGeom prst="roundRect">
            <a:avLst>
              <a:gd fmla="val 2043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Poppins"/>
                <a:ea typeface="Poppins"/>
                <a:cs typeface="Poppins"/>
                <a:sym typeface="Poppins"/>
              </a:rPr>
              <a:t>Company</a:t>
            </a:r>
            <a:endParaRPr b="1" sz="2200">
              <a:latin typeface="Poppins"/>
              <a:ea typeface="Poppins"/>
              <a:cs typeface="Poppins"/>
              <a:sym typeface="Poppins"/>
            </a:endParaRPr>
          </a:p>
        </p:txBody>
      </p:sp>
      <p:cxnSp>
        <p:nvCxnSpPr>
          <p:cNvPr id="713" name="Google Shape;713;p40"/>
          <p:cNvCxnSpPr>
            <a:stCxn id="707" idx="1"/>
            <a:endCxn id="705" idx="1"/>
          </p:cNvCxnSpPr>
          <p:nvPr/>
        </p:nvCxnSpPr>
        <p:spPr>
          <a:xfrm rot="10800000">
            <a:off x="2460175" y="1967500"/>
            <a:ext cx="1098000" cy="0"/>
          </a:xfrm>
          <a:prstGeom prst="straightConnector1">
            <a:avLst/>
          </a:prstGeom>
          <a:noFill/>
          <a:ln cap="flat" cmpd="sng" w="19050">
            <a:solidFill>
              <a:schemeClr val="dk1"/>
            </a:solidFill>
            <a:prstDash val="solid"/>
            <a:round/>
            <a:headEnd len="med" w="med" type="none"/>
            <a:tailEnd len="med" w="med" type="none"/>
          </a:ln>
        </p:spPr>
      </p:cxnSp>
      <p:cxnSp>
        <p:nvCxnSpPr>
          <p:cNvPr id="714" name="Google Shape;714;p40"/>
          <p:cNvCxnSpPr>
            <a:endCxn id="711" idx="3"/>
          </p:cNvCxnSpPr>
          <p:nvPr/>
        </p:nvCxnSpPr>
        <p:spPr>
          <a:xfrm>
            <a:off x="6017175" y="3982931"/>
            <a:ext cx="926400" cy="0"/>
          </a:xfrm>
          <a:prstGeom prst="straightConnector1">
            <a:avLst/>
          </a:prstGeom>
          <a:noFill/>
          <a:ln cap="flat" cmpd="sng" w="19050">
            <a:solidFill>
              <a:schemeClr val="dk1"/>
            </a:solidFill>
            <a:prstDash val="solid"/>
            <a:round/>
            <a:headEnd len="med" w="med" type="none"/>
            <a:tailEnd len="med" w="med" type="none"/>
          </a:ln>
        </p:spPr>
      </p:cxnSp>
      <p:cxnSp>
        <p:nvCxnSpPr>
          <p:cNvPr id="715" name="Google Shape;715;p40"/>
          <p:cNvCxnSpPr>
            <a:stCxn id="711" idx="1"/>
            <a:endCxn id="712" idx="3"/>
          </p:cNvCxnSpPr>
          <p:nvPr/>
        </p:nvCxnSpPr>
        <p:spPr>
          <a:xfrm rot="10800000">
            <a:off x="6261975" y="2975231"/>
            <a:ext cx="1939800" cy="1007700"/>
          </a:xfrm>
          <a:prstGeom prst="bentConnector3">
            <a:avLst>
              <a:gd fmla="val -12276" name="adj1"/>
            </a:avLst>
          </a:prstGeom>
          <a:noFill/>
          <a:ln cap="flat" cmpd="sng" w="19050">
            <a:solidFill>
              <a:schemeClr val="dk1"/>
            </a:solidFill>
            <a:prstDash val="solid"/>
            <a:round/>
            <a:headEnd len="med" w="med" type="none"/>
            <a:tailEnd len="med" w="med" type="none"/>
          </a:ln>
        </p:spPr>
      </p:cxnSp>
      <p:cxnSp>
        <p:nvCxnSpPr>
          <p:cNvPr id="716" name="Google Shape;716;p40"/>
          <p:cNvCxnSpPr>
            <a:stCxn id="705" idx="3"/>
            <a:endCxn id="712" idx="1"/>
          </p:cNvCxnSpPr>
          <p:nvPr/>
        </p:nvCxnSpPr>
        <p:spPr>
          <a:xfrm>
            <a:off x="1202100" y="1967506"/>
            <a:ext cx="1680000" cy="1007700"/>
          </a:xfrm>
          <a:prstGeom prst="bentConnector3">
            <a:avLst>
              <a:gd fmla="val -14174" name="adj1"/>
            </a:avLst>
          </a:prstGeom>
          <a:noFill/>
          <a:ln cap="flat" cmpd="sng" w="19050">
            <a:solidFill>
              <a:schemeClr val="dk1"/>
            </a:solidFill>
            <a:prstDash val="solid"/>
            <a:round/>
            <a:headEnd len="med" w="med" type="none"/>
            <a:tailEnd len="med" w="med" type="none"/>
          </a:ln>
        </p:spPr>
      </p:cxnSp>
      <p:grpSp>
        <p:nvGrpSpPr>
          <p:cNvPr id="717" name="Google Shape;717;p40"/>
          <p:cNvGrpSpPr/>
          <p:nvPr/>
        </p:nvGrpSpPr>
        <p:grpSpPr>
          <a:xfrm>
            <a:off x="1571828" y="1706842"/>
            <a:ext cx="525084" cy="521404"/>
            <a:chOff x="-64781025" y="3361050"/>
            <a:chExt cx="317425" cy="315200"/>
          </a:xfrm>
        </p:grpSpPr>
        <p:sp>
          <p:nvSpPr>
            <p:cNvPr id="718" name="Google Shape;718;p40"/>
            <p:cNvSpPr/>
            <p:nvPr/>
          </p:nvSpPr>
          <p:spPr>
            <a:xfrm>
              <a:off x="-64764500" y="3388725"/>
              <a:ext cx="272550" cy="272550"/>
            </a:xfrm>
            <a:custGeom>
              <a:rect b="b" l="l" r="r" t="t"/>
              <a:pathLst>
                <a:path extrusionOk="0" h="10902" w="10902">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40"/>
            <p:cNvSpPr/>
            <p:nvPr/>
          </p:nvSpPr>
          <p:spPr>
            <a:xfrm>
              <a:off x="-64568375" y="3361050"/>
              <a:ext cx="104775" cy="105675"/>
            </a:xfrm>
            <a:custGeom>
              <a:rect b="b" l="l" r="r" t="t"/>
              <a:pathLst>
                <a:path extrusionOk="0" h="4227" w="4191">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40"/>
            <p:cNvSpPr/>
            <p:nvPr/>
          </p:nvSpPr>
          <p:spPr>
            <a:xfrm>
              <a:off x="-64645575" y="3596675"/>
              <a:ext cx="85100" cy="79575"/>
            </a:xfrm>
            <a:custGeom>
              <a:rect b="b" l="l" r="r" t="t"/>
              <a:pathLst>
                <a:path extrusionOk="0" h="3183" w="3404">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40"/>
            <p:cNvSpPr/>
            <p:nvPr/>
          </p:nvSpPr>
          <p:spPr>
            <a:xfrm>
              <a:off x="-64781025" y="3456475"/>
              <a:ext cx="80350" cy="85075"/>
            </a:xfrm>
            <a:custGeom>
              <a:rect b="b" l="l" r="r" t="t"/>
              <a:pathLst>
                <a:path extrusionOk="0" h="3403" w="3214">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2" name="Google Shape;722;p40"/>
          <p:cNvGrpSpPr/>
          <p:nvPr/>
        </p:nvGrpSpPr>
        <p:grpSpPr>
          <a:xfrm>
            <a:off x="7344045" y="3755497"/>
            <a:ext cx="457273" cy="454848"/>
            <a:chOff x="2404875" y="3955825"/>
            <a:chExt cx="296950" cy="295375"/>
          </a:xfrm>
        </p:grpSpPr>
        <p:sp>
          <p:nvSpPr>
            <p:cNvPr id="723" name="Google Shape;723;p40"/>
            <p:cNvSpPr/>
            <p:nvPr/>
          </p:nvSpPr>
          <p:spPr>
            <a:xfrm>
              <a:off x="2404875" y="3955825"/>
              <a:ext cx="219775" cy="224500"/>
            </a:xfrm>
            <a:custGeom>
              <a:rect b="b" l="l" r="r" t="t"/>
              <a:pathLst>
                <a:path extrusionOk="0" h="8980" w="8791">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40"/>
            <p:cNvSpPr/>
            <p:nvPr/>
          </p:nvSpPr>
          <p:spPr>
            <a:xfrm>
              <a:off x="2510400" y="4024075"/>
              <a:ext cx="191425" cy="87575"/>
            </a:xfrm>
            <a:custGeom>
              <a:rect b="b" l="l" r="r" t="t"/>
              <a:pathLst>
                <a:path extrusionOk="0" h="3503" w="7657">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0"/>
            <p:cNvSpPr/>
            <p:nvPr/>
          </p:nvSpPr>
          <p:spPr>
            <a:xfrm>
              <a:off x="2424550" y="4188175"/>
              <a:ext cx="189050" cy="63025"/>
            </a:xfrm>
            <a:custGeom>
              <a:rect b="b" l="l" r="r" t="t"/>
              <a:pathLst>
                <a:path extrusionOk="0" h="2521" w="7562">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40"/>
            <p:cNvSpPr/>
            <p:nvPr/>
          </p:nvSpPr>
          <p:spPr>
            <a:xfrm>
              <a:off x="2457625" y="4007025"/>
              <a:ext cx="115025" cy="122100"/>
            </a:xfrm>
            <a:custGeom>
              <a:rect b="b" l="l" r="r" t="t"/>
              <a:pathLst>
                <a:path extrusionOk="0" h="4884" w="4601">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41"/>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732" name="Google Shape;732;p41"/>
          <p:cNvSpPr/>
          <p:nvPr/>
        </p:nvSpPr>
        <p:spPr>
          <a:xfrm flipH="1">
            <a:off x="4237300" y="1274725"/>
            <a:ext cx="669300" cy="6657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S</a:t>
            </a:r>
            <a:endParaRPr b="1" sz="3000">
              <a:latin typeface="Poppins"/>
              <a:ea typeface="Poppins"/>
              <a:cs typeface="Poppins"/>
              <a:sym typeface="Poppins"/>
            </a:endParaRPr>
          </a:p>
        </p:txBody>
      </p:sp>
      <p:sp>
        <p:nvSpPr>
          <p:cNvPr id="733" name="Google Shape;733;p41"/>
          <p:cNvSpPr/>
          <p:nvPr/>
        </p:nvSpPr>
        <p:spPr>
          <a:xfrm flipH="1">
            <a:off x="4237300" y="2086850"/>
            <a:ext cx="669300" cy="6657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W</a:t>
            </a:r>
            <a:endParaRPr b="1" sz="3000">
              <a:latin typeface="Poppins"/>
              <a:ea typeface="Poppins"/>
              <a:cs typeface="Poppins"/>
              <a:sym typeface="Poppins"/>
            </a:endParaRPr>
          </a:p>
        </p:txBody>
      </p:sp>
      <p:sp>
        <p:nvSpPr>
          <p:cNvPr id="734" name="Google Shape;734;p41"/>
          <p:cNvSpPr/>
          <p:nvPr/>
        </p:nvSpPr>
        <p:spPr>
          <a:xfrm flipH="1">
            <a:off x="4237300" y="2898975"/>
            <a:ext cx="669300" cy="6657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O</a:t>
            </a:r>
            <a:endParaRPr b="1" sz="3000">
              <a:latin typeface="Poppins"/>
              <a:ea typeface="Poppins"/>
              <a:cs typeface="Poppins"/>
              <a:sym typeface="Poppins"/>
            </a:endParaRPr>
          </a:p>
        </p:txBody>
      </p:sp>
      <p:sp>
        <p:nvSpPr>
          <p:cNvPr id="735" name="Google Shape;735;p41"/>
          <p:cNvSpPr/>
          <p:nvPr/>
        </p:nvSpPr>
        <p:spPr>
          <a:xfrm flipH="1">
            <a:off x="4237300" y="3711100"/>
            <a:ext cx="669300" cy="6657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T</a:t>
            </a:r>
            <a:endParaRPr b="1" sz="3000">
              <a:latin typeface="Poppins"/>
              <a:ea typeface="Poppins"/>
              <a:cs typeface="Poppins"/>
              <a:sym typeface="Poppins"/>
            </a:endParaRPr>
          </a:p>
        </p:txBody>
      </p:sp>
      <p:sp>
        <p:nvSpPr>
          <p:cNvPr id="736" name="Google Shape;736;p41"/>
          <p:cNvSpPr txBox="1"/>
          <p:nvPr>
            <p:ph idx="4294967295" type="subTitle"/>
          </p:nvPr>
        </p:nvSpPr>
        <p:spPr>
          <a:xfrm>
            <a:off x="1404400" y="1331125"/>
            <a:ext cx="2272500" cy="552900"/>
          </a:xfrm>
          <a:prstGeom prst="rect">
            <a:avLst/>
          </a:prstGeom>
        </p:spPr>
        <p:txBody>
          <a:bodyPr anchorCtr="0" anchor="ctr" bIns="91425" lIns="91425" spcFirstLastPara="1" rIns="91425" wrap="square" tIns="91425">
            <a:noAutofit/>
          </a:bodyPr>
          <a:lstStyle/>
          <a:p>
            <a:pPr indent="0" lvl="0" marL="0" rtl="0" algn="r">
              <a:lnSpc>
                <a:spcPct val="100000"/>
              </a:lnSpc>
              <a:spcBef>
                <a:spcPts val="0"/>
              </a:spcBef>
              <a:spcAft>
                <a:spcPts val="0"/>
              </a:spcAft>
              <a:buNone/>
            </a:pPr>
            <a:r>
              <a:rPr lang="en"/>
              <a:t>Despite being red, Mars is a cold planet</a:t>
            </a:r>
            <a:endParaRPr/>
          </a:p>
        </p:txBody>
      </p:sp>
      <p:sp>
        <p:nvSpPr>
          <p:cNvPr id="737" name="Google Shape;737;p41"/>
          <p:cNvSpPr txBox="1"/>
          <p:nvPr>
            <p:ph idx="4294967295" type="title"/>
          </p:nvPr>
        </p:nvSpPr>
        <p:spPr>
          <a:xfrm>
            <a:off x="5434281" y="1343725"/>
            <a:ext cx="22725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Strengths</a:t>
            </a:r>
            <a:endParaRPr sz="2200"/>
          </a:p>
        </p:txBody>
      </p:sp>
      <p:sp>
        <p:nvSpPr>
          <p:cNvPr id="738" name="Google Shape;738;p41"/>
          <p:cNvSpPr txBox="1"/>
          <p:nvPr>
            <p:ph idx="4294967295" type="title"/>
          </p:nvPr>
        </p:nvSpPr>
        <p:spPr>
          <a:xfrm flipH="1">
            <a:off x="1404400" y="2155850"/>
            <a:ext cx="2272500" cy="527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2200"/>
              <a:t>Weakness</a:t>
            </a:r>
            <a:endParaRPr sz="2200"/>
          </a:p>
        </p:txBody>
      </p:sp>
      <p:sp>
        <p:nvSpPr>
          <p:cNvPr id="739" name="Google Shape;739;p41"/>
          <p:cNvSpPr txBox="1"/>
          <p:nvPr>
            <p:ph idx="4294967295" type="subTitle"/>
          </p:nvPr>
        </p:nvSpPr>
        <p:spPr>
          <a:xfrm flipH="1">
            <a:off x="5434296" y="2143250"/>
            <a:ext cx="2272500" cy="5529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Mercury is the closest planet to the Sun</a:t>
            </a:r>
            <a:endParaRPr/>
          </a:p>
        </p:txBody>
      </p:sp>
      <p:sp>
        <p:nvSpPr>
          <p:cNvPr id="740" name="Google Shape;740;p41"/>
          <p:cNvSpPr txBox="1"/>
          <p:nvPr>
            <p:ph idx="4294967295" type="title"/>
          </p:nvPr>
        </p:nvSpPr>
        <p:spPr>
          <a:xfrm flipH="1">
            <a:off x="5434301" y="2967975"/>
            <a:ext cx="22725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Opportunities</a:t>
            </a:r>
            <a:endParaRPr sz="2200"/>
          </a:p>
        </p:txBody>
      </p:sp>
      <p:sp>
        <p:nvSpPr>
          <p:cNvPr id="741" name="Google Shape;741;p41"/>
          <p:cNvSpPr txBox="1"/>
          <p:nvPr>
            <p:ph idx="4294967295" type="subTitle"/>
          </p:nvPr>
        </p:nvSpPr>
        <p:spPr>
          <a:xfrm flipH="1">
            <a:off x="1404393" y="2955375"/>
            <a:ext cx="2272500" cy="552900"/>
          </a:xfrm>
          <a:prstGeom prst="rect">
            <a:avLst/>
          </a:prstGeom>
        </p:spPr>
        <p:txBody>
          <a:bodyPr anchorCtr="0" anchor="ctr" bIns="91425" lIns="91425" spcFirstLastPara="1" rIns="91425" wrap="square" tIns="91425">
            <a:noAutofit/>
          </a:bodyPr>
          <a:lstStyle/>
          <a:p>
            <a:pPr indent="0" lvl="0" marL="0" rtl="0" algn="r">
              <a:lnSpc>
                <a:spcPct val="100000"/>
              </a:lnSpc>
              <a:spcBef>
                <a:spcPts val="0"/>
              </a:spcBef>
              <a:spcAft>
                <a:spcPts val="0"/>
              </a:spcAft>
              <a:buNone/>
            </a:pPr>
            <a:r>
              <a:rPr lang="en"/>
              <a:t>Venus is the second planet from the Sun</a:t>
            </a:r>
            <a:endParaRPr/>
          </a:p>
        </p:txBody>
      </p:sp>
      <p:sp>
        <p:nvSpPr>
          <p:cNvPr id="742" name="Google Shape;742;p41"/>
          <p:cNvSpPr txBox="1"/>
          <p:nvPr>
            <p:ph idx="4294967295" type="title"/>
          </p:nvPr>
        </p:nvSpPr>
        <p:spPr>
          <a:xfrm flipH="1">
            <a:off x="1404400" y="3780100"/>
            <a:ext cx="2272500" cy="527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2200"/>
              <a:t>Threats</a:t>
            </a:r>
            <a:endParaRPr sz="2200"/>
          </a:p>
        </p:txBody>
      </p:sp>
      <p:sp>
        <p:nvSpPr>
          <p:cNvPr id="743" name="Google Shape;743;p41"/>
          <p:cNvSpPr txBox="1"/>
          <p:nvPr>
            <p:ph idx="4294967295" type="subTitle"/>
          </p:nvPr>
        </p:nvSpPr>
        <p:spPr>
          <a:xfrm flipH="1">
            <a:off x="5434296" y="3780100"/>
            <a:ext cx="2272500" cy="52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Jupiter is the biggest planet of them all</a:t>
            </a:r>
            <a:endParaRPr/>
          </a:p>
        </p:txBody>
      </p:sp>
      <p:cxnSp>
        <p:nvCxnSpPr>
          <p:cNvPr id="744" name="Google Shape;744;p41"/>
          <p:cNvCxnSpPr>
            <a:stCxn id="732" idx="1"/>
            <a:endCxn id="737" idx="1"/>
          </p:cNvCxnSpPr>
          <p:nvPr/>
        </p:nvCxnSpPr>
        <p:spPr>
          <a:xfrm>
            <a:off x="4906600" y="1607575"/>
            <a:ext cx="527700" cy="0"/>
          </a:xfrm>
          <a:prstGeom prst="straightConnector1">
            <a:avLst/>
          </a:prstGeom>
          <a:noFill/>
          <a:ln cap="flat" cmpd="sng" w="19050">
            <a:solidFill>
              <a:schemeClr val="dk1"/>
            </a:solidFill>
            <a:prstDash val="solid"/>
            <a:round/>
            <a:headEnd len="med" w="med" type="none"/>
            <a:tailEnd len="med" w="med" type="none"/>
          </a:ln>
        </p:spPr>
      </p:cxnSp>
      <p:cxnSp>
        <p:nvCxnSpPr>
          <p:cNvPr id="745" name="Google Shape;745;p41"/>
          <p:cNvCxnSpPr>
            <a:stCxn id="733" idx="3"/>
            <a:endCxn id="738" idx="1"/>
          </p:cNvCxnSpPr>
          <p:nvPr/>
        </p:nvCxnSpPr>
        <p:spPr>
          <a:xfrm rot="10800000">
            <a:off x="3676900" y="2419700"/>
            <a:ext cx="560400" cy="0"/>
          </a:xfrm>
          <a:prstGeom prst="straightConnector1">
            <a:avLst/>
          </a:prstGeom>
          <a:noFill/>
          <a:ln cap="flat" cmpd="sng" w="19050">
            <a:solidFill>
              <a:schemeClr val="dk1"/>
            </a:solidFill>
            <a:prstDash val="solid"/>
            <a:round/>
            <a:headEnd len="med" w="med" type="none"/>
            <a:tailEnd len="med" w="med" type="none"/>
          </a:ln>
        </p:spPr>
      </p:cxnSp>
      <p:cxnSp>
        <p:nvCxnSpPr>
          <p:cNvPr id="746" name="Google Shape;746;p41"/>
          <p:cNvCxnSpPr>
            <a:stCxn id="734" idx="1"/>
            <a:endCxn id="740" idx="3"/>
          </p:cNvCxnSpPr>
          <p:nvPr/>
        </p:nvCxnSpPr>
        <p:spPr>
          <a:xfrm>
            <a:off x="4906600" y="3231825"/>
            <a:ext cx="527700" cy="0"/>
          </a:xfrm>
          <a:prstGeom prst="straightConnector1">
            <a:avLst/>
          </a:prstGeom>
          <a:noFill/>
          <a:ln cap="flat" cmpd="sng" w="19050">
            <a:solidFill>
              <a:schemeClr val="dk1"/>
            </a:solidFill>
            <a:prstDash val="solid"/>
            <a:round/>
            <a:headEnd len="med" w="med" type="none"/>
            <a:tailEnd len="med" w="med" type="none"/>
          </a:ln>
        </p:spPr>
      </p:cxnSp>
      <p:cxnSp>
        <p:nvCxnSpPr>
          <p:cNvPr id="747" name="Google Shape;747;p41"/>
          <p:cNvCxnSpPr>
            <a:stCxn id="735" idx="3"/>
            <a:endCxn id="742" idx="1"/>
          </p:cNvCxnSpPr>
          <p:nvPr/>
        </p:nvCxnSpPr>
        <p:spPr>
          <a:xfrm rot="10800000">
            <a:off x="3676900" y="4043950"/>
            <a:ext cx="5604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42"/>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753" name="Google Shape;753;p42"/>
          <p:cNvSpPr txBox="1"/>
          <p:nvPr>
            <p:ph idx="4294967295" type="subTitle"/>
          </p:nvPr>
        </p:nvSpPr>
        <p:spPr>
          <a:xfrm>
            <a:off x="5831688" y="2302271"/>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Mars is actually a very cold place</a:t>
            </a:r>
            <a:endParaRPr/>
          </a:p>
        </p:txBody>
      </p:sp>
      <p:sp>
        <p:nvSpPr>
          <p:cNvPr id="754" name="Google Shape;754;p42"/>
          <p:cNvSpPr txBox="1"/>
          <p:nvPr>
            <p:ph idx="4294967295" type="subTitle"/>
          </p:nvPr>
        </p:nvSpPr>
        <p:spPr>
          <a:xfrm>
            <a:off x="5831688" y="4092598"/>
            <a:ext cx="1986000" cy="527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Neptune is very far from the Sun</a:t>
            </a:r>
            <a:endParaRPr/>
          </a:p>
        </p:txBody>
      </p:sp>
      <p:sp>
        <p:nvSpPr>
          <p:cNvPr id="755" name="Google Shape;755;p42"/>
          <p:cNvSpPr txBox="1"/>
          <p:nvPr>
            <p:ph idx="4294967295" type="title"/>
          </p:nvPr>
        </p:nvSpPr>
        <p:spPr>
          <a:xfrm>
            <a:off x="5831687" y="1859675"/>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Mars</a:t>
            </a:r>
            <a:endParaRPr sz="2200"/>
          </a:p>
        </p:txBody>
      </p:sp>
      <p:sp>
        <p:nvSpPr>
          <p:cNvPr id="756" name="Google Shape;756;p42"/>
          <p:cNvSpPr txBox="1"/>
          <p:nvPr>
            <p:ph idx="4294967295" type="title"/>
          </p:nvPr>
        </p:nvSpPr>
        <p:spPr>
          <a:xfrm>
            <a:off x="5831688" y="3624813"/>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Neptune</a:t>
            </a:r>
            <a:endParaRPr sz="2200"/>
          </a:p>
        </p:txBody>
      </p:sp>
      <p:sp>
        <p:nvSpPr>
          <p:cNvPr id="757" name="Google Shape;757;p42"/>
          <p:cNvSpPr txBox="1"/>
          <p:nvPr>
            <p:ph idx="4294967295" type="title"/>
          </p:nvPr>
        </p:nvSpPr>
        <p:spPr>
          <a:xfrm>
            <a:off x="1326311" y="1859675"/>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Mercury</a:t>
            </a:r>
            <a:endParaRPr sz="2200"/>
          </a:p>
        </p:txBody>
      </p:sp>
      <p:sp>
        <p:nvSpPr>
          <p:cNvPr id="758" name="Google Shape;758;p42"/>
          <p:cNvSpPr txBox="1"/>
          <p:nvPr>
            <p:ph idx="4294967295" type="subTitle"/>
          </p:nvPr>
        </p:nvSpPr>
        <p:spPr>
          <a:xfrm>
            <a:off x="1326313" y="2302261"/>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Mercury is the closest planet to the Sun</a:t>
            </a:r>
            <a:endParaRPr/>
          </a:p>
        </p:txBody>
      </p:sp>
      <p:sp>
        <p:nvSpPr>
          <p:cNvPr id="759" name="Google Shape;759;p42"/>
          <p:cNvSpPr txBox="1"/>
          <p:nvPr>
            <p:ph idx="4294967295" type="title"/>
          </p:nvPr>
        </p:nvSpPr>
        <p:spPr>
          <a:xfrm>
            <a:off x="1326312" y="3624812"/>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Venus</a:t>
            </a:r>
            <a:endParaRPr sz="2200"/>
          </a:p>
        </p:txBody>
      </p:sp>
      <p:sp>
        <p:nvSpPr>
          <p:cNvPr id="760" name="Google Shape;760;p42"/>
          <p:cNvSpPr txBox="1"/>
          <p:nvPr>
            <p:ph idx="4294967295" type="subTitle"/>
          </p:nvPr>
        </p:nvSpPr>
        <p:spPr>
          <a:xfrm>
            <a:off x="1326313" y="4067399"/>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Venus is the second planet from the Sun</a:t>
            </a:r>
            <a:endParaRPr/>
          </a:p>
        </p:txBody>
      </p:sp>
      <p:sp>
        <p:nvSpPr>
          <p:cNvPr id="761" name="Google Shape;761;p42"/>
          <p:cNvSpPr/>
          <p:nvPr/>
        </p:nvSpPr>
        <p:spPr>
          <a:xfrm flipH="1">
            <a:off x="1768375" y="1211775"/>
            <a:ext cx="1101900" cy="6657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500">
                <a:latin typeface="Poppins"/>
                <a:ea typeface="Poppins"/>
                <a:cs typeface="Poppins"/>
                <a:sym typeface="Poppins"/>
              </a:rPr>
              <a:t>01.</a:t>
            </a:r>
            <a:endParaRPr b="1" sz="3500">
              <a:latin typeface="Poppins"/>
              <a:ea typeface="Poppins"/>
              <a:cs typeface="Poppins"/>
              <a:sym typeface="Poppins"/>
            </a:endParaRPr>
          </a:p>
        </p:txBody>
      </p:sp>
      <p:sp>
        <p:nvSpPr>
          <p:cNvPr id="762" name="Google Shape;762;p42"/>
          <p:cNvSpPr/>
          <p:nvPr/>
        </p:nvSpPr>
        <p:spPr>
          <a:xfrm flipH="1">
            <a:off x="6273738" y="1211775"/>
            <a:ext cx="1101900" cy="6657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500">
                <a:solidFill>
                  <a:schemeClr val="dk1"/>
                </a:solidFill>
                <a:latin typeface="Poppins"/>
                <a:ea typeface="Poppins"/>
                <a:cs typeface="Poppins"/>
                <a:sym typeface="Poppins"/>
              </a:rPr>
              <a:t>03.</a:t>
            </a:r>
            <a:endParaRPr b="1" sz="3000">
              <a:latin typeface="Poppins"/>
              <a:ea typeface="Poppins"/>
              <a:cs typeface="Poppins"/>
              <a:sym typeface="Poppins"/>
            </a:endParaRPr>
          </a:p>
        </p:txBody>
      </p:sp>
      <p:sp>
        <p:nvSpPr>
          <p:cNvPr id="763" name="Google Shape;763;p42"/>
          <p:cNvSpPr/>
          <p:nvPr/>
        </p:nvSpPr>
        <p:spPr>
          <a:xfrm flipH="1">
            <a:off x="1768375" y="2965428"/>
            <a:ext cx="1101900" cy="6657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500">
                <a:solidFill>
                  <a:schemeClr val="dk1"/>
                </a:solidFill>
                <a:latin typeface="Poppins"/>
                <a:ea typeface="Poppins"/>
                <a:cs typeface="Poppins"/>
                <a:sym typeface="Poppins"/>
              </a:rPr>
              <a:t>02.</a:t>
            </a:r>
            <a:endParaRPr b="1" sz="3000">
              <a:latin typeface="Poppins"/>
              <a:ea typeface="Poppins"/>
              <a:cs typeface="Poppins"/>
              <a:sym typeface="Poppins"/>
            </a:endParaRPr>
          </a:p>
        </p:txBody>
      </p:sp>
      <p:sp>
        <p:nvSpPr>
          <p:cNvPr id="764" name="Google Shape;764;p42"/>
          <p:cNvSpPr/>
          <p:nvPr/>
        </p:nvSpPr>
        <p:spPr>
          <a:xfrm flipH="1">
            <a:off x="6273738" y="2965428"/>
            <a:ext cx="1101900" cy="6657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500">
                <a:solidFill>
                  <a:schemeClr val="dk1"/>
                </a:solidFill>
                <a:latin typeface="Poppins"/>
                <a:ea typeface="Poppins"/>
                <a:cs typeface="Poppins"/>
                <a:sym typeface="Poppins"/>
              </a:rPr>
              <a:t>04.</a:t>
            </a:r>
            <a:endParaRPr b="1" sz="3000">
              <a:latin typeface="Poppins"/>
              <a:ea typeface="Poppins"/>
              <a:cs typeface="Poppins"/>
              <a:sym typeface="Poppins"/>
            </a:endParaRPr>
          </a:p>
        </p:txBody>
      </p:sp>
      <p:sp>
        <p:nvSpPr>
          <p:cNvPr id="765" name="Google Shape;765;p42"/>
          <p:cNvSpPr txBox="1"/>
          <p:nvPr>
            <p:ph idx="4294967295" type="title"/>
          </p:nvPr>
        </p:nvSpPr>
        <p:spPr>
          <a:xfrm>
            <a:off x="3579025" y="2742400"/>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Company</a:t>
            </a:r>
            <a:endParaRPr sz="2200"/>
          </a:p>
        </p:txBody>
      </p:sp>
      <p:cxnSp>
        <p:nvCxnSpPr>
          <p:cNvPr id="766" name="Google Shape;766;p42"/>
          <p:cNvCxnSpPr>
            <a:stCxn id="757" idx="3"/>
            <a:endCxn id="765" idx="0"/>
          </p:cNvCxnSpPr>
          <p:nvPr/>
        </p:nvCxnSpPr>
        <p:spPr>
          <a:xfrm>
            <a:off x="3312311" y="2123525"/>
            <a:ext cx="1259700" cy="618900"/>
          </a:xfrm>
          <a:prstGeom prst="bentConnector2">
            <a:avLst/>
          </a:prstGeom>
          <a:noFill/>
          <a:ln cap="flat" cmpd="sng" w="19050">
            <a:solidFill>
              <a:schemeClr val="dk1"/>
            </a:solidFill>
            <a:prstDash val="solid"/>
            <a:round/>
            <a:headEnd len="med" w="med" type="none"/>
            <a:tailEnd len="med" w="med" type="none"/>
          </a:ln>
        </p:spPr>
      </p:cxnSp>
      <p:cxnSp>
        <p:nvCxnSpPr>
          <p:cNvPr id="767" name="Google Shape;767;p42"/>
          <p:cNvCxnSpPr>
            <a:stCxn id="755" idx="1"/>
            <a:endCxn id="765" idx="0"/>
          </p:cNvCxnSpPr>
          <p:nvPr/>
        </p:nvCxnSpPr>
        <p:spPr>
          <a:xfrm flipH="1">
            <a:off x="4571987" y="2123525"/>
            <a:ext cx="1259700" cy="618900"/>
          </a:xfrm>
          <a:prstGeom prst="bentConnector2">
            <a:avLst/>
          </a:prstGeom>
          <a:noFill/>
          <a:ln cap="flat" cmpd="sng" w="19050">
            <a:solidFill>
              <a:schemeClr val="dk1"/>
            </a:solidFill>
            <a:prstDash val="solid"/>
            <a:round/>
            <a:headEnd len="med" w="med" type="none"/>
            <a:tailEnd len="med" w="med" type="none"/>
          </a:ln>
        </p:spPr>
      </p:cxnSp>
      <p:cxnSp>
        <p:nvCxnSpPr>
          <p:cNvPr id="768" name="Google Shape;768;p42"/>
          <p:cNvCxnSpPr>
            <a:stCxn id="759" idx="3"/>
            <a:endCxn id="765" idx="2"/>
          </p:cNvCxnSpPr>
          <p:nvPr/>
        </p:nvCxnSpPr>
        <p:spPr>
          <a:xfrm flipH="1" rot="10800000">
            <a:off x="3312312" y="3270062"/>
            <a:ext cx="1259700" cy="618600"/>
          </a:xfrm>
          <a:prstGeom prst="bentConnector2">
            <a:avLst/>
          </a:prstGeom>
          <a:noFill/>
          <a:ln cap="flat" cmpd="sng" w="19050">
            <a:solidFill>
              <a:schemeClr val="dk1"/>
            </a:solidFill>
            <a:prstDash val="solid"/>
            <a:round/>
            <a:headEnd len="med" w="med" type="none"/>
            <a:tailEnd len="med" w="med" type="none"/>
          </a:ln>
        </p:spPr>
      </p:cxnSp>
      <p:cxnSp>
        <p:nvCxnSpPr>
          <p:cNvPr id="769" name="Google Shape;769;p42"/>
          <p:cNvCxnSpPr>
            <a:stCxn id="756" idx="1"/>
            <a:endCxn id="765" idx="2"/>
          </p:cNvCxnSpPr>
          <p:nvPr/>
        </p:nvCxnSpPr>
        <p:spPr>
          <a:xfrm rot="10800000">
            <a:off x="4571988" y="3270063"/>
            <a:ext cx="1259700" cy="618600"/>
          </a:xfrm>
          <a:prstGeom prst="bentConnector2">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43"/>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775" name="Google Shape;775;p43"/>
          <p:cNvSpPr txBox="1"/>
          <p:nvPr/>
        </p:nvSpPr>
        <p:spPr>
          <a:xfrm>
            <a:off x="1163888" y="2365475"/>
            <a:ext cx="1836000" cy="503700"/>
          </a:xfrm>
          <a:prstGeom prst="rect">
            <a:avLst/>
          </a:prstGeom>
          <a:noFill/>
          <a:ln>
            <a:noFill/>
          </a:ln>
        </p:spPr>
        <p:txBody>
          <a:bodyPr anchorCtr="0" anchor="ctr" bIns="91425" lIns="90000" spcFirstLastPara="1" rIns="90000" wrap="square" tIns="91425">
            <a:noAutofit/>
          </a:bodyPr>
          <a:lstStyle/>
          <a:p>
            <a:pPr indent="0" lvl="0" marL="0" rtl="0" algn="ctr">
              <a:spcBef>
                <a:spcPts val="0"/>
              </a:spcBef>
              <a:spcAft>
                <a:spcPts val="0"/>
              </a:spcAft>
              <a:buNone/>
            </a:pPr>
            <a:r>
              <a:rPr b="1" lang="en" sz="2200">
                <a:solidFill>
                  <a:schemeClr val="dk1"/>
                </a:solidFill>
                <a:latin typeface="Poppins"/>
                <a:ea typeface="Poppins"/>
                <a:cs typeface="Poppins"/>
                <a:sym typeface="Poppins"/>
              </a:rPr>
              <a:t>Mission</a:t>
            </a:r>
            <a:endParaRPr b="1" sz="2200">
              <a:solidFill>
                <a:schemeClr val="dk1"/>
              </a:solidFill>
              <a:latin typeface="Poppins"/>
              <a:ea typeface="Poppins"/>
              <a:cs typeface="Poppins"/>
              <a:sym typeface="Poppins"/>
            </a:endParaRPr>
          </a:p>
        </p:txBody>
      </p:sp>
      <p:sp>
        <p:nvSpPr>
          <p:cNvPr id="776" name="Google Shape;776;p43"/>
          <p:cNvSpPr txBox="1"/>
          <p:nvPr/>
        </p:nvSpPr>
        <p:spPr>
          <a:xfrm>
            <a:off x="1163888" y="2869209"/>
            <a:ext cx="1836000" cy="1734300"/>
          </a:xfrm>
          <a:prstGeom prst="rect">
            <a:avLst/>
          </a:prstGeom>
          <a:noFill/>
          <a:ln>
            <a:noFill/>
          </a:ln>
        </p:spPr>
        <p:txBody>
          <a:bodyPr anchorCtr="0" anchor="t" bIns="91425" lIns="90000" spcFirstLastPara="1" rIns="90000" wrap="square" tIns="91425">
            <a:noAutofit/>
          </a:bodyPr>
          <a:lstStyle/>
          <a:p>
            <a:pPr indent="-214899" lvl="0" marL="251999"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You can list the risks here</a:t>
            </a:r>
            <a:endParaRPr>
              <a:solidFill>
                <a:schemeClr val="dk1"/>
              </a:solidFill>
              <a:latin typeface="Lato"/>
              <a:ea typeface="Lato"/>
              <a:cs typeface="Lato"/>
              <a:sym typeface="Lato"/>
            </a:endParaRPr>
          </a:p>
          <a:p>
            <a:pPr indent="-214899" lvl="0" marL="251999" rtl="0" algn="l">
              <a:spcBef>
                <a:spcPts val="1000"/>
              </a:spcBef>
              <a:spcAft>
                <a:spcPts val="0"/>
              </a:spcAft>
              <a:buClr>
                <a:schemeClr val="dk1"/>
              </a:buClr>
              <a:buSzPts val="1400"/>
              <a:buFont typeface="Lato"/>
              <a:buChar char="●"/>
            </a:pPr>
            <a:r>
              <a:rPr lang="en">
                <a:solidFill>
                  <a:schemeClr val="dk1"/>
                </a:solidFill>
                <a:latin typeface="Lato"/>
                <a:ea typeface="Lato"/>
                <a:cs typeface="Lato"/>
                <a:sym typeface="Lato"/>
              </a:rPr>
              <a:t>You can list the risks here</a:t>
            </a:r>
            <a:endParaRPr>
              <a:solidFill>
                <a:schemeClr val="dk1"/>
              </a:solidFill>
              <a:latin typeface="Lato"/>
              <a:ea typeface="Lato"/>
              <a:cs typeface="Lato"/>
              <a:sym typeface="Lato"/>
            </a:endParaRPr>
          </a:p>
          <a:p>
            <a:pPr indent="-214899" lvl="0" marL="251999" rtl="0" algn="l">
              <a:spcBef>
                <a:spcPts val="1000"/>
              </a:spcBef>
              <a:spcAft>
                <a:spcPts val="0"/>
              </a:spcAft>
              <a:buClr>
                <a:schemeClr val="dk1"/>
              </a:buClr>
              <a:buSzPts val="1400"/>
              <a:buFont typeface="Lato"/>
              <a:buChar char="●"/>
            </a:pPr>
            <a:r>
              <a:rPr lang="en">
                <a:solidFill>
                  <a:schemeClr val="dk1"/>
                </a:solidFill>
                <a:latin typeface="Lato"/>
                <a:ea typeface="Lato"/>
                <a:cs typeface="Lato"/>
                <a:sym typeface="Lato"/>
              </a:rPr>
              <a:t>You can list the risks here</a:t>
            </a:r>
            <a:endParaRPr>
              <a:solidFill>
                <a:schemeClr val="dk1"/>
              </a:solidFill>
              <a:latin typeface="Lato"/>
              <a:ea typeface="Lato"/>
              <a:cs typeface="Lato"/>
              <a:sym typeface="Lato"/>
            </a:endParaRPr>
          </a:p>
        </p:txBody>
      </p:sp>
      <p:sp>
        <p:nvSpPr>
          <p:cNvPr id="777" name="Google Shape;777;p43"/>
          <p:cNvSpPr txBox="1"/>
          <p:nvPr/>
        </p:nvSpPr>
        <p:spPr>
          <a:xfrm>
            <a:off x="6143988" y="2365475"/>
            <a:ext cx="1836000" cy="503700"/>
          </a:xfrm>
          <a:prstGeom prst="rect">
            <a:avLst/>
          </a:prstGeom>
          <a:noFill/>
          <a:ln>
            <a:noFill/>
          </a:ln>
        </p:spPr>
        <p:txBody>
          <a:bodyPr anchorCtr="0" anchor="ctr" bIns="91425" lIns="90000" spcFirstLastPara="1" rIns="90000" wrap="square" tIns="91425">
            <a:noAutofit/>
          </a:bodyPr>
          <a:lstStyle/>
          <a:p>
            <a:pPr indent="0" lvl="0" marL="0" rtl="0" algn="ctr">
              <a:spcBef>
                <a:spcPts val="0"/>
              </a:spcBef>
              <a:spcAft>
                <a:spcPts val="0"/>
              </a:spcAft>
              <a:buNone/>
            </a:pPr>
            <a:r>
              <a:rPr b="1" lang="en" sz="2200">
                <a:solidFill>
                  <a:schemeClr val="dk1"/>
                </a:solidFill>
                <a:latin typeface="Poppins"/>
                <a:ea typeface="Poppins"/>
                <a:cs typeface="Poppins"/>
                <a:sym typeface="Poppins"/>
              </a:rPr>
              <a:t>Vision</a:t>
            </a:r>
            <a:endParaRPr b="1" sz="2200">
              <a:solidFill>
                <a:schemeClr val="dk1"/>
              </a:solidFill>
              <a:latin typeface="Poppins"/>
              <a:ea typeface="Poppins"/>
              <a:cs typeface="Poppins"/>
              <a:sym typeface="Poppins"/>
            </a:endParaRPr>
          </a:p>
        </p:txBody>
      </p:sp>
      <p:sp>
        <p:nvSpPr>
          <p:cNvPr id="778" name="Google Shape;778;p43"/>
          <p:cNvSpPr txBox="1"/>
          <p:nvPr/>
        </p:nvSpPr>
        <p:spPr>
          <a:xfrm>
            <a:off x="6143988" y="2869203"/>
            <a:ext cx="1836000" cy="1734300"/>
          </a:xfrm>
          <a:prstGeom prst="rect">
            <a:avLst/>
          </a:prstGeom>
          <a:noFill/>
          <a:ln>
            <a:noFill/>
          </a:ln>
        </p:spPr>
        <p:txBody>
          <a:bodyPr anchorCtr="0" anchor="t" bIns="91425" lIns="90000" spcFirstLastPara="1" rIns="90000" wrap="square" tIns="91425">
            <a:noAutofit/>
          </a:bodyPr>
          <a:lstStyle/>
          <a:p>
            <a:pPr indent="-214899" lvl="0" marL="251999"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You can list the dependencies</a:t>
            </a:r>
            <a:endParaRPr>
              <a:solidFill>
                <a:schemeClr val="dk1"/>
              </a:solidFill>
              <a:latin typeface="Lato"/>
              <a:ea typeface="Lato"/>
              <a:cs typeface="Lato"/>
              <a:sym typeface="Lato"/>
            </a:endParaRPr>
          </a:p>
          <a:p>
            <a:pPr indent="-214899" lvl="0" marL="251999" rtl="0" algn="l">
              <a:spcBef>
                <a:spcPts val="1000"/>
              </a:spcBef>
              <a:spcAft>
                <a:spcPts val="0"/>
              </a:spcAft>
              <a:buClr>
                <a:schemeClr val="dk1"/>
              </a:buClr>
              <a:buSzPts val="1400"/>
              <a:buFont typeface="Lato"/>
              <a:buChar char="●"/>
            </a:pPr>
            <a:r>
              <a:rPr lang="en">
                <a:solidFill>
                  <a:schemeClr val="dk1"/>
                </a:solidFill>
                <a:latin typeface="Lato"/>
                <a:ea typeface="Lato"/>
                <a:cs typeface="Lato"/>
                <a:sym typeface="Lato"/>
              </a:rPr>
              <a:t>You can list the dependencies</a:t>
            </a:r>
            <a:endParaRPr>
              <a:solidFill>
                <a:schemeClr val="dk1"/>
              </a:solidFill>
              <a:latin typeface="Lato"/>
              <a:ea typeface="Lato"/>
              <a:cs typeface="Lato"/>
              <a:sym typeface="Lato"/>
            </a:endParaRPr>
          </a:p>
          <a:p>
            <a:pPr indent="-214899" lvl="0" marL="251999" rtl="0" algn="l">
              <a:spcBef>
                <a:spcPts val="1000"/>
              </a:spcBef>
              <a:spcAft>
                <a:spcPts val="0"/>
              </a:spcAft>
              <a:buClr>
                <a:schemeClr val="dk1"/>
              </a:buClr>
              <a:buSzPts val="1400"/>
              <a:buFont typeface="Lato"/>
              <a:buChar char="●"/>
            </a:pPr>
            <a:r>
              <a:rPr lang="en">
                <a:solidFill>
                  <a:schemeClr val="dk1"/>
                </a:solidFill>
                <a:latin typeface="Lato"/>
                <a:ea typeface="Lato"/>
                <a:cs typeface="Lato"/>
                <a:sym typeface="Lato"/>
              </a:rPr>
              <a:t>You can list the dependencies</a:t>
            </a:r>
            <a:endParaRPr>
              <a:solidFill>
                <a:schemeClr val="dk1"/>
              </a:solidFill>
              <a:latin typeface="Lato"/>
              <a:ea typeface="Lato"/>
              <a:cs typeface="Lato"/>
              <a:sym typeface="Lato"/>
            </a:endParaRPr>
          </a:p>
        </p:txBody>
      </p:sp>
      <p:sp>
        <p:nvSpPr>
          <p:cNvPr id="779" name="Google Shape;779;p43"/>
          <p:cNvSpPr/>
          <p:nvPr/>
        </p:nvSpPr>
        <p:spPr>
          <a:xfrm flipH="1">
            <a:off x="1708400" y="1352075"/>
            <a:ext cx="747000" cy="7428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000">
              <a:latin typeface="Poppins"/>
              <a:ea typeface="Poppins"/>
              <a:cs typeface="Poppins"/>
              <a:sym typeface="Poppins"/>
            </a:endParaRPr>
          </a:p>
        </p:txBody>
      </p:sp>
      <p:sp>
        <p:nvSpPr>
          <p:cNvPr id="780" name="Google Shape;780;p43"/>
          <p:cNvSpPr/>
          <p:nvPr/>
        </p:nvSpPr>
        <p:spPr>
          <a:xfrm flipH="1">
            <a:off x="6688500" y="1352075"/>
            <a:ext cx="747000" cy="7428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000">
              <a:latin typeface="Poppins"/>
              <a:ea typeface="Poppins"/>
              <a:cs typeface="Poppins"/>
              <a:sym typeface="Poppins"/>
            </a:endParaRPr>
          </a:p>
        </p:txBody>
      </p:sp>
      <p:sp>
        <p:nvSpPr>
          <p:cNvPr id="781" name="Google Shape;781;p43"/>
          <p:cNvSpPr/>
          <p:nvPr/>
        </p:nvSpPr>
        <p:spPr>
          <a:xfrm>
            <a:off x="3230351" y="1494275"/>
            <a:ext cx="2479800" cy="458400"/>
          </a:xfrm>
          <a:prstGeom prst="roundRect">
            <a:avLst>
              <a:gd fmla="val 2043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Poppins"/>
                <a:ea typeface="Poppins"/>
                <a:cs typeface="Poppins"/>
                <a:sym typeface="Poppins"/>
              </a:rPr>
              <a:t>Company</a:t>
            </a:r>
            <a:endParaRPr b="1" sz="2200">
              <a:latin typeface="Poppins"/>
              <a:ea typeface="Poppins"/>
              <a:cs typeface="Poppins"/>
              <a:sym typeface="Poppins"/>
            </a:endParaRPr>
          </a:p>
        </p:txBody>
      </p:sp>
      <p:cxnSp>
        <p:nvCxnSpPr>
          <p:cNvPr id="782" name="Google Shape;782;p43"/>
          <p:cNvCxnSpPr>
            <a:endCxn id="781" idx="1"/>
          </p:cNvCxnSpPr>
          <p:nvPr/>
        </p:nvCxnSpPr>
        <p:spPr>
          <a:xfrm>
            <a:off x="2761751" y="1723475"/>
            <a:ext cx="468600" cy="0"/>
          </a:xfrm>
          <a:prstGeom prst="straightConnector1">
            <a:avLst/>
          </a:prstGeom>
          <a:noFill/>
          <a:ln cap="flat" cmpd="sng" w="19050">
            <a:solidFill>
              <a:schemeClr val="dk1"/>
            </a:solidFill>
            <a:prstDash val="solid"/>
            <a:round/>
            <a:headEnd len="med" w="med" type="none"/>
            <a:tailEnd len="med" w="med" type="none"/>
          </a:ln>
        </p:spPr>
      </p:cxnSp>
      <p:cxnSp>
        <p:nvCxnSpPr>
          <p:cNvPr id="783" name="Google Shape;783;p43"/>
          <p:cNvCxnSpPr>
            <a:stCxn id="780" idx="3"/>
            <a:endCxn id="781" idx="3"/>
          </p:cNvCxnSpPr>
          <p:nvPr/>
        </p:nvCxnSpPr>
        <p:spPr>
          <a:xfrm rot="10800000">
            <a:off x="5710200" y="1723475"/>
            <a:ext cx="978300" cy="0"/>
          </a:xfrm>
          <a:prstGeom prst="straightConnector1">
            <a:avLst/>
          </a:prstGeom>
          <a:noFill/>
          <a:ln cap="flat" cmpd="sng" w="19050">
            <a:solidFill>
              <a:schemeClr val="dk1"/>
            </a:solidFill>
            <a:prstDash val="solid"/>
            <a:round/>
            <a:headEnd len="med" w="med" type="none"/>
            <a:tailEnd len="med" w="med" type="none"/>
          </a:ln>
        </p:spPr>
      </p:cxnSp>
      <p:grpSp>
        <p:nvGrpSpPr>
          <p:cNvPr id="784" name="Google Shape;784;p43"/>
          <p:cNvGrpSpPr/>
          <p:nvPr/>
        </p:nvGrpSpPr>
        <p:grpSpPr>
          <a:xfrm>
            <a:off x="1911788" y="1574420"/>
            <a:ext cx="340204" cy="298116"/>
            <a:chOff x="899850" y="871450"/>
            <a:chExt cx="483175" cy="423400"/>
          </a:xfrm>
        </p:grpSpPr>
        <p:sp>
          <p:nvSpPr>
            <p:cNvPr id="785" name="Google Shape;785;p43"/>
            <p:cNvSpPr/>
            <p:nvPr/>
          </p:nvSpPr>
          <p:spPr>
            <a:xfrm>
              <a:off x="1325175" y="1040825"/>
              <a:ext cx="56425" cy="28275"/>
            </a:xfrm>
            <a:custGeom>
              <a:rect b="b" l="l" r="r" t="t"/>
              <a:pathLst>
                <a:path extrusionOk="0" h="1131" w="2257">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86" name="Google Shape;786;p43"/>
            <p:cNvSpPr/>
            <p:nvPr/>
          </p:nvSpPr>
          <p:spPr>
            <a:xfrm>
              <a:off x="1323750" y="956100"/>
              <a:ext cx="59275" cy="56525"/>
            </a:xfrm>
            <a:custGeom>
              <a:rect b="b" l="l" r="r" t="t"/>
              <a:pathLst>
                <a:path extrusionOk="0" h="2261" w="2371">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87" name="Google Shape;787;p43"/>
            <p:cNvSpPr/>
            <p:nvPr/>
          </p:nvSpPr>
          <p:spPr>
            <a:xfrm>
              <a:off x="1323750" y="1097250"/>
              <a:ext cx="59275" cy="56525"/>
            </a:xfrm>
            <a:custGeom>
              <a:rect b="b" l="l" r="r" t="t"/>
              <a:pathLst>
                <a:path extrusionOk="0" h="2261" w="2371">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88" name="Google Shape;788;p43"/>
            <p:cNvSpPr/>
            <p:nvPr/>
          </p:nvSpPr>
          <p:spPr>
            <a:xfrm>
              <a:off x="899850" y="871450"/>
              <a:ext cx="396150" cy="423400"/>
            </a:xfrm>
            <a:custGeom>
              <a:rect b="b" l="l" r="r" t="t"/>
              <a:pathLst>
                <a:path extrusionOk="0" h="16936" w="15846">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789" name="Google Shape;789;p43"/>
          <p:cNvGrpSpPr/>
          <p:nvPr/>
        </p:nvGrpSpPr>
        <p:grpSpPr>
          <a:xfrm>
            <a:off x="6922844" y="1553839"/>
            <a:ext cx="278296" cy="339253"/>
            <a:chOff x="3907325" y="2620775"/>
            <a:chExt cx="395250" cy="481825"/>
          </a:xfrm>
        </p:grpSpPr>
        <p:sp>
          <p:nvSpPr>
            <p:cNvPr id="790" name="Google Shape;790;p43"/>
            <p:cNvSpPr/>
            <p:nvPr/>
          </p:nvSpPr>
          <p:spPr>
            <a:xfrm>
              <a:off x="3907325" y="3016975"/>
              <a:ext cx="74550" cy="56475"/>
            </a:xfrm>
            <a:custGeom>
              <a:rect b="b" l="l" r="r" t="t"/>
              <a:pathLst>
                <a:path extrusionOk="0" h="2259" w="2982">
                  <a:moveTo>
                    <a:pt x="1" y="0"/>
                  </a:moveTo>
                  <a:lnTo>
                    <a:pt x="1" y="563"/>
                  </a:lnTo>
                  <a:cubicBezTo>
                    <a:pt x="1" y="1500"/>
                    <a:pt x="756" y="2256"/>
                    <a:pt x="1693" y="2259"/>
                  </a:cubicBezTo>
                  <a:lnTo>
                    <a:pt x="2982" y="2259"/>
                  </a:lnTo>
                  <a:cubicBezTo>
                    <a:pt x="2711" y="1527"/>
                    <a:pt x="2515" y="768"/>
                    <a:pt x="24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91" name="Google Shape;791;p43"/>
            <p:cNvSpPr/>
            <p:nvPr/>
          </p:nvSpPr>
          <p:spPr>
            <a:xfrm>
              <a:off x="3907325" y="2705450"/>
              <a:ext cx="282325" cy="283325"/>
            </a:xfrm>
            <a:custGeom>
              <a:rect b="b" l="l" r="r" t="t"/>
              <a:pathLst>
                <a:path extrusionOk="0" h="11333" w="11293">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92" name="Google Shape;792;p43"/>
            <p:cNvSpPr/>
            <p:nvPr/>
          </p:nvSpPr>
          <p:spPr>
            <a:xfrm>
              <a:off x="3907325" y="2620775"/>
              <a:ext cx="282325" cy="56475"/>
            </a:xfrm>
            <a:custGeom>
              <a:rect b="b" l="l" r="r" t="t"/>
              <a:pathLst>
                <a:path extrusionOk="0" h="2259" w="11293">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93" name="Google Shape;793;p43"/>
            <p:cNvSpPr/>
            <p:nvPr/>
          </p:nvSpPr>
          <p:spPr>
            <a:xfrm>
              <a:off x="3992025" y="2762900"/>
              <a:ext cx="310550" cy="339700"/>
            </a:xfrm>
            <a:custGeom>
              <a:rect b="b" l="l" r="r" t="t"/>
              <a:pathLst>
                <a:path extrusionOk="0" h="13588" w="12422">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794" name="Google Shape;794;p43"/>
          <p:cNvSpPr txBox="1"/>
          <p:nvPr/>
        </p:nvSpPr>
        <p:spPr>
          <a:xfrm>
            <a:off x="3433700" y="2365475"/>
            <a:ext cx="2276400" cy="503700"/>
          </a:xfrm>
          <a:prstGeom prst="rect">
            <a:avLst/>
          </a:prstGeom>
          <a:noFill/>
          <a:ln>
            <a:noFill/>
          </a:ln>
        </p:spPr>
        <p:txBody>
          <a:bodyPr anchorCtr="0" anchor="ctr" bIns="91425" lIns="90000" spcFirstLastPara="1" rIns="90000" wrap="square" tIns="91425">
            <a:noAutofit/>
          </a:bodyPr>
          <a:lstStyle/>
          <a:p>
            <a:pPr indent="0" lvl="0" marL="0" rtl="0" algn="ctr">
              <a:spcBef>
                <a:spcPts val="0"/>
              </a:spcBef>
              <a:spcAft>
                <a:spcPts val="0"/>
              </a:spcAft>
              <a:buNone/>
            </a:pPr>
            <a:r>
              <a:rPr b="1" lang="en" sz="2200">
                <a:solidFill>
                  <a:schemeClr val="dk1"/>
                </a:solidFill>
                <a:latin typeface="Poppins"/>
                <a:ea typeface="Poppins"/>
                <a:cs typeface="Poppins"/>
                <a:sym typeface="Poppins"/>
              </a:rPr>
              <a:t>Saturn</a:t>
            </a:r>
            <a:endParaRPr b="1" sz="2200">
              <a:solidFill>
                <a:schemeClr val="dk1"/>
              </a:solidFill>
              <a:latin typeface="Poppins"/>
              <a:ea typeface="Poppins"/>
              <a:cs typeface="Poppins"/>
              <a:sym typeface="Poppins"/>
            </a:endParaRPr>
          </a:p>
        </p:txBody>
      </p:sp>
      <p:sp>
        <p:nvSpPr>
          <p:cNvPr id="795" name="Google Shape;795;p43"/>
          <p:cNvSpPr txBox="1"/>
          <p:nvPr/>
        </p:nvSpPr>
        <p:spPr>
          <a:xfrm>
            <a:off x="3433700" y="2869200"/>
            <a:ext cx="2276400" cy="1520400"/>
          </a:xfrm>
          <a:prstGeom prst="rect">
            <a:avLst/>
          </a:prstGeom>
          <a:noFill/>
          <a:ln>
            <a:noFill/>
          </a:ln>
        </p:spPr>
        <p:txBody>
          <a:bodyPr anchorCtr="0" anchor="t" bIns="91425" lIns="90000" spcFirstLastPara="1" rIns="90000" wrap="square" tIns="91425">
            <a:noAutofit/>
          </a:bodyPr>
          <a:lstStyle/>
          <a:p>
            <a:pPr indent="0" lvl="0" marL="0" rtl="0" algn="ctr">
              <a:spcBef>
                <a:spcPts val="0"/>
              </a:spcBef>
              <a:spcAft>
                <a:spcPts val="0"/>
              </a:spcAft>
              <a:buNone/>
            </a:pPr>
            <a:r>
              <a:rPr lang="en">
                <a:solidFill>
                  <a:schemeClr val="dk1"/>
                </a:solidFill>
                <a:latin typeface="Lato"/>
                <a:ea typeface="Lato"/>
                <a:cs typeface="Lato"/>
                <a:sym typeface="Lato"/>
              </a:rPr>
              <a:t>Saturn is a gas giant and has several rings. It's composed mostly of hydrogen and helium. It was named after the Roman god of wealth</a:t>
            </a:r>
            <a:endParaRPr>
              <a:solidFill>
                <a:schemeClr val="dk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44"/>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801" name="Google Shape;801;p44"/>
          <p:cNvSpPr txBox="1"/>
          <p:nvPr>
            <p:ph idx="4294967295" type="subTitle"/>
          </p:nvPr>
        </p:nvSpPr>
        <p:spPr>
          <a:xfrm>
            <a:off x="6125525" y="3853134"/>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Mars is actually a very cold place</a:t>
            </a:r>
            <a:endParaRPr/>
          </a:p>
        </p:txBody>
      </p:sp>
      <p:sp>
        <p:nvSpPr>
          <p:cNvPr id="802" name="Google Shape;802;p44"/>
          <p:cNvSpPr txBox="1"/>
          <p:nvPr>
            <p:ph idx="4294967295" type="title"/>
          </p:nvPr>
        </p:nvSpPr>
        <p:spPr>
          <a:xfrm>
            <a:off x="6125525" y="3410537"/>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Mars</a:t>
            </a:r>
            <a:endParaRPr sz="2200"/>
          </a:p>
        </p:txBody>
      </p:sp>
      <p:sp>
        <p:nvSpPr>
          <p:cNvPr id="803" name="Google Shape;803;p44"/>
          <p:cNvSpPr txBox="1"/>
          <p:nvPr>
            <p:ph idx="4294967295" type="title"/>
          </p:nvPr>
        </p:nvSpPr>
        <p:spPr>
          <a:xfrm>
            <a:off x="1032474" y="3410537"/>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Mercury</a:t>
            </a:r>
            <a:endParaRPr sz="2200"/>
          </a:p>
        </p:txBody>
      </p:sp>
      <p:sp>
        <p:nvSpPr>
          <p:cNvPr id="804" name="Google Shape;804;p44"/>
          <p:cNvSpPr txBox="1"/>
          <p:nvPr>
            <p:ph idx="4294967295" type="subTitle"/>
          </p:nvPr>
        </p:nvSpPr>
        <p:spPr>
          <a:xfrm>
            <a:off x="1032474" y="3853124"/>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Mercury is the closest planet to the Sun</a:t>
            </a:r>
            <a:endParaRPr/>
          </a:p>
        </p:txBody>
      </p:sp>
      <p:sp>
        <p:nvSpPr>
          <p:cNvPr id="805" name="Google Shape;805;p44"/>
          <p:cNvSpPr txBox="1"/>
          <p:nvPr>
            <p:ph idx="4294967295" type="title"/>
          </p:nvPr>
        </p:nvSpPr>
        <p:spPr>
          <a:xfrm>
            <a:off x="3579000" y="3410525"/>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Venus</a:t>
            </a:r>
            <a:endParaRPr sz="2200"/>
          </a:p>
        </p:txBody>
      </p:sp>
      <p:sp>
        <p:nvSpPr>
          <p:cNvPr id="806" name="Google Shape;806;p44"/>
          <p:cNvSpPr txBox="1"/>
          <p:nvPr>
            <p:ph idx="4294967295" type="subTitle"/>
          </p:nvPr>
        </p:nvSpPr>
        <p:spPr>
          <a:xfrm>
            <a:off x="3579001" y="3853111"/>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Venus is the second planet from the Sun</a:t>
            </a:r>
            <a:endParaRPr/>
          </a:p>
        </p:txBody>
      </p:sp>
      <p:sp>
        <p:nvSpPr>
          <p:cNvPr id="807" name="Google Shape;807;p44"/>
          <p:cNvSpPr/>
          <p:nvPr/>
        </p:nvSpPr>
        <p:spPr>
          <a:xfrm>
            <a:off x="1260324" y="1588625"/>
            <a:ext cx="1530300" cy="153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1"/>
                </a:solidFill>
                <a:latin typeface="Poppins SemiBold"/>
                <a:ea typeface="Poppins SemiBold"/>
                <a:cs typeface="Poppins SemiBold"/>
                <a:sym typeface="Poppins SemiBold"/>
              </a:rPr>
              <a:t>25%</a:t>
            </a:r>
            <a:endParaRPr sz="3000"/>
          </a:p>
        </p:txBody>
      </p:sp>
      <p:sp>
        <p:nvSpPr>
          <p:cNvPr id="808" name="Google Shape;808;p44"/>
          <p:cNvSpPr/>
          <p:nvPr/>
        </p:nvSpPr>
        <p:spPr>
          <a:xfrm>
            <a:off x="1449024" y="1777450"/>
            <a:ext cx="1152900" cy="1152900"/>
          </a:xfrm>
          <a:prstGeom prst="arc">
            <a:avLst>
              <a:gd fmla="val 16200000" name="adj1"/>
              <a:gd fmla="val 0" name="adj2"/>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4"/>
          <p:cNvSpPr/>
          <p:nvPr/>
        </p:nvSpPr>
        <p:spPr>
          <a:xfrm>
            <a:off x="3806850" y="1588625"/>
            <a:ext cx="1530300" cy="153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1"/>
                </a:solidFill>
                <a:latin typeface="Poppins SemiBold"/>
                <a:ea typeface="Poppins SemiBold"/>
                <a:cs typeface="Poppins SemiBold"/>
                <a:sym typeface="Poppins SemiBold"/>
              </a:rPr>
              <a:t>50%</a:t>
            </a:r>
            <a:endParaRPr sz="3000"/>
          </a:p>
        </p:txBody>
      </p:sp>
      <p:sp>
        <p:nvSpPr>
          <p:cNvPr id="810" name="Google Shape;810;p44"/>
          <p:cNvSpPr/>
          <p:nvPr/>
        </p:nvSpPr>
        <p:spPr>
          <a:xfrm>
            <a:off x="3995675" y="1777450"/>
            <a:ext cx="1152900" cy="1152900"/>
          </a:xfrm>
          <a:prstGeom prst="arc">
            <a:avLst>
              <a:gd fmla="val 16200000" name="adj1"/>
              <a:gd fmla="val 5363075" name="adj2"/>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4"/>
          <p:cNvSpPr/>
          <p:nvPr/>
        </p:nvSpPr>
        <p:spPr>
          <a:xfrm>
            <a:off x="6353375" y="1588625"/>
            <a:ext cx="1530300" cy="153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1"/>
                </a:solidFill>
                <a:latin typeface="Poppins SemiBold"/>
                <a:ea typeface="Poppins SemiBold"/>
                <a:cs typeface="Poppins SemiBold"/>
                <a:sym typeface="Poppins SemiBold"/>
              </a:rPr>
              <a:t>25%</a:t>
            </a:r>
            <a:endParaRPr sz="3000"/>
          </a:p>
        </p:txBody>
      </p:sp>
      <p:sp>
        <p:nvSpPr>
          <p:cNvPr id="812" name="Google Shape;812;p44"/>
          <p:cNvSpPr/>
          <p:nvPr/>
        </p:nvSpPr>
        <p:spPr>
          <a:xfrm>
            <a:off x="6542075" y="1777450"/>
            <a:ext cx="1152900" cy="1152900"/>
          </a:xfrm>
          <a:prstGeom prst="arc">
            <a:avLst>
              <a:gd fmla="val 16200000" name="adj1"/>
              <a:gd fmla="val 0" name="adj2"/>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45"/>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graphicFrame>
        <p:nvGraphicFramePr>
          <p:cNvPr id="818" name="Google Shape;818;p45"/>
          <p:cNvGraphicFramePr/>
          <p:nvPr/>
        </p:nvGraphicFramePr>
        <p:xfrm>
          <a:off x="1039588" y="1333975"/>
          <a:ext cx="3000000" cy="3000000"/>
        </p:xfrm>
        <a:graphic>
          <a:graphicData uri="http://schemas.openxmlformats.org/drawingml/2006/table">
            <a:tbl>
              <a:tblPr>
                <a:noFill/>
                <a:tableStyleId>{09EEBF6A-733A-46D0-BA9F-62290B09D564}</a:tableStyleId>
              </a:tblPr>
              <a:tblGrid>
                <a:gridCol w="1431125"/>
                <a:gridCol w="1431125"/>
              </a:tblGrid>
              <a:tr h="520550">
                <a:tc gridSpan="2">
                  <a:txBody>
                    <a:bodyPr/>
                    <a:lstStyle/>
                    <a:p>
                      <a:pPr indent="0" lvl="0" marL="0" rtl="0" algn="ctr">
                        <a:spcBef>
                          <a:spcPts val="0"/>
                        </a:spcBef>
                        <a:spcAft>
                          <a:spcPts val="0"/>
                        </a:spcAft>
                        <a:buNone/>
                      </a:pPr>
                      <a:r>
                        <a:rPr b="1" lang="en" sz="2200">
                          <a:solidFill>
                            <a:schemeClr val="dk1"/>
                          </a:solidFill>
                          <a:latin typeface="Poppins"/>
                          <a:ea typeface="Poppins"/>
                          <a:cs typeface="Poppins"/>
                          <a:sym typeface="Poppins"/>
                        </a:rPr>
                        <a:t>Budget</a:t>
                      </a:r>
                      <a:endParaRPr b="1" sz="22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hMerge="1"/>
              </a:tr>
              <a:tr h="513825">
                <a:tc>
                  <a:txBody>
                    <a:bodyPr/>
                    <a:lstStyle/>
                    <a:p>
                      <a:pPr indent="0" lvl="0" marL="0" rtl="0" algn="ctr">
                        <a:spcBef>
                          <a:spcPts val="0"/>
                        </a:spcBef>
                        <a:spcAft>
                          <a:spcPts val="0"/>
                        </a:spcAft>
                        <a:buNone/>
                      </a:pPr>
                      <a:r>
                        <a:rPr b="1" lang="en" sz="1800">
                          <a:solidFill>
                            <a:schemeClr val="dk1"/>
                          </a:solidFill>
                          <a:latin typeface="Lato"/>
                          <a:ea typeface="Lato"/>
                          <a:cs typeface="Lato"/>
                          <a:sym typeface="Lato"/>
                        </a:rPr>
                        <a:t>Mars</a:t>
                      </a:r>
                      <a:endParaRPr b="1" sz="1800">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Lato"/>
                          <a:ea typeface="Lato"/>
                          <a:cs typeface="Lato"/>
                          <a:sym typeface="Lato"/>
                        </a:rPr>
                        <a:t>$1,250</a:t>
                      </a:r>
                      <a:endParaRPr>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r>
              <a:tr h="513825">
                <a:tc>
                  <a:txBody>
                    <a:bodyPr/>
                    <a:lstStyle/>
                    <a:p>
                      <a:pPr indent="0" lvl="0" marL="0" rtl="0" algn="ctr">
                        <a:spcBef>
                          <a:spcPts val="0"/>
                        </a:spcBef>
                        <a:spcAft>
                          <a:spcPts val="0"/>
                        </a:spcAft>
                        <a:buNone/>
                      </a:pPr>
                      <a:r>
                        <a:rPr b="1" lang="en" sz="1800">
                          <a:solidFill>
                            <a:schemeClr val="dk1"/>
                          </a:solidFill>
                          <a:latin typeface="Lato"/>
                          <a:ea typeface="Lato"/>
                          <a:cs typeface="Lato"/>
                          <a:sym typeface="Lato"/>
                        </a:rPr>
                        <a:t>Mercury</a:t>
                      </a:r>
                      <a:endParaRPr b="1" sz="1800">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Lato"/>
                          <a:ea typeface="Lato"/>
                          <a:cs typeface="Lato"/>
                          <a:sym typeface="Lato"/>
                        </a:rPr>
                        <a:t>$2</a:t>
                      </a:r>
                      <a:r>
                        <a:rPr lang="en">
                          <a:solidFill>
                            <a:schemeClr val="dk1"/>
                          </a:solidFill>
                          <a:latin typeface="Lato"/>
                          <a:ea typeface="Lato"/>
                          <a:cs typeface="Lato"/>
                          <a:sym typeface="Lato"/>
                        </a:rPr>
                        <a:t>,500</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r>
              <a:tr h="513825">
                <a:tc>
                  <a:txBody>
                    <a:bodyPr/>
                    <a:lstStyle/>
                    <a:p>
                      <a:pPr indent="0" lvl="0" marL="0" rtl="0" algn="ctr">
                        <a:spcBef>
                          <a:spcPts val="0"/>
                        </a:spcBef>
                        <a:spcAft>
                          <a:spcPts val="0"/>
                        </a:spcAft>
                        <a:buNone/>
                      </a:pPr>
                      <a:r>
                        <a:rPr b="1" lang="en" sz="1800">
                          <a:solidFill>
                            <a:schemeClr val="dk1"/>
                          </a:solidFill>
                          <a:latin typeface="Lato"/>
                          <a:ea typeface="Lato"/>
                          <a:cs typeface="Lato"/>
                          <a:sym typeface="Lato"/>
                        </a:rPr>
                        <a:t>Jupiter</a:t>
                      </a:r>
                      <a:endParaRPr b="1" sz="1800">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Lato"/>
                          <a:ea typeface="Lato"/>
                          <a:cs typeface="Lato"/>
                          <a:sym typeface="Lato"/>
                        </a:rPr>
                        <a:t>$</a:t>
                      </a:r>
                      <a:r>
                        <a:rPr lang="en">
                          <a:solidFill>
                            <a:schemeClr val="dk1"/>
                          </a:solidFill>
                          <a:latin typeface="Lato"/>
                          <a:ea typeface="Lato"/>
                          <a:cs typeface="Lato"/>
                          <a:sym typeface="Lato"/>
                        </a:rPr>
                        <a:t>250</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r>
              <a:tr h="513825">
                <a:tc>
                  <a:txBody>
                    <a:bodyPr/>
                    <a:lstStyle/>
                    <a:p>
                      <a:pPr indent="0" lvl="0" marL="0" rtl="0" algn="ctr">
                        <a:spcBef>
                          <a:spcPts val="0"/>
                        </a:spcBef>
                        <a:spcAft>
                          <a:spcPts val="0"/>
                        </a:spcAft>
                        <a:buNone/>
                      </a:pPr>
                      <a:r>
                        <a:rPr b="1" lang="en" sz="1800">
                          <a:solidFill>
                            <a:schemeClr val="dk1"/>
                          </a:solidFill>
                          <a:latin typeface="Lato"/>
                          <a:ea typeface="Lato"/>
                          <a:cs typeface="Lato"/>
                          <a:sym typeface="Lato"/>
                        </a:rPr>
                        <a:t>Saturn</a:t>
                      </a:r>
                      <a:endParaRPr b="1" sz="1800">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Lato"/>
                          <a:ea typeface="Lato"/>
                          <a:cs typeface="Lato"/>
                          <a:sym typeface="Lato"/>
                        </a:rPr>
                        <a:t>$</a:t>
                      </a:r>
                      <a:r>
                        <a:rPr lang="en">
                          <a:solidFill>
                            <a:schemeClr val="dk1"/>
                          </a:solidFill>
                          <a:latin typeface="Lato"/>
                          <a:ea typeface="Lato"/>
                          <a:cs typeface="Lato"/>
                          <a:sym typeface="Lato"/>
                        </a:rPr>
                        <a:t>1,100</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r>
              <a:tr h="513825">
                <a:tc>
                  <a:txBody>
                    <a:bodyPr/>
                    <a:lstStyle/>
                    <a:p>
                      <a:pPr indent="0" lvl="0" marL="0" rtl="0" algn="ctr">
                        <a:spcBef>
                          <a:spcPts val="0"/>
                        </a:spcBef>
                        <a:spcAft>
                          <a:spcPts val="0"/>
                        </a:spcAft>
                        <a:buNone/>
                      </a:pPr>
                      <a:r>
                        <a:rPr b="1" lang="en" sz="1800">
                          <a:solidFill>
                            <a:schemeClr val="dk1"/>
                          </a:solidFill>
                          <a:latin typeface="Lato"/>
                          <a:ea typeface="Lato"/>
                          <a:cs typeface="Lato"/>
                          <a:sym typeface="Lato"/>
                        </a:rPr>
                        <a:t>Neptune</a:t>
                      </a:r>
                      <a:endParaRPr b="1" sz="1800">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Lato"/>
                          <a:ea typeface="Lato"/>
                          <a:cs typeface="Lato"/>
                          <a:sym typeface="Lato"/>
                        </a:rPr>
                        <a:t>$3</a:t>
                      </a:r>
                      <a:r>
                        <a:rPr lang="en">
                          <a:solidFill>
                            <a:schemeClr val="dk1"/>
                          </a:solidFill>
                          <a:latin typeface="Lato"/>
                          <a:ea typeface="Lato"/>
                          <a:cs typeface="Lato"/>
                          <a:sym typeface="Lato"/>
                        </a:rPr>
                        <a:t>,250</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r>
            </a:tbl>
          </a:graphicData>
        </a:graphic>
      </p:graphicFrame>
      <p:graphicFrame>
        <p:nvGraphicFramePr>
          <p:cNvPr id="819" name="Google Shape;819;p45"/>
          <p:cNvGraphicFramePr/>
          <p:nvPr/>
        </p:nvGraphicFramePr>
        <p:xfrm>
          <a:off x="4524538" y="3362150"/>
          <a:ext cx="3000000" cy="3000000"/>
        </p:xfrm>
        <a:graphic>
          <a:graphicData uri="http://schemas.openxmlformats.org/drawingml/2006/table">
            <a:tbl>
              <a:tblPr>
                <a:noFill/>
                <a:tableStyleId>{09EEBF6A-733A-46D0-BA9F-62290B09D564}</a:tableStyleId>
              </a:tblPr>
              <a:tblGrid>
                <a:gridCol w="1789875"/>
                <a:gridCol w="1789875"/>
              </a:tblGrid>
              <a:tr h="530725">
                <a:tc gridSpan="2">
                  <a:txBody>
                    <a:bodyPr/>
                    <a:lstStyle/>
                    <a:p>
                      <a:pPr indent="0" lvl="0" marL="0" rtl="0" algn="ctr">
                        <a:spcBef>
                          <a:spcPts val="0"/>
                        </a:spcBef>
                        <a:spcAft>
                          <a:spcPts val="0"/>
                        </a:spcAft>
                        <a:buNone/>
                      </a:pPr>
                      <a:r>
                        <a:rPr b="1" lang="en" sz="2200">
                          <a:solidFill>
                            <a:schemeClr val="dk1"/>
                          </a:solidFill>
                          <a:latin typeface="Poppins"/>
                          <a:ea typeface="Poppins"/>
                          <a:cs typeface="Poppins"/>
                          <a:sym typeface="Poppins"/>
                        </a:rPr>
                        <a:t>Total b</a:t>
                      </a:r>
                      <a:r>
                        <a:rPr b="1" lang="en" sz="2200">
                          <a:solidFill>
                            <a:schemeClr val="dk1"/>
                          </a:solidFill>
                          <a:latin typeface="Poppins"/>
                          <a:ea typeface="Poppins"/>
                          <a:cs typeface="Poppins"/>
                          <a:sym typeface="Poppins"/>
                        </a:rPr>
                        <a:t>udget</a:t>
                      </a:r>
                      <a:endParaRPr b="1" sz="22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hMerge="1"/>
              </a:tr>
              <a:tr h="530725">
                <a:tc gridSpan="2">
                  <a:txBody>
                    <a:bodyPr/>
                    <a:lstStyle/>
                    <a:p>
                      <a:pPr indent="0" lvl="0" marL="0" rtl="0" algn="ctr">
                        <a:spcBef>
                          <a:spcPts val="0"/>
                        </a:spcBef>
                        <a:spcAft>
                          <a:spcPts val="0"/>
                        </a:spcAft>
                        <a:buNone/>
                      </a:pPr>
                      <a:r>
                        <a:rPr b="1" lang="en" sz="1800">
                          <a:solidFill>
                            <a:schemeClr val="dk1"/>
                          </a:solidFill>
                          <a:latin typeface="Lato"/>
                          <a:ea typeface="Lato"/>
                          <a:cs typeface="Lato"/>
                          <a:sym typeface="Lato"/>
                        </a:rPr>
                        <a:t>$8,350</a:t>
                      </a:r>
                      <a:endParaRPr>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hMerge="1"/>
              </a:tr>
            </a:tbl>
          </a:graphicData>
        </a:graphic>
      </p:graphicFrame>
      <p:sp>
        <p:nvSpPr>
          <p:cNvPr id="820" name="Google Shape;820;p45"/>
          <p:cNvSpPr txBox="1"/>
          <p:nvPr/>
        </p:nvSpPr>
        <p:spPr>
          <a:xfrm>
            <a:off x="4524550" y="1333975"/>
            <a:ext cx="3579600" cy="503700"/>
          </a:xfrm>
          <a:prstGeom prst="rect">
            <a:avLst/>
          </a:prstGeom>
          <a:noFill/>
          <a:ln>
            <a:noFill/>
          </a:ln>
        </p:spPr>
        <p:txBody>
          <a:bodyPr anchorCtr="0" anchor="ctr" bIns="91425" lIns="90000" spcFirstLastPara="1" rIns="90000" wrap="square" tIns="91425">
            <a:noAutofit/>
          </a:bodyPr>
          <a:lstStyle/>
          <a:p>
            <a:pPr indent="0" lvl="0" marL="0" rtl="0" algn="ctr">
              <a:spcBef>
                <a:spcPts val="0"/>
              </a:spcBef>
              <a:spcAft>
                <a:spcPts val="0"/>
              </a:spcAft>
              <a:buNone/>
            </a:pPr>
            <a:r>
              <a:rPr b="1" lang="en" sz="2200">
                <a:solidFill>
                  <a:schemeClr val="dk1"/>
                </a:solidFill>
                <a:latin typeface="Poppins"/>
                <a:ea typeface="Poppins"/>
                <a:cs typeface="Poppins"/>
                <a:sym typeface="Poppins"/>
              </a:rPr>
              <a:t>Saturn</a:t>
            </a:r>
            <a:endParaRPr b="1" sz="2200">
              <a:solidFill>
                <a:schemeClr val="dk1"/>
              </a:solidFill>
              <a:latin typeface="Poppins"/>
              <a:ea typeface="Poppins"/>
              <a:cs typeface="Poppins"/>
              <a:sym typeface="Poppins"/>
            </a:endParaRPr>
          </a:p>
        </p:txBody>
      </p:sp>
      <p:sp>
        <p:nvSpPr>
          <p:cNvPr id="821" name="Google Shape;821;p45"/>
          <p:cNvSpPr txBox="1"/>
          <p:nvPr/>
        </p:nvSpPr>
        <p:spPr>
          <a:xfrm>
            <a:off x="4524550" y="1837700"/>
            <a:ext cx="3579600" cy="1022100"/>
          </a:xfrm>
          <a:prstGeom prst="rect">
            <a:avLst/>
          </a:prstGeom>
          <a:noFill/>
          <a:ln>
            <a:noFill/>
          </a:ln>
        </p:spPr>
        <p:txBody>
          <a:bodyPr anchorCtr="0" anchor="t" bIns="91425" lIns="90000" spcFirstLastPara="1" rIns="90000" wrap="square" tIns="91425">
            <a:noAutofit/>
          </a:bodyPr>
          <a:lstStyle/>
          <a:p>
            <a:pPr indent="0" lvl="0" marL="0" rtl="0" algn="ctr">
              <a:spcBef>
                <a:spcPts val="0"/>
              </a:spcBef>
              <a:spcAft>
                <a:spcPts val="0"/>
              </a:spcAft>
              <a:buNone/>
            </a:pPr>
            <a:r>
              <a:rPr lang="en">
                <a:solidFill>
                  <a:schemeClr val="dk1"/>
                </a:solidFill>
                <a:latin typeface="Lato"/>
                <a:ea typeface="Lato"/>
                <a:cs typeface="Lato"/>
                <a:sym typeface="Lato"/>
              </a:rPr>
              <a:t>Saturn is a gas giant and has several rings. It's composed mostly of hydrogen and helium. It was named after the Roman god of wealth</a:t>
            </a:r>
            <a:endParaRPr>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46"/>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827" name="Google Shape;827;p46"/>
          <p:cNvSpPr txBox="1"/>
          <p:nvPr>
            <p:ph idx="4294967295" type="subTitle"/>
          </p:nvPr>
        </p:nvSpPr>
        <p:spPr>
          <a:xfrm>
            <a:off x="4909613" y="1737196"/>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Mars is actually a very cold place</a:t>
            </a:r>
            <a:endParaRPr/>
          </a:p>
        </p:txBody>
      </p:sp>
      <p:sp>
        <p:nvSpPr>
          <p:cNvPr id="828" name="Google Shape;828;p46"/>
          <p:cNvSpPr txBox="1"/>
          <p:nvPr>
            <p:ph idx="4294967295" type="subTitle"/>
          </p:nvPr>
        </p:nvSpPr>
        <p:spPr>
          <a:xfrm>
            <a:off x="917625" y="3967173"/>
            <a:ext cx="1986000" cy="527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Neptune is very far from the Sun</a:t>
            </a:r>
            <a:endParaRPr/>
          </a:p>
        </p:txBody>
      </p:sp>
      <p:sp>
        <p:nvSpPr>
          <p:cNvPr id="829" name="Google Shape;829;p46"/>
          <p:cNvSpPr txBox="1"/>
          <p:nvPr>
            <p:ph idx="4294967295" type="title"/>
          </p:nvPr>
        </p:nvSpPr>
        <p:spPr>
          <a:xfrm>
            <a:off x="4909612" y="1294600"/>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Mars</a:t>
            </a:r>
            <a:endParaRPr sz="2200"/>
          </a:p>
        </p:txBody>
      </p:sp>
      <p:sp>
        <p:nvSpPr>
          <p:cNvPr id="830" name="Google Shape;830;p46"/>
          <p:cNvSpPr txBox="1"/>
          <p:nvPr>
            <p:ph idx="4294967295" type="title"/>
          </p:nvPr>
        </p:nvSpPr>
        <p:spPr>
          <a:xfrm>
            <a:off x="917625" y="3499375"/>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Neptune</a:t>
            </a:r>
            <a:endParaRPr sz="2200"/>
          </a:p>
        </p:txBody>
      </p:sp>
      <p:sp>
        <p:nvSpPr>
          <p:cNvPr id="831" name="Google Shape;831;p46"/>
          <p:cNvSpPr txBox="1"/>
          <p:nvPr>
            <p:ph idx="4294967295" type="title"/>
          </p:nvPr>
        </p:nvSpPr>
        <p:spPr>
          <a:xfrm>
            <a:off x="2248286" y="1294612"/>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Mercury</a:t>
            </a:r>
            <a:endParaRPr sz="2200"/>
          </a:p>
        </p:txBody>
      </p:sp>
      <p:sp>
        <p:nvSpPr>
          <p:cNvPr id="832" name="Google Shape;832;p46"/>
          <p:cNvSpPr txBox="1"/>
          <p:nvPr>
            <p:ph idx="4294967295" type="subTitle"/>
          </p:nvPr>
        </p:nvSpPr>
        <p:spPr>
          <a:xfrm>
            <a:off x="2248288" y="1737199"/>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Mercury is the closest planet to the Sun</a:t>
            </a:r>
            <a:endParaRPr/>
          </a:p>
        </p:txBody>
      </p:sp>
      <p:sp>
        <p:nvSpPr>
          <p:cNvPr id="833" name="Google Shape;833;p46"/>
          <p:cNvSpPr txBox="1"/>
          <p:nvPr>
            <p:ph idx="4294967295" type="title"/>
          </p:nvPr>
        </p:nvSpPr>
        <p:spPr>
          <a:xfrm>
            <a:off x="3578950" y="3499375"/>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Venus</a:t>
            </a:r>
            <a:endParaRPr sz="2200"/>
          </a:p>
        </p:txBody>
      </p:sp>
      <p:sp>
        <p:nvSpPr>
          <p:cNvPr id="834" name="Google Shape;834;p46"/>
          <p:cNvSpPr txBox="1"/>
          <p:nvPr>
            <p:ph idx="4294967295" type="subTitle"/>
          </p:nvPr>
        </p:nvSpPr>
        <p:spPr>
          <a:xfrm>
            <a:off x="3578951" y="3941961"/>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Venus is the second planet from the Sun</a:t>
            </a:r>
            <a:endParaRPr/>
          </a:p>
        </p:txBody>
      </p:sp>
      <p:sp>
        <p:nvSpPr>
          <p:cNvPr id="835" name="Google Shape;835;p46"/>
          <p:cNvSpPr txBox="1"/>
          <p:nvPr>
            <p:ph idx="4294967295" type="title"/>
          </p:nvPr>
        </p:nvSpPr>
        <p:spPr>
          <a:xfrm>
            <a:off x="6240274" y="3499387"/>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Jupiter</a:t>
            </a:r>
            <a:endParaRPr sz="2200"/>
          </a:p>
        </p:txBody>
      </p:sp>
      <p:sp>
        <p:nvSpPr>
          <p:cNvPr id="836" name="Google Shape;836;p46"/>
          <p:cNvSpPr txBox="1"/>
          <p:nvPr>
            <p:ph idx="4294967295" type="subTitle"/>
          </p:nvPr>
        </p:nvSpPr>
        <p:spPr>
          <a:xfrm>
            <a:off x="6240275" y="3941975"/>
            <a:ext cx="19860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Jupiter is the biggest planet of them all</a:t>
            </a:r>
            <a:endParaRPr/>
          </a:p>
        </p:txBody>
      </p:sp>
      <p:sp>
        <p:nvSpPr>
          <p:cNvPr id="837" name="Google Shape;837;p46"/>
          <p:cNvSpPr/>
          <p:nvPr/>
        </p:nvSpPr>
        <p:spPr>
          <a:xfrm flipH="1">
            <a:off x="1413075" y="2513725"/>
            <a:ext cx="9951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1"/>
                </a:solidFill>
                <a:latin typeface="Poppins SemiBold"/>
                <a:ea typeface="Poppins SemiBold"/>
                <a:cs typeface="Poppins SemiBold"/>
                <a:sym typeface="Poppins SemiBold"/>
              </a:rPr>
              <a:t>01.</a:t>
            </a:r>
            <a:endParaRPr sz="3600">
              <a:solidFill>
                <a:schemeClr val="dk1"/>
              </a:solidFill>
            </a:endParaRPr>
          </a:p>
        </p:txBody>
      </p:sp>
      <p:sp>
        <p:nvSpPr>
          <p:cNvPr id="838" name="Google Shape;838;p46"/>
          <p:cNvSpPr/>
          <p:nvPr/>
        </p:nvSpPr>
        <p:spPr>
          <a:xfrm flipH="1">
            <a:off x="2743725" y="2513725"/>
            <a:ext cx="9951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1"/>
                </a:solidFill>
                <a:latin typeface="Poppins SemiBold"/>
                <a:ea typeface="Poppins SemiBold"/>
                <a:cs typeface="Poppins SemiBold"/>
                <a:sym typeface="Poppins SemiBold"/>
              </a:rPr>
              <a:t>02.</a:t>
            </a:r>
            <a:endParaRPr sz="3600">
              <a:solidFill>
                <a:schemeClr val="dk1"/>
              </a:solidFill>
            </a:endParaRPr>
          </a:p>
        </p:txBody>
      </p:sp>
      <p:sp>
        <p:nvSpPr>
          <p:cNvPr id="839" name="Google Shape;839;p46"/>
          <p:cNvSpPr/>
          <p:nvPr/>
        </p:nvSpPr>
        <p:spPr>
          <a:xfrm flipH="1">
            <a:off x="4074375" y="2513725"/>
            <a:ext cx="9951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1"/>
                </a:solidFill>
                <a:latin typeface="Poppins SemiBold"/>
                <a:ea typeface="Poppins SemiBold"/>
                <a:cs typeface="Poppins SemiBold"/>
                <a:sym typeface="Poppins SemiBold"/>
              </a:rPr>
              <a:t>03.</a:t>
            </a:r>
            <a:endParaRPr sz="3600">
              <a:solidFill>
                <a:schemeClr val="dk1"/>
              </a:solidFill>
            </a:endParaRPr>
          </a:p>
        </p:txBody>
      </p:sp>
      <p:sp>
        <p:nvSpPr>
          <p:cNvPr id="840" name="Google Shape;840;p46"/>
          <p:cNvSpPr/>
          <p:nvPr/>
        </p:nvSpPr>
        <p:spPr>
          <a:xfrm flipH="1">
            <a:off x="5405025" y="2513725"/>
            <a:ext cx="9951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1"/>
                </a:solidFill>
                <a:latin typeface="Poppins SemiBold"/>
                <a:ea typeface="Poppins SemiBold"/>
                <a:cs typeface="Poppins SemiBold"/>
                <a:sym typeface="Poppins SemiBold"/>
              </a:rPr>
              <a:t>04.</a:t>
            </a:r>
            <a:endParaRPr sz="3600">
              <a:solidFill>
                <a:schemeClr val="dk1"/>
              </a:solidFill>
            </a:endParaRPr>
          </a:p>
        </p:txBody>
      </p:sp>
      <p:sp>
        <p:nvSpPr>
          <p:cNvPr id="841" name="Google Shape;841;p46"/>
          <p:cNvSpPr/>
          <p:nvPr/>
        </p:nvSpPr>
        <p:spPr>
          <a:xfrm flipH="1">
            <a:off x="6735675" y="2513725"/>
            <a:ext cx="9951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1"/>
                </a:solidFill>
                <a:latin typeface="Poppins SemiBold"/>
                <a:ea typeface="Poppins SemiBold"/>
                <a:cs typeface="Poppins SemiBold"/>
                <a:sym typeface="Poppins SemiBold"/>
              </a:rPr>
              <a:t>05.</a:t>
            </a:r>
            <a:endParaRPr sz="3600">
              <a:solidFill>
                <a:schemeClr val="dk1"/>
              </a:solidFill>
            </a:endParaRPr>
          </a:p>
        </p:txBody>
      </p:sp>
      <p:cxnSp>
        <p:nvCxnSpPr>
          <p:cNvPr id="842" name="Google Shape;842;p46"/>
          <p:cNvCxnSpPr>
            <a:stCxn id="837" idx="1"/>
            <a:endCxn id="838" idx="3"/>
          </p:cNvCxnSpPr>
          <p:nvPr/>
        </p:nvCxnSpPr>
        <p:spPr>
          <a:xfrm>
            <a:off x="2408175" y="2894725"/>
            <a:ext cx="335700" cy="0"/>
          </a:xfrm>
          <a:prstGeom prst="straightConnector1">
            <a:avLst/>
          </a:prstGeom>
          <a:noFill/>
          <a:ln cap="flat" cmpd="sng" w="19050">
            <a:solidFill>
              <a:schemeClr val="dk1"/>
            </a:solidFill>
            <a:prstDash val="solid"/>
            <a:round/>
            <a:headEnd len="med" w="med" type="none"/>
            <a:tailEnd len="med" w="med" type="none"/>
          </a:ln>
        </p:spPr>
      </p:cxnSp>
      <p:cxnSp>
        <p:nvCxnSpPr>
          <p:cNvPr id="843" name="Google Shape;843;p46"/>
          <p:cNvCxnSpPr>
            <a:stCxn id="838" idx="1"/>
            <a:endCxn id="839" idx="3"/>
          </p:cNvCxnSpPr>
          <p:nvPr/>
        </p:nvCxnSpPr>
        <p:spPr>
          <a:xfrm>
            <a:off x="3738825" y="2894725"/>
            <a:ext cx="335700" cy="0"/>
          </a:xfrm>
          <a:prstGeom prst="straightConnector1">
            <a:avLst/>
          </a:prstGeom>
          <a:noFill/>
          <a:ln cap="flat" cmpd="sng" w="19050">
            <a:solidFill>
              <a:schemeClr val="dk1"/>
            </a:solidFill>
            <a:prstDash val="solid"/>
            <a:round/>
            <a:headEnd len="med" w="med" type="none"/>
            <a:tailEnd len="med" w="med" type="none"/>
          </a:ln>
        </p:spPr>
      </p:cxnSp>
      <p:cxnSp>
        <p:nvCxnSpPr>
          <p:cNvPr id="844" name="Google Shape;844;p46"/>
          <p:cNvCxnSpPr>
            <a:stCxn id="839" idx="1"/>
            <a:endCxn id="840" idx="3"/>
          </p:cNvCxnSpPr>
          <p:nvPr/>
        </p:nvCxnSpPr>
        <p:spPr>
          <a:xfrm>
            <a:off x="5069475" y="2894725"/>
            <a:ext cx="335700" cy="0"/>
          </a:xfrm>
          <a:prstGeom prst="straightConnector1">
            <a:avLst/>
          </a:prstGeom>
          <a:noFill/>
          <a:ln cap="flat" cmpd="sng" w="19050">
            <a:solidFill>
              <a:schemeClr val="dk1"/>
            </a:solidFill>
            <a:prstDash val="solid"/>
            <a:round/>
            <a:headEnd len="med" w="med" type="none"/>
            <a:tailEnd len="med" w="med" type="none"/>
          </a:ln>
        </p:spPr>
      </p:cxnSp>
      <p:cxnSp>
        <p:nvCxnSpPr>
          <p:cNvPr id="845" name="Google Shape;845;p46"/>
          <p:cNvCxnSpPr>
            <a:stCxn id="840" idx="1"/>
            <a:endCxn id="841" idx="3"/>
          </p:cNvCxnSpPr>
          <p:nvPr/>
        </p:nvCxnSpPr>
        <p:spPr>
          <a:xfrm>
            <a:off x="6400125" y="2894725"/>
            <a:ext cx="3357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sz="2600"/>
          </a:p>
        </p:txBody>
      </p:sp>
      <p:sp>
        <p:nvSpPr>
          <p:cNvPr id="97" name="Google Shape;97;p20"/>
          <p:cNvSpPr txBox="1"/>
          <p:nvPr>
            <p:ph idx="4294967295" type="subTitle"/>
          </p:nvPr>
        </p:nvSpPr>
        <p:spPr>
          <a:xfrm>
            <a:off x="6281400" y="1621834"/>
            <a:ext cx="1986000" cy="552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Mars is actually a very cold place</a:t>
            </a:r>
            <a:endParaRPr/>
          </a:p>
        </p:txBody>
      </p:sp>
      <p:sp>
        <p:nvSpPr>
          <p:cNvPr id="98" name="Google Shape;98;p20"/>
          <p:cNvSpPr txBox="1"/>
          <p:nvPr>
            <p:ph idx="4294967295" type="subTitle"/>
          </p:nvPr>
        </p:nvSpPr>
        <p:spPr>
          <a:xfrm>
            <a:off x="6281400" y="3935185"/>
            <a:ext cx="1986000" cy="527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Neptune is very far from the Sun</a:t>
            </a:r>
            <a:endParaRPr/>
          </a:p>
        </p:txBody>
      </p:sp>
      <p:sp>
        <p:nvSpPr>
          <p:cNvPr id="99" name="Google Shape;99;p20"/>
          <p:cNvSpPr txBox="1"/>
          <p:nvPr>
            <p:ph idx="4294967295" type="title"/>
          </p:nvPr>
        </p:nvSpPr>
        <p:spPr>
          <a:xfrm>
            <a:off x="6281400" y="1179237"/>
            <a:ext cx="19860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Mars</a:t>
            </a:r>
            <a:endParaRPr sz="2200"/>
          </a:p>
        </p:txBody>
      </p:sp>
      <p:sp>
        <p:nvSpPr>
          <p:cNvPr id="100" name="Google Shape;100;p20"/>
          <p:cNvSpPr txBox="1"/>
          <p:nvPr>
            <p:ph idx="4294967295" type="title"/>
          </p:nvPr>
        </p:nvSpPr>
        <p:spPr>
          <a:xfrm>
            <a:off x="6281400" y="3498663"/>
            <a:ext cx="19860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Neptune</a:t>
            </a:r>
            <a:endParaRPr sz="2200"/>
          </a:p>
        </p:txBody>
      </p:sp>
      <p:sp>
        <p:nvSpPr>
          <p:cNvPr id="101" name="Google Shape;101;p20"/>
          <p:cNvSpPr txBox="1"/>
          <p:nvPr>
            <p:ph idx="4294967295" type="title"/>
          </p:nvPr>
        </p:nvSpPr>
        <p:spPr>
          <a:xfrm>
            <a:off x="861799" y="1179237"/>
            <a:ext cx="1986000" cy="527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200"/>
              <a:t>Mercury</a:t>
            </a:r>
            <a:endParaRPr sz="2200"/>
          </a:p>
        </p:txBody>
      </p:sp>
      <p:sp>
        <p:nvSpPr>
          <p:cNvPr id="102" name="Google Shape;102;p20"/>
          <p:cNvSpPr txBox="1"/>
          <p:nvPr>
            <p:ph idx="4294967295" type="subTitle"/>
          </p:nvPr>
        </p:nvSpPr>
        <p:spPr>
          <a:xfrm>
            <a:off x="861800" y="1621824"/>
            <a:ext cx="1986000" cy="552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
              <a:t>Mercury is the closest planet to the Sun</a:t>
            </a:r>
            <a:endParaRPr/>
          </a:p>
        </p:txBody>
      </p:sp>
      <p:sp>
        <p:nvSpPr>
          <p:cNvPr id="103" name="Google Shape;103;p20"/>
          <p:cNvSpPr txBox="1"/>
          <p:nvPr>
            <p:ph idx="4294967295" type="title"/>
          </p:nvPr>
        </p:nvSpPr>
        <p:spPr>
          <a:xfrm>
            <a:off x="861800" y="2338950"/>
            <a:ext cx="1986000" cy="527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200"/>
              <a:t>Venus</a:t>
            </a:r>
            <a:endParaRPr sz="2200"/>
          </a:p>
        </p:txBody>
      </p:sp>
      <p:sp>
        <p:nvSpPr>
          <p:cNvPr id="104" name="Google Shape;104;p20"/>
          <p:cNvSpPr txBox="1"/>
          <p:nvPr>
            <p:ph idx="4294967295" type="subTitle"/>
          </p:nvPr>
        </p:nvSpPr>
        <p:spPr>
          <a:xfrm>
            <a:off x="861801" y="2781536"/>
            <a:ext cx="1986000" cy="552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
              <a:t>Venus is the second planet from the Sun</a:t>
            </a:r>
            <a:endParaRPr/>
          </a:p>
        </p:txBody>
      </p:sp>
      <p:sp>
        <p:nvSpPr>
          <p:cNvPr id="105" name="Google Shape;105;p20"/>
          <p:cNvSpPr txBox="1"/>
          <p:nvPr>
            <p:ph idx="4294967295" type="title"/>
          </p:nvPr>
        </p:nvSpPr>
        <p:spPr>
          <a:xfrm>
            <a:off x="861799" y="3498662"/>
            <a:ext cx="1986000" cy="527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200"/>
              <a:t>Jupiter</a:t>
            </a:r>
            <a:endParaRPr sz="2200"/>
          </a:p>
        </p:txBody>
      </p:sp>
      <p:sp>
        <p:nvSpPr>
          <p:cNvPr id="106" name="Google Shape;106;p20"/>
          <p:cNvSpPr txBox="1"/>
          <p:nvPr>
            <p:ph idx="4294967295" type="subTitle"/>
          </p:nvPr>
        </p:nvSpPr>
        <p:spPr>
          <a:xfrm>
            <a:off x="861800" y="3935175"/>
            <a:ext cx="1986000" cy="5277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
              <a:t>Jupiter is the biggest planet of them all</a:t>
            </a:r>
            <a:endParaRPr/>
          </a:p>
        </p:txBody>
      </p:sp>
      <p:sp>
        <p:nvSpPr>
          <p:cNvPr id="107" name="Google Shape;107;p20"/>
          <p:cNvSpPr txBox="1"/>
          <p:nvPr>
            <p:ph idx="4294967295" type="title"/>
          </p:nvPr>
        </p:nvSpPr>
        <p:spPr>
          <a:xfrm>
            <a:off x="6281400" y="2338962"/>
            <a:ext cx="19860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Saturn</a:t>
            </a:r>
            <a:endParaRPr sz="2200"/>
          </a:p>
        </p:txBody>
      </p:sp>
      <p:sp>
        <p:nvSpPr>
          <p:cNvPr id="108" name="Google Shape;108;p20"/>
          <p:cNvSpPr txBox="1"/>
          <p:nvPr>
            <p:ph idx="4294967295" type="subTitle"/>
          </p:nvPr>
        </p:nvSpPr>
        <p:spPr>
          <a:xfrm>
            <a:off x="6281401" y="2775475"/>
            <a:ext cx="1986000" cy="527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Saturn is composed of hydrogen and helium</a:t>
            </a:r>
            <a:endParaRPr/>
          </a:p>
        </p:txBody>
      </p:sp>
      <p:sp>
        <p:nvSpPr>
          <p:cNvPr id="109" name="Google Shape;109;p20"/>
          <p:cNvSpPr/>
          <p:nvPr/>
        </p:nvSpPr>
        <p:spPr>
          <a:xfrm>
            <a:off x="3133150" y="1354025"/>
            <a:ext cx="12558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Poppins SemiBold"/>
                <a:ea typeface="Poppins SemiBold"/>
                <a:cs typeface="Poppins SemiBold"/>
                <a:sym typeface="Poppins SemiBold"/>
              </a:rPr>
              <a:t>01.</a:t>
            </a:r>
            <a:endParaRPr/>
          </a:p>
        </p:txBody>
      </p:sp>
      <p:sp>
        <p:nvSpPr>
          <p:cNvPr id="110" name="Google Shape;110;p20"/>
          <p:cNvSpPr/>
          <p:nvPr/>
        </p:nvSpPr>
        <p:spPr>
          <a:xfrm>
            <a:off x="4740250" y="1354025"/>
            <a:ext cx="12558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Poppins SemiBold"/>
                <a:ea typeface="Poppins SemiBold"/>
                <a:cs typeface="Poppins SemiBold"/>
                <a:sym typeface="Poppins SemiBold"/>
              </a:rPr>
              <a:t>02.</a:t>
            </a:r>
            <a:endParaRPr/>
          </a:p>
        </p:txBody>
      </p:sp>
      <p:sp>
        <p:nvSpPr>
          <p:cNvPr id="111" name="Google Shape;111;p20"/>
          <p:cNvSpPr/>
          <p:nvPr/>
        </p:nvSpPr>
        <p:spPr>
          <a:xfrm>
            <a:off x="3133150" y="2499150"/>
            <a:ext cx="12558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Poppins SemiBold"/>
                <a:ea typeface="Poppins SemiBold"/>
                <a:cs typeface="Poppins SemiBold"/>
                <a:sym typeface="Poppins SemiBold"/>
              </a:rPr>
              <a:t>04.</a:t>
            </a:r>
            <a:endParaRPr/>
          </a:p>
        </p:txBody>
      </p:sp>
      <p:sp>
        <p:nvSpPr>
          <p:cNvPr id="112" name="Google Shape;112;p20"/>
          <p:cNvSpPr/>
          <p:nvPr/>
        </p:nvSpPr>
        <p:spPr>
          <a:xfrm>
            <a:off x="4740250" y="2499150"/>
            <a:ext cx="12558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Poppins SemiBold"/>
                <a:ea typeface="Poppins SemiBold"/>
                <a:cs typeface="Poppins SemiBold"/>
                <a:sym typeface="Poppins SemiBold"/>
              </a:rPr>
              <a:t>03.</a:t>
            </a:r>
            <a:endParaRPr/>
          </a:p>
        </p:txBody>
      </p:sp>
      <p:sp>
        <p:nvSpPr>
          <p:cNvPr id="113" name="Google Shape;113;p20"/>
          <p:cNvSpPr/>
          <p:nvPr/>
        </p:nvSpPr>
        <p:spPr>
          <a:xfrm>
            <a:off x="3133150" y="3644275"/>
            <a:ext cx="12558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Poppins SemiBold"/>
                <a:ea typeface="Poppins SemiBold"/>
                <a:cs typeface="Poppins SemiBold"/>
                <a:sym typeface="Poppins SemiBold"/>
              </a:rPr>
              <a:t>05.</a:t>
            </a:r>
            <a:endParaRPr/>
          </a:p>
        </p:txBody>
      </p:sp>
      <p:sp>
        <p:nvSpPr>
          <p:cNvPr id="114" name="Google Shape;114;p20"/>
          <p:cNvSpPr/>
          <p:nvPr/>
        </p:nvSpPr>
        <p:spPr>
          <a:xfrm>
            <a:off x="4740250" y="3644275"/>
            <a:ext cx="12558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Poppins SemiBold"/>
                <a:ea typeface="Poppins SemiBold"/>
                <a:cs typeface="Poppins SemiBold"/>
                <a:sym typeface="Poppins SemiBold"/>
              </a:rPr>
              <a:t>06.</a:t>
            </a:r>
            <a:endParaRPr/>
          </a:p>
        </p:txBody>
      </p:sp>
      <p:cxnSp>
        <p:nvCxnSpPr>
          <p:cNvPr id="115" name="Google Shape;115;p20"/>
          <p:cNvCxnSpPr>
            <a:stCxn id="109" idx="3"/>
            <a:endCxn id="110" idx="1"/>
          </p:cNvCxnSpPr>
          <p:nvPr/>
        </p:nvCxnSpPr>
        <p:spPr>
          <a:xfrm>
            <a:off x="4388950" y="1735025"/>
            <a:ext cx="351300" cy="0"/>
          </a:xfrm>
          <a:prstGeom prst="straightConnector1">
            <a:avLst/>
          </a:prstGeom>
          <a:noFill/>
          <a:ln cap="flat" cmpd="sng" w="19050">
            <a:solidFill>
              <a:schemeClr val="dk1"/>
            </a:solidFill>
            <a:prstDash val="solid"/>
            <a:round/>
            <a:headEnd len="med" w="med" type="none"/>
            <a:tailEnd len="med" w="med" type="none"/>
          </a:ln>
        </p:spPr>
      </p:cxnSp>
      <p:cxnSp>
        <p:nvCxnSpPr>
          <p:cNvPr id="116" name="Google Shape;116;p20"/>
          <p:cNvCxnSpPr>
            <a:stCxn id="110" idx="2"/>
            <a:endCxn id="112" idx="0"/>
          </p:cNvCxnSpPr>
          <p:nvPr/>
        </p:nvCxnSpPr>
        <p:spPr>
          <a:xfrm>
            <a:off x="5368150" y="2116025"/>
            <a:ext cx="0" cy="383100"/>
          </a:xfrm>
          <a:prstGeom prst="straightConnector1">
            <a:avLst/>
          </a:prstGeom>
          <a:noFill/>
          <a:ln cap="flat" cmpd="sng" w="19050">
            <a:solidFill>
              <a:schemeClr val="dk1"/>
            </a:solidFill>
            <a:prstDash val="solid"/>
            <a:round/>
            <a:headEnd len="med" w="med" type="none"/>
            <a:tailEnd len="med" w="med" type="none"/>
          </a:ln>
        </p:spPr>
      </p:cxnSp>
      <p:cxnSp>
        <p:nvCxnSpPr>
          <p:cNvPr id="117" name="Google Shape;117;p20"/>
          <p:cNvCxnSpPr>
            <a:stCxn id="112" idx="1"/>
            <a:endCxn id="111" idx="3"/>
          </p:cNvCxnSpPr>
          <p:nvPr/>
        </p:nvCxnSpPr>
        <p:spPr>
          <a:xfrm rot="10800000">
            <a:off x="4388950" y="2880150"/>
            <a:ext cx="351300" cy="0"/>
          </a:xfrm>
          <a:prstGeom prst="straightConnector1">
            <a:avLst/>
          </a:prstGeom>
          <a:noFill/>
          <a:ln cap="flat" cmpd="sng" w="19050">
            <a:solidFill>
              <a:schemeClr val="dk1"/>
            </a:solidFill>
            <a:prstDash val="solid"/>
            <a:round/>
            <a:headEnd len="med" w="med" type="none"/>
            <a:tailEnd len="med" w="med" type="none"/>
          </a:ln>
        </p:spPr>
      </p:cxnSp>
      <p:cxnSp>
        <p:nvCxnSpPr>
          <p:cNvPr id="118" name="Google Shape;118;p20"/>
          <p:cNvCxnSpPr>
            <a:stCxn id="111" idx="2"/>
            <a:endCxn id="113" idx="0"/>
          </p:cNvCxnSpPr>
          <p:nvPr/>
        </p:nvCxnSpPr>
        <p:spPr>
          <a:xfrm>
            <a:off x="3761050" y="3261150"/>
            <a:ext cx="0" cy="383100"/>
          </a:xfrm>
          <a:prstGeom prst="straightConnector1">
            <a:avLst/>
          </a:prstGeom>
          <a:noFill/>
          <a:ln cap="flat" cmpd="sng" w="19050">
            <a:solidFill>
              <a:schemeClr val="dk1"/>
            </a:solidFill>
            <a:prstDash val="solid"/>
            <a:round/>
            <a:headEnd len="med" w="med" type="none"/>
            <a:tailEnd len="med" w="med" type="none"/>
          </a:ln>
        </p:spPr>
      </p:cxnSp>
      <p:cxnSp>
        <p:nvCxnSpPr>
          <p:cNvPr id="119" name="Google Shape;119;p20"/>
          <p:cNvCxnSpPr>
            <a:stCxn id="113" idx="3"/>
            <a:endCxn id="114" idx="1"/>
          </p:cNvCxnSpPr>
          <p:nvPr/>
        </p:nvCxnSpPr>
        <p:spPr>
          <a:xfrm>
            <a:off x="4388950" y="4025275"/>
            <a:ext cx="3513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47"/>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851" name="Google Shape;851;p47"/>
          <p:cNvSpPr txBox="1"/>
          <p:nvPr>
            <p:ph idx="4294967295" type="subTitle"/>
          </p:nvPr>
        </p:nvSpPr>
        <p:spPr>
          <a:xfrm>
            <a:off x="2707925" y="4122275"/>
            <a:ext cx="5269200" cy="387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Neptune is the farthest planet from the Sun</a:t>
            </a:r>
            <a:endParaRPr/>
          </a:p>
        </p:txBody>
      </p:sp>
      <p:sp>
        <p:nvSpPr>
          <p:cNvPr id="852" name="Google Shape;852;p47"/>
          <p:cNvSpPr txBox="1"/>
          <p:nvPr>
            <p:ph idx="4294967295" type="title"/>
          </p:nvPr>
        </p:nvSpPr>
        <p:spPr>
          <a:xfrm>
            <a:off x="2707925" y="3679675"/>
            <a:ext cx="52692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Neptune</a:t>
            </a:r>
            <a:endParaRPr sz="2200"/>
          </a:p>
        </p:txBody>
      </p:sp>
      <p:sp>
        <p:nvSpPr>
          <p:cNvPr id="853" name="Google Shape;853;p47"/>
          <p:cNvSpPr txBox="1"/>
          <p:nvPr>
            <p:ph idx="4294967295" type="title"/>
          </p:nvPr>
        </p:nvSpPr>
        <p:spPr>
          <a:xfrm flipH="1">
            <a:off x="2708100" y="1122925"/>
            <a:ext cx="52692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Mercury</a:t>
            </a:r>
            <a:endParaRPr sz="2200"/>
          </a:p>
        </p:txBody>
      </p:sp>
      <p:sp>
        <p:nvSpPr>
          <p:cNvPr id="854" name="Google Shape;854;p47"/>
          <p:cNvSpPr txBox="1"/>
          <p:nvPr>
            <p:ph idx="4294967295" type="subTitle"/>
          </p:nvPr>
        </p:nvSpPr>
        <p:spPr>
          <a:xfrm flipH="1">
            <a:off x="2708099" y="1565522"/>
            <a:ext cx="5269200" cy="387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Mercury is the closest planet to the Sun and the smallest one</a:t>
            </a:r>
            <a:endParaRPr/>
          </a:p>
        </p:txBody>
      </p:sp>
      <p:sp>
        <p:nvSpPr>
          <p:cNvPr id="855" name="Google Shape;855;p47"/>
          <p:cNvSpPr txBox="1"/>
          <p:nvPr>
            <p:ph idx="4294967295" type="title"/>
          </p:nvPr>
        </p:nvSpPr>
        <p:spPr>
          <a:xfrm flipH="1">
            <a:off x="2708096" y="1975180"/>
            <a:ext cx="52692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Venus</a:t>
            </a:r>
            <a:endParaRPr sz="2200"/>
          </a:p>
        </p:txBody>
      </p:sp>
      <p:sp>
        <p:nvSpPr>
          <p:cNvPr id="856" name="Google Shape;856;p47"/>
          <p:cNvSpPr txBox="1"/>
          <p:nvPr>
            <p:ph idx="4294967295" type="subTitle"/>
          </p:nvPr>
        </p:nvSpPr>
        <p:spPr>
          <a:xfrm flipH="1">
            <a:off x="2708099" y="2417765"/>
            <a:ext cx="5269200" cy="387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Venus has a beautiful name and is the second planet from the Sun</a:t>
            </a:r>
            <a:endParaRPr/>
          </a:p>
        </p:txBody>
      </p:sp>
      <p:sp>
        <p:nvSpPr>
          <p:cNvPr id="857" name="Google Shape;857;p47"/>
          <p:cNvSpPr txBox="1"/>
          <p:nvPr>
            <p:ph idx="4294967295" type="title"/>
          </p:nvPr>
        </p:nvSpPr>
        <p:spPr>
          <a:xfrm flipH="1">
            <a:off x="2708100" y="2827435"/>
            <a:ext cx="52692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Mars</a:t>
            </a:r>
            <a:endParaRPr sz="2200"/>
          </a:p>
        </p:txBody>
      </p:sp>
      <p:sp>
        <p:nvSpPr>
          <p:cNvPr id="858" name="Google Shape;858;p47"/>
          <p:cNvSpPr txBox="1"/>
          <p:nvPr>
            <p:ph idx="4294967295" type="subTitle"/>
          </p:nvPr>
        </p:nvSpPr>
        <p:spPr>
          <a:xfrm flipH="1">
            <a:off x="2708099" y="3263950"/>
            <a:ext cx="5269200" cy="387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Mars is actually a cold place. It's full of iron oxide dust</a:t>
            </a:r>
            <a:endParaRPr/>
          </a:p>
        </p:txBody>
      </p:sp>
      <p:sp>
        <p:nvSpPr>
          <p:cNvPr id="859" name="Google Shape;859;p47"/>
          <p:cNvSpPr/>
          <p:nvPr/>
        </p:nvSpPr>
        <p:spPr>
          <a:xfrm flipH="1">
            <a:off x="1166699" y="1156875"/>
            <a:ext cx="12558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Poppins SemiBold"/>
                <a:ea typeface="Poppins SemiBold"/>
                <a:cs typeface="Poppins SemiBold"/>
                <a:sym typeface="Poppins SemiBold"/>
              </a:rPr>
              <a:t>01.</a:t>
            </a:r>
            <a:endParaRPr/>
          </a:p>
        </p:txBody>
      </p:sp>
      <p:sp>
        <p:nvSpPr>
          <p:cNvPr id="860" name="Google Shape;860;p47"/>
          <p:cNvSpPr/>
          <p:nvPr/>
        </p:nvSpPr>
        <p:spPr>
          <a:xfrm flipH="1">
            <a:off x="1166699" y="2009125"/>
            <a:ext cx="12558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Poppins SemiBold"/>
                <a:ea typeface="Poppins SemiBold"/>
                <a:cs typeface="Poppins SemiBold"/>
                <a:sym typeface="Poppins SemiBold"/>
              </a:rPr>
              <a:t>02.</a:t>
            </a:r>
            <a:endParaRPr/>
          </a:p>
        </p:txBody>
      </p:sp>
      <p:sp>
        <p:nvSpPr>
          <p:cNvPr id="861" name="Google Shape;861;p47"/>
          <p:cNvSpPr/>
          <p:nvPr/>
        </p:nvSpPr>
        <p:spPr>
          <a:xfrm flipH="1">
            <a:off x="1166699" y="2861375"/>
            <a:ext cx="12558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Poppins SemiBold"/>
                <a:ea typeface="Poppins SemiBold"/>
                <a:cs typeface="Poppins SemiBold"/>
                <a:sym typeface="Poppins SemiBold"/>
              </a:rPr>
              <a:t>03.</a:t>
            </a:r>
            <a:endParaRPr/>
          </a:p>
        </p:txBody>
      </p:sp>
      <p:sp>
        <p:nvSpPr>
          <p:cNvPr id="862" name="Google Shape;862;p47"/>
          <p:cNvSpPr/>
          <p:nvPr/>
        </p:nvSpPr>
        <p:spPr>
          <a:xfrm flipH="1">
            <a:off x="1166699" y="3713625"/>
            <a:ext cx="1255800" cy="7620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Poppins SemiBold"/>
                <a:ea typeface="Poppins SemiBold"/>
                <a:cs typeface="Poppins SemiBold"/>
                <a:sym typeface="Poppins SemiBold"/>
              </a:rPr>
              <a:t>04.</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48"/>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868" name="Google Shape;868;p48"/>
          <p:cNvSpPr txBox="1"/>
          <p:nvPr>
            <p:ph idx="4294967295" type="subTitle"/>
          </p:nvPr>
        </p:nvSpPr>
        <p:spPr>
          <a:xfrm>
            <a:off x="4571951" y="2734280"/>
            <a:ext cx="19755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Mars is actually a very cold place</a:t>
            </a:r>
            <a:endParaRPr/>
          </a:p>
        </p:txBody>
      </p:sp>
      <p:sp>
        <p:nvSpPr>
          <p:cNvPr id="869" name="Google Shape;869;p48"/>
          <p:cNvSpPr txBox="1"/>
          <p:nvPr>
            <p:ph idx="4294967295" type="title"/>
          </p:nvPr>
        </p:nvSpPr>
        <p:spPr>
          <a:xfrm>
            <a:off x="4571950" y="2291688"/>
            <a:ext cx="1975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Mars</a:t>
            </a:r>
            <a:endParaRPr sz="2200"/>
          </a:p>
        </p:txBody>
      </p:sp>
      <p:sp>
        <p:nvSpPr>
          <p:cNvPr id="870" name="Google Shape;870;p48"/>
          <p:cNvSpPr txBox="1"/>
          <p:nvPr>
            <p:ph idx="4294967295" type="title"/>
          </p:nvPr>
        </p:nvSpPr>
        <p:spPr>
          <a:xfrm>
            <a:off x="621100" y="2291688"/>
            <a:ext cx="1975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Mercury</a:t>
            </a:r>
            <a:endParaRPr sz="2200"/>
          </a:p>
        </p:txBody>
      </p:sp>
      <p:sp>
        <p:nvSpPr>
          <p:cNvPr id="871" name="Google Shape;871;p48"/>
          <p:cNvSpPr txBox="1"/>
          <p:nvPr>
            <p:ph idx="4294967295" type="subTitle"/>
          </p:nvPr>
        </p:nvSpPr>
        <p:spPr>
          <a:xfrm>
            <a:off x="621101" y="2734270"/>
            <a:ext cx="19755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Mercury is the closest planet to the Sun</a:t>
            </a:r>
            <a:endParaRPr/>
          </a:p>
        </p:txBody>
      </p:sp>
      <p:sp>
        <p:nvSpPr>
          <p:cNvPr id="872" name="Google Shape;872;p48"/>
          <p:cNvSpPr txBox="1"/>
          <p:nvPr>
            <p:ph idx="4294967295" type="title"/>
          </p:nvPr>
        </p:nvSpPr>
        <p:spPr>
          <a:xfrm>
            <a:off x="6547375" y="2291675"/>
            <a:ext cx="1975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Venus</a:t>
            </a:r>
            <a:endParaRPr sz="2200"/>
          </a:p>
        </p:txBody>
      </p:sp>
      <p:sp>
        <p:nvSpPr>
          <p:cNvPr id="873" name="Google Shape;873;p48"/>
          <p:cNvSpPr txBox="1"/>
          <p:nvPr>
            <p:ph idx="4294967295" type="subTitle"/>
          </p:nvPr>
        </p:nvSpPr>
        <p:spPr>
          <a:xfrm>
            <a:off x="6547376" y="2734258"/>
            <a:ext cx="19755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Venus is the second planet from the Sun</a:t>
            </a:r>
            <a:endParaRPr/>
          </a:p>
        </p:txBody>
      </p:sp>
      <p:sp>
        <p:nvSpPr>
          <p:cNvPr id="874" name="Google Shape;874;p48"/>
          <p:cNvSpPr txBox="1"/>
          <p:nvPr>
            <p:ph idx="4294967295" type="title"/>
          </p:nvPr>
        </p:nvSpPr>
        <p:spPr>
          <a:xfrm>
            <a:off x="2596524" y="2291688"/>
            <a:ext cx="1975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Jupiter</a:t>
            </a:r>
            <a:endParaRPr sz="2200"/>
          </a:p>
        </p:txBody>
      </p:sp>
      <p:sp>
        <p:nvSpPr>
          <p:cNvPr id="875" name="Google Shape;875;p48"/>
          <p:cNvSpPr txBox="1"/>
          <p:nvPr>
            <p:ph idx="4294967295" type="subTitle"/>
          </p:nvPr>
        </p:nvSpPr>
        <p:spPr>
          <a:xfrm>
            <a:off x="2596526" y="2734271"/>
            <a:ext cx="19755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Jupiter is the biggest planet of them all</a:t>
            </a:r>
            <a:endParaRPr/>
          </a:p>
        </p:txBody>
      </p:sp>
      <p:sp>
        <p:nvSpPr>
          <p:cNvPr id="876" name="Google Shape;876;p48"/>
          <p:cNvSpPr/>
          <p:nvPr/>
        </p:nvSpPr>
        <p:spPr>
          <a:xfrm>
            <a:off x="1108147" y="3521078"/>
            <a:ext cx="1001400" cy="99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877" name="Google Shape;877;p48"/>
          <p:cNvSpPr/>
          <p:nvPr/>
        </p:nvSpPr>
        <p:spPr>
          <a:xfrm>
            <a:off x="3083572" y="3521078"/>
            <a:ext cx="1001400" cy="99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878" name="Google Shape;878;p48"/>
          <p:cNvSpPr/>
          <p:nvPr/>
        </p:nvSpPr>
        <p:spPr>
          <a:xfrm>
            <a:off x="5058997" y="3521078"/>
            <a:ext cx="1001400" cy="99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879" name="Google Shape;879;p48"/>
          <p:cNvSpPr/>
          <p:nvPr/>
        </p:nvSpPr>
        <p:spPr>
          <a:xfrm>
            <a:off x="7034422" y="3521078"/>
            <a:ext cx="1001400" cy="995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880" name="Google Shape;880;p48"/>
          <p:cNvSpPr/>
          <p:nvPr/>
        </p:nvSpPr>
        <p:spPr>
          <a:xfrm>
            <a:off x="920025" y="1912525"/>
            <a:ext cx="216000" cy="205500"/>
          </a:xfrm>
          <a:prstGeom prst="star5">
            <a:avLst>
              <a:gd fmla="val 26616"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8"/>
          <p:cNvSpPr/>
          <p:nvPr/>
        </p:nvSpPr>
        <p:spPr>
          <a:xfrm>
            <a:off x="1206890" y="1912525"/>
            <a:ext cx="216000" cy="205500"/>
          </a:xfrm>
          <a:prstGeom prst="star5">
            <a:avLst>
              <a:gd fmla="val 26616"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8"/>
          <p:cNvSpPr/>
          <p:nvPr/>
        </p:nvSpPr>
        <p:spPr>
          <a:xfrm>
            <a:off x="1493756" y="1912525"/>
            <a:ext cx="216000" cy="205500"/>
          </a:xfrm>
          <a:prstGeom prst="star5">
            <a:avLst>
              <a:gd fmla="val 26616"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8"/>
          <p:cNvSpPr/>
          <p:nvPr/>
        </p:nvSpPr>
        <p:spPr>
          <a:xfrm>
            <a:off x="1780622" y="1912525"/>
            <a:ext cx="216000" cy="205500"/>
          </a:xfrm>
          <a:prstGeom prst="star5">
            <a:avLst>
              <a:gd fmla="val 26616"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8"/>
          <p:cNvSpPr/>
          <p:nvPr/>
        </p:nvSpPr>
        <p:spPr>
          <a:xfrm>
            <a:off x="2081664" y="1912525"/>
            <a:ext cx="216000" cy="205500"/>
          </a:xfrm>
          <a:prstGeom prst="star5">
            <a:avLst>
              <a:gd fmla="val 26616"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8"/>
          <p:cNvSpPr/>
          <p:nvPr/>
        </p:nvSpPr>
        <p:spPr>
          <a:xfrm>
            <a:off x="2895450" y="1912525"/>
            <a:ext cx="216000" cy="205500"/>
          </a:xfrm>
          <a:prstGeom prst="star5">
            <a:avLst>
              <a:gd fmla="val 26616"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8"/>
          <p:cNvSpPr/>
          <p:nvPr/>
        </p:nvSpPr>
        <p:spPr>
          <a:xfrm>
            <a:off x="3182315" y="1912525"/>
            <a:ext cx="216000" cy="205500"/>
          </a:xfrm>
          <a:prstGeom prst="star5">
            <a:avLst>
              <a:gd fmla="val 26616"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8"/>
          <p:cNvSpPr/>
          <p:nvPr/>
        </p:nvSpPr>
        <p:spPr>
          <a:xfrm>
            <a:off x="3469181" y="1912525"/>
            <a:ext cx="216000" cy="205500"/>
          </a:xfrm>
          <a:prstGeom prst="star5">
            <a:avLst>
              <a:gd fmla="val 26616"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8"/>
          <p:cNvSpPr/>
          <p:nvPr/>
        </p:nvSpPr>
        <p:spPr>
          <a:xfrm>
            <a:off x="3756047" y="1912525"/>
            <a:ext cx="216000" cy="205500"/>
          </a:xfrm>
          <a:prstGeom prst="star5">
            <a:avLst>
              <a:gd fmla="val 26616"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8"/>
          <p:cNvSpPr/>
          <p:nvPr/>
        </p:nvSpPr>
        <p:spPr>
          <a:xfrm>
            <a:off x="4057089" y="1912525"/>
            <a:ext cx="216000" cy="205500"/>
          </a:xfrm>
          <a:prstGeom prst="star5">
            <a:avLst>
              <a:gd fmla="val 26616"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8"/>
          <p:cNvSpPr/>
          <p:nvPr/>
        </p:nvSpPr>
        <p:spPr>
          <a:xfrm>
            <a:off x="4870875" y="1912525"/>
            <a:ext cx="216000" cy="205500"/>
          </a:xfrm>
          <a:prstGeom prst="star5">
            <a:avLst>
              <a:gd fmla="val 26616"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8"/>
          <p:cNvSpPr/>
          <p:nvPr/>
        </p:nvSpPr>
        <p:spPr>
          <a:xfrm>
            <a:off x="5157740" y="1912525"/>
            <a:ext cx="216000" cy="205500"/>
          </a:xfrm>
          <a:prstGeom prst="star5">
            <a:avLst>
              <a:gd fmla="val 26616"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8"/>
          <p:cNvSpPr/>
          <p:nvPr/>
        </p:nvSpPr>
        <p:spPr>
          <a:xfrm>
            <a:off x="5444606" y="1912525"/>
            <a:ext cx="216000" cy="205500"/>
          </a:xfrm>
          <a:prstGeom prst="star5">
            <a:avLst>
              <a:gd fmla="val 26616"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8"/>
          <p:cNvSpPr/>
          <p:nvPr/>
        </p:nvSpPr>
        <p:spPr>
          <a:xfrm>
            <a:off x="5731472" y="1912525"/>
            <a:ext cx="216000" cy="205500"/>
          </a:xfrm>
          <a:prstGeom prst="star5">
            <a:avLst>
              <a:gd fmla="val 26616"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8"/>
          <p:cNvSpPr/>
          <p:nvPr/>
        </p:nvSpPr>
        <p:spPr>
          <a:xfrm>
            <a:off x="6032514" y="1912525"/>
            <a:ext cx="216000" cy="205500"/>
          </a:xfrm>
          <a:prstGeom prst="star5">
            <a:avLst>
              <a:gd fmla="val 26616"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8"/>
          <p:cNvSpPr/>
          <p:nvPr/>
        </p:nvSpPr>
        <p:spPr>
          <a:xfrm>
            <a:off x="6846300" y="1912525"/>
            <a:ext cx="216000" cy="205500"/>
          </a:xfrm>
          <a:prstGeom prst="star5">
            <a:avLst>
              <a:gd fmla="val 26616"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8"/>
          <p:cNvSpPr/>
          <p:nvPr/>
        </p:nvSpPr>
        <p:spPr>
          <a:xfrm>
            <a:off x="7133165" y="1912525"/>
            <a:ext cx="216000" cy="205500"/>
          </a:xfrm>
          <a:prstGeom prst="star5">
            <a:avLst>
              <a:gd fmla="val 26616"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8"/>
          <p:cNvSpPr/>
          <p:nvPr/>
        </p:nvSpPr>
        <p:spPr>
          <a:xfrm>
            <a:off x="7420031" y="1912525"/>
            <a:ext cx="216000" cy="205500"/>
          </a:xfrm>
          <a:prstGeom prst="star5">
            <a:avLst>
              <a:gd fmla="val 26616"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8"/>
          <p:cNvSpPr/>
          <p:nvPr/>
        </p:nvSpPr>
        <p:spPr>
          <a:xfrm>
            <a:off x="7706897" y="1912525"/>
            <a:ext cx="216000" cy="205500"/>
          </a:xfrm>
          <a:prstGeom prst="star5">
            <a:avLst>
              <a:gd fmla="val 26616"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8"/>
          <p:cNvSpPr/>
          <p:nvPr/>
        </p:nvSpPr>
        <p:spPr>
          <a:xfrm>
            <a:off x="8007939" y="1912525"/>
            <a:ext cx="216000" cy="205500"/>
          </a:xfrm>
          <a:prstGeom prst="star5">
            <a:avLst>
              <a:gd fmla="val 26616"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8"/>
          <p:cNvSpPr/>
          <p:nvPr/>
        </p:nvSpPr>
        <p:spPr>
          <a:xfrm>
            <a:off x="3400641" y="3835587"/>
            <a:ext cx="367261" cy="366364"/>
          </a:xfrm>
          <a:custGeom>
            <a:rect b="b" l="l" r="r" t="t"/>
            <a:pathLst>
              <a:path extrusionOk="0" h="12666" w="12697">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8"/>
          <p:cNvSpPr/>
          <p:nvPr/>
        </p:nvSpPr>
        <p:spPr>
          <a:xfrm>
            <a:off x="1418574" y="3835420"/>
            <a:ext cx="366364" cy="366682"/>
          </a:xfrm>
          <a:custGeom>
            <a:rect b="b" l="l" r="r" t="t"/>
            <a:pathLst>
              <a:path extrusionOk="0" h="12677" w="12666">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8"/>
          <p:cNvSpPr/>
          <p:nvPr/>
        </p:nvSpPr>
        <p:spPr>
          <a:xfrm>
            <a:off x="5409539" y="3844989"/>
            <a:ext cx="366364" cy="347563"/>
          </a:xfrm>
          <a:custGeom>
            <a:rect b="b" l="l" r="r" t="t"/>
            <a:pathLst>
              <a:path extrusionOk="0" h="12016" w="12666">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3" name="Google Shape;903;p48"/>
          <p:cNvGrpSpPr/>
          <p:nvPr/>
        </p:nvGrpSpPr>
        <p:grpSpPr>
          <a:xfrm>
            <a:off x="7363808" y="3905631"/>
            <a:ext cx="342632" cy="226264"/>
            <a:chOff x="5358450" y="4015675"/>
            <a:chExt cx="289875" cy="191425"/>
          </a:xfrm>
        </p:grpSpPr>
        <p:sp>
          <p:nvSpPr>
            <p:cNvPr id="904" name="Google Shape;904;p48"/>
            <p:cNvSpPr/>
            <p:nvPr/>
          </p:nvSpPr>
          <p:spPr>
            <a:xfrm>
              <a:off x="5358450" y="4015675"/>
              <a:ext cx="289875" cy="89025"/>
            </a:xfrm>
            <a:custGeom>
              <a:rect b="b" l="l" r="r" t="t"/>
              <a:pathLst>
                <a:path extrusionOk="0" h="3561" w="11595">
                  <a:moveTo>
                    <a:pt x="5798" y="1"/>
                  </a:moveTo>
                  <a:cubicBezTo>
                    <a:pt x="2773" y="1"/>
                    <a:pt x="316" y="3120"/>
                    <a:pt x="1" y="3561"/>
                  </a:cubicBezTo>
                  <a:cubicBezTo>
                    <a:pt x="1229" y="2679"/>
                    <a:pt x="3561" y="1734"/>
                    <a:pt x="5798" y="1734"/>
                  </a:cubicBezTo>
                  <a:cubicBezTo>
                    <a:pt x="7751" y="1734"/>
                    <a:pt x="10051" y="2490"/>
                    <a:pt x="11595" y="3561"/>
                  </a:cubicBezTo>
                  <a:cubicBezTo>
                    <a:pt x="11280" y="3120"/>
                    <a:pt x="8822" y="1"/>
                    <a:pt x="57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8"/>
            <p:cNvSpPr/>
            <p:nvPr/>
          </p:nvSpPr>
          <p:spPr>
            <a:xfrm>
              <a:off x="5494725" y="4101525"/>
              <a:ext cx="17350" cy="18150"/>
            </a:xfrm>
            <a:custGeom>
              <a:rect b="b" l="l" r="r" t="t"/>
              <a:pathLst>
                <a:path extrusionOk="0" h="726" w="694">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8"/>
            <p:cNvSpPr/>
            <p:nvPr/>
          </p:nvSpPr>
          <p:spPr>
            <a:xfrm>
              <a:off x="5460050" y="4077125"/>
              <a:ext cx="86675" cy="78000"/>
            </a:xfrm>
            <a:custGeom>
              <a:rect b="b" l="l" r="r" t="t"/>
              <a:pathLst>
                <a:path extrusionOk="0" h="3120" w="3467">
                  <a:moveTo>
                    <a:pt x="1734" y="315"/>
                  </a:moveTo>
                  <a:cubicBezTo>
                    <a:pt x="2332" y="315"/>
                    <a:pt x="2773" y="788"/>
                    <a:pt x="2773" y="1323"/>
                  </a:cubicBezTo>
                  <a:cubicBezTo>
                    <a:pt x="2773" y="1922"/>
                    <a:pt x="2269" y="2363"/>
                    <a:pt x="1734" y="2363"/>
                  </a:cubicBezTo>
                  <a:cubicBezTo>
                    <a:pt x="1135" y="2363"/>
                    <a:pt x="694" y="1890"/>
                    <a:pt x="694" y="1323"/>
                  </a:cubicBezTo>
                  <a:cubicBezTo>
                    <a:pt x="663" y="788"/>
                    <a:pt x="1135" y="315"/>
                    <a:pt x="1734" y="315"/>
                  </a:cubicBezTo>
                  <a:close/>
                  <a:moveTo>
                    <a:pt x="1734" y="0"/>
                  </a:moveTo>
                  <a:cubicBezTo>
                    <a:pt x="1324" y="0"/>
                    <a:pt x="978" y="32"/>
                    <a:pt x="599" y="63"/>
                  </a:cubicBezTo>
                  <a:cubicBezTo>
                    <a:pt x="190" y="378"/>
                    <a:pt x="1" y="851"/>
                    <a:pt x="1" y="1386"/>
                  </a:cubicBezTo>
                  <a:cubicBezTo>
                    <a:pt x="1" y="2332"/>
                    <a:pt x="789" y="3119"/>
                    <a:pt x="1734" y="3119"/>
                  </a:cubicBezTo>
                  <a:cubicBezTo>
                    <a:pt x="2679" y="3119"/>
                    <a:pt x="3466" y="2332"/>
                    <a:pt x="3466" y="1386"/>
                  </a:cubicBezTo>
                  <a:cubicBezTo>
                    <a:pt x="3466" y="851"/>
                    <a:pt x="3214" y="378"/>
                    <a:pt x="2868" y="63"/>
                  </a:cubicBezTo>
                  <a:cubicBezTo>
                    <a:pt x="2521" y="32"/>
                    <a:pt x="2112" y="0"/>
                    <a:pt x="17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8"/>
            <p:cNvSpPr/>
            <p:nvPr/>
          </p:nvSpPr>
          <p:spPr>
            <a:xfrm>
              <a:off x="5362400" y="4084200"/>
              <a:ext cx="282000" cy="122900"/>
            </a:xfrm>
            <a:custGeom>
              <a:rect b="b" l="l" r="r" t="t"/>
              <a:pathLst>
                <a:path extrusionOk="0" h="4916" w="11280">
                  <a:moveTo>
                    <a:pt x="3466" y="1"/>
                  </a:moveTo>
                  <a:lnTo>
                    <a:pt x="3466" y="1"/>
                  </a:lnTo>
                  <a:cubicBezTo>
                    <a:pt x="2332" y="253"/>
                    <a:pt x="1103" y="820"/>
                    <a:pt x="0" y="1576"/>
                  </a:cubicBezTo>
                  <a:cubicBezTo>
                    <a:pt x="693" y="2395"/>
                    <a:pt x="2899" y="4915"/>
                    <a:pt x="5640" y="4915"/>
                  </a:cubicBezTo>
                  <a:cubicBezTo>
                    <a:pt x="8349" y="4884"/>
                    <a:pt x="10617" y="2395"/>
                    <a:pt x="11279" y="1576"/>
                  </a:cubicBezTo>
                  <a:cubicBezTo>
                    <a:pt x="10176" y="820"/>
                    <a:pt x="8948" y="253"/>
                    <a:pt x="7814" y="1"/>
                  </a:cubicBezTo>
                  <a:lnTo>
                    <a:pt x="7814" y="1"/>
                  </a:lnTo>
                  <a:cubicBezTo>
                    <a:pt x="7971" y="347"/>
                    <a:pt x="8097" y="694"/>
                    <a:pt x="8097" y="1103"/>
                  </a:cubicBezTo>
                  <a:cubicBezTo>
                    <a:pt x="8097" y="2427"/>
                    <a:pt x="6994" y="3529"/>
                    <a:pt x="5640" y="3529"/>
                  </a:cubicBezTo>
                  <a:cubicBezTo>
                    <a:pt x="4316" y="3529"/>
                    <a:pt x="3214" y="2427"/>
                    <a:pt x="3214" y="1103"/>
                  </a:cubicBezTo>
                  <a:cubicBezTo>
                    <a:pt x="3214" y="694"/>
                    <a:pt x="3277" y="347"/>
                    <a:pt x="3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8" name="Google Shape;908;p48"/>
          <p:cNvSpPr txBox="1"/>
          <p:nvPr>
            <p:ph idx="4294967295" type="title"/>
          </p:nvPr>
        </p:nvSpPr>
        <p:spPr>
          <a:xfrm>
            <a:off x="4571950" y="1150938"/>
            <a:ext cx="1975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$3</a:t>
            </a:r>
            <a:r>
              <a:rPr lang="en" sz="2200"/>
              <a:t>9.99</a:t>
            </a:r>
            <a:endParaRPr sz="2200"/>
          </a:p>
        </p:txBody>
      </p:sp>
      <p:sp>
        <p:nvSpPr>
          <p:cNvPr id="909" name="Google Shape;909;p48"/>
          <p:cNvSpPr txBox="1"/>
          <p:nvPr>
            <p:ph idx="4294967295" type="title"/>
          </p:nvPr>
        </p:nvSpPr>
        <p:spPr>
          <a:xfrm>
            <a:off x="621100" y="1150938"/>
            <a:ext cx="1975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$19.99</a:t>
            </a:r>
            <a:endParaRPr sz="2200"/>
          </a:p>
        </p:txBody>
      </p:sp>
      <p:sp>
        <p:nvSpPr>
          <p:cNvPr id="910" name="Google Shape;910;p48"/>
          <p:cNvSpPr txBox="1"/>
          <p:nvPr>
            <p:ph idx="4294967295" type="title"/>
          </p:nvPr>
        </p:nvSpPr>
        <p:spPr>
          <a:xfrm>
            <a:off x="6547375" y="1150925"/>
            <a:ext cx="1975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$4</a:t>
            </a:r>
            <a:r>
              <a:rPr lang="en" sz="2200"/>
              <a:t>9.99</a:t>
            </a:r>
            <a:endParaRPr sz="2200"/>
          </a:p>
        </p:txBody>
      </p:sp>
      <p:sp>
        <p:nvSpPr>
          <p:cNvPr id="911" name="Google Shape;911;p48"/>
          <p:cNvSpPr txBox="1"/>
          <p:nvPr>
            <p:ph idx="4294967295" type="title"/>
          </p:nvPr>
        </p:nvSpPr>
        <p:spPr>
          <a:xfrm>
            <a:off x="2596524" y="1150938"/>
            <a:ext cx="1975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$2</a:t>
            </a:r>
            <a:r>
              <a:rPr lang="en" sz="2200"/>
              <a:t>9.99</a:t>
            </a:r>
            <a:endParaRPr sz="2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49"/>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graphicFrame>
        <p:nvGraphicFramePr>
          <p:cNvPr id="917" name="Google Shape;917;p49"/>
          <p:cNvGraphicFramePr/>
          <p:nvPr/>
        </p:nvGraphicFramePr>
        <p:xfrm>
          <a:off x="621125" y="1213250"/>
          <a:ext cx="3000000" cy="3000000"/>
        </p:xfrm>
        <a:graphic>
          <a:graphicData uri="http://schemas.openxmlformats.org/drawingml/2006/table">
            <a:tbl>
              <a:tblPr>
                <a:noFill/>
                <a:tableStyleId>{09EEBF6A-733A-46D0-BA9F-62290B09D564}</a:tableStyleId>
              </a:tblPr>
              <a:tblGrid>
                <a:gridCol w="1185925"/>
                <a:gridCol w="1678950"/>
                <a:gridCol w="1678950"/>
                <a:gridCol w="1678950"/>
                <a:gridCol w="1678950"/>
              </a:tblGrid>
              <a:tr h="457000">
                <a:tc>
                  <a:txBody>
                    <a:bodyPr/>
                    <a:lstStyle/>
                    <a:p>
                      <a:pPr indent="0" lvl="0" marL="0" rtl="0" algn="ctr">
                        <a:spcBef>
                          <a:spcPts val="0"/>
                        </a:spcBef>
                        <a:spcAft>
                          <a:spcPts val="0"/>
                        </a:spcAft>
                        <a:buNone/>
                      </a:pPr>
                      <a:r>
                        <a:t/>
                      </a:r>
                      <a:endParaRPr>
                        <a:solidFill>
                          <a:srgbClr val="38383B"/>
                        </a:solidFill>
                        <a:latin typeface="Lato"/>
                        <a:ea typeface="Lato"/>
                        <a:cs typeface="Lato"/>
                        <a:sym typeface="Lato"/>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dk1"/>
                          </a:solidFill>
                          <a:latin typeface="Poppins"/>
                          <a:ea typeface="Poppins"/>
                          <a:cs typeface="Poppins"/>
                          <a:sym typeface="Poppins"/>
                        </a:rPr>
                        <a:t>January</a:t>
                      </a:r>
                      <a:endParaRPr b="1" sz="1800">
                        <a:solidFill>
                          <a:schemeClr val="dk1"/>
                        </a:solidFill>
                        <a:latin typeface="Poppins"/>
                        <a:ea typeface="Poppins"/>
                        <a:cs typeface="Poppins"/>
                        <a:sym typeface="Poppins"/>
                      </a:endParaRPr>
                    </a:p>
                  </a:txBody>
                  <a:tcPr marT="82275" marB="12800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800">
                          <a:solidFill>
                            <a:schemeClr val="dk1"/>
                          </a:solidFill>
                          <a:latin typeface="Poppins"/>
                          <a:ea typeface="Poppins"/>
                          <a:cs typeface="Poppins"/>
                          <a:sym typeface="Poppins"/>
                        </a:rPr>
                        <a:t>February</a:t>
                      </a:r>
                      <a:endParaRPr b="1" sz="1800">
                        <a:solidFill>
                          <a:schemeClr val="dk1"/>
                        </a:solidFill>
                        <a:latin typeface="Poppins"/>
                        <a:ea typeface="Poppins"/>
                        <a:cs typeface="Poppins"/>
                        <a:sym typeface="Poppins"/>
                      </a:endParaRPr>
                    </a:p>
                  </a:txBody>
                  <a:tcPr marT="82275" marB="12800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800">
                          <a:solidFill>
                            <a:schemeClr val="dk1"/>
                          </a:solidFill>
                          <a:latin typeface="Poppins"/>
                          <a:ea typeface="Poppins"/>
                          <a:cs typeface="Poppins"/>
                          <a:sym typeface="Poppins"/>
                        </a:rPr>
                        <a:t>March</a:t>
                      </a:r>
                      <a:endParaRPr b="1" sz="1800">
                        <a:solidFill>
                          <a:schemeClr val="dk1"/>
                        </a:solidFill>
                        <a:latin typeface="Poppins"/>
                        <a:ea typeface="Poppins"/>
                        <a:cs typeface="Poppins"/>
                        <a:sym typeface="Poppins"/>
                      </a:endParaRPr>
                    </a:p>
                  </a:txBody>
                  <a:tcPr marT="82275" marB="12800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800">
                          <a:solidFill>
                            <a:schemeClr val="dk1"/>
                          </a:solidFill>
                          <a:latin typeface="Poppins"/>
                          <a:ea typeface="Poppins"/>
                          <a:cs typeface="Poppins"/>
                          <a:sym typeface="Poppins"/>
                        </a:rPr>
                        <a:t>April</a:t>
                      </a:r>
                      <a:endParaRPr b="1" sz="1800">
                        <a:solidFill>
                          <a:schemeClr val="dk1"/>
                        </a:solidFill>
                        <a:latin typeface="Poppins"/>
                        <a:ea typeface="Poppins"/>
                        <a:cs typeface="Poppins"/>
                        <a:sym typeface="Poppins"/>
                      </a:endParaRPr>
                    </a:p>
                  </a:txBody>
                  <a:tcPr marT="82275" marB="12800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549000">
                <a:tc>
                  <a:txBody>
                    <a:bodyPr/>
                    <a:lstStyle/>
                    <a:p>
                      <a:pPr indent="0" lvl="0" marL="0" rtl="0" algn="ctr">
                        <a:spcBef>
                          <a:spcPts val="0"/>
                        </a:spcBef>
                        <a:spcAft>
                          <a:spcPts val="0"/>
                        </a:spcAft>
                        <a:buNone/>
                      </a:pPr>
                      <a:r>
                        <a:rPr b="1" lang="en">
                          <a:solidFill>
                            <a:schemeClr val="dk1"/>
                          </a:solidFill>
                          <a:latin typeface="Poppins"/>
                          <a:ea typeface="Poppins"/>
                          <a:cs typeface="Poppins"/>
                          <a:sym typeface="Poppins"/>
                        </a:rPr>
                        <a:t>Process 1</a:t>
                      </a:r>
                      <a:endParaRPr b="1">
                        <a:solidFill>
                          <a:schemeClr val="dk1"/>
                        </a:solidFill>
                        <a:latin typeface="Poppins"/>
                        <a:ea typeface="Poppins"/>
                        <a:cs typeface="Poppins"/>
                        <a:sym typeface="Poppins"/>
                      </a:endParaRPr>
                    </a:p>
                  </a:txBody>
                  <a:tcPr marT="91425" marB="1371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gridSpan="2">
                  <a:txBody>
                    <a:bodyPr/>
                    <a:lstStyle/>
                    <a:p>
                      <a:pPr indent="0" lvl="0" marL="0" rtl="0" algn="ctr">
                        <a:spcBef>
                          <a:spcPts val="0"/>
                        </a:spcBef>
                        <a:spcAft>
                          <a:spcPts val="0"/>
                        </a:spcAft>
                        <a:buNone/>
                      </a:pPr>
                      <a:r>
                        <a:rPr lang="en">
                          <a:solidFill>
                            <a:srgbClr val="000000"/>
                          </a:solidFill>
                          <a:latin typeface="Lato"/>
                          <a:ea typeface="Lato"/>
                          <a:cs typeface="Lato"/>
                          <a:sym typeface="Lato"/>
                        </a:rPr>
                        <a:t>Mercury is the closest planet to the Sun and the smallest one</a:t>
                      </a:r>
                      <a:endParaRPr>
                        <a:solidFill>
                          <a:srgbClr val="000000"/>
                        </a:solidFill>
                        <a:latin typeface="Lato"/>
                        <a:ea typeface="Lato"/>
                        <a:cs typeface="Lato"/>
                        <a:sym typeface="Lato"/>
                      </a:endParaRPr>
                    </a:p>
                  </a:txBody>
                  <a:tcPr marT="6400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hMerge="1"/>
                <a:tc>
                  <a:txBody>
                    <a:bodyPr/>
                    <a:lstStyle/>
                    <a:p>
                      <a:pPr indent="0" lvl="0" marL="0" rtl="0" algn="ctr">
                        <a:spcBef>
                          <a:spcPts val="0"/>
                        </a:spcBef>
                        <a:spcAft>
                          <a:spcPts val="0"/>
                        </a:spcAft>
                        <a:buNone/>
                      </a:pPr>
                      <a:r>
                        <a:t/>
                      </a:r>
                      <a:endParaRPr>
                        <a:solidFill>
                          <a:srgbClr val="000000"/>
                        </a:solidFill>
                        <a:latin typeface="Lato"/>
                        <a:ea typeface="Lato"/>
                        <a:cs typeface="Lato"/>
                        <a:sym typeface="Lato"/>
                      </a:endParaRPr>
                    </a:p>
                  </a:txBody>
                  <a:tcPr marT="6400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000000"/>
                        </a:solidFill>
                        <a:latin typeface="Lato"/>
                        <a:ea typeface="Lato"/>
                        <a:cs typeface="Lato"/>
                        <a:sym typeface="Lato"/>
                      </a:endParaRPr>
                    </a:p>
                  </a:txBody>
                  <a:tcPr marT="6400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49000">
                <a:tc>
                  <a:txBody>
                    <a:bodyPr/>
                    <a:lstStyle/>
                    <a:p>
                      <a:pPr indent="0" lvl="0" marL="0" rtl="0" algn="ctr">
                        <a:spcBef>
                          <a:spcPts val="0"/>
                        </a:spcBef>
                        <a:spcAft>
                          <a:spcPts val="0"/>
                        </a:spcAft>
                        <a:buNone/>
                      </a:pPr>
                      <a:r>
                        <a:rPr b="1" lang="en">
                          <a:solidFill>
                            <a:schemeClr val="dk1"/>
                          </a:solidFill>
                          <a:latin typeface="Poppins"/>
                          <a:ea typeface="Poppins"/>
                          <a:cs typeface="Poppins"/>
                          <a:sym typeface="Poppins"/>
                        </a:rPr>
                        <a:t>Process 2</a:t>
                      </a:r>
                      <a:endParaRPr b="1">
                        <a:solidFill>
                          <a:schemeClr val="dk1"/>
                        </a:solidFill>
                        <a:latin typeface="Poppins"/>
                        <a:ea typeface="Poppins"/>
                        <a:cs typeface="Poppins"/>
                        <a:sym typeface="Poppins"/>
                      </a:endParaRPr>
                    </a:p>
                  </a:txBody>
                  <a:tcPr marT="91425" marB="1371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00000"/>
                          </a:solidFill>
                          <a:latin typeface="Lato"/>
                          <a:ea typeface="Lato"/>
                          <a:cs typeface="Lato"/>
                          <a:sym typeface="Lato"/>
                        </a:rPr>
                        <a:t>Venus has a beautiful name</a:t>
                      </a:r>
                      <a:endParaRPr>
                        <a:solidFill>
                          <a:srgbClr val="000000"/>
                        </a:solidFill>
                        <a:latin typeface="Lato"/>
                        <a:ea typeface="Lato"/>
                        <a:cs typeface="Lato"/>
                        <a:sym typeface="Lato"/>
                      </a:endParaRPr>
                    </a:p>
                  </a:txBody>
                  <a:tcPr marT="6400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solidFill>
                          <a:srgbClr val="000000"/>
                        </a:solidFill>
                        <a:latin typeface="Lato"/>
                        <a:ea typeface="Lato"/>
                        <a:cs typeface="Lato"/>
                        <a:sym typeface="Lato"/>
                      </a:endParaRPr>
                    </a:p>
                  </a:txBody>
                  <a:tcPr marT="6400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000000"/>
                        </a:solidFill>
                        <a:latin typeface="Lato"/>
                        <a:ea typeface="Lato"/>
                        <a:cs typeface="Lato"/>
                        <a:sym typeface="Lato"/>
                      </a:endParaRPr>
                    </a:p>
                  </a:txBody>
                  <a:tcPr marT="6400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000000"/>
                        </a:solidFill>
                        <a:latin typeface="Lato"/>
                        <a:ea typeface="Lato"/>
                        <a:cs typeface="Lato"/>
                        <a:sym typeface="Lato"/>
                      </a:endParaRPr>
                    </a:p>
                  </a:txBody>
                  <a:tcPr marT="6400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49975">
                <a:tc>
                  <a:txBody>
                    <a:bodyPr/>
                    <a:lstStyle/>
                    <a:p>
                      <a:pPr indent="0" lvl="0" marL="0" rtl="0" algn="ctr">
                        <a:spcBef>
                          <a:spcPts val="0"/>
                        </a:spcBef>
                        <a:spcAft>
                          <a:spcPts val="0"/>
                        </a:spcAft>
                        <a:buNone/>
                      </a:pPr>
                      <a:r>
                        <a:rPr b="1" lang="en">
                          <a:solidFill>
                            <a:schemeClr val="dk1"/>
                          </a:solidFill>
                          <a:latin typeface="Poppins"/>
                          <a:ea typeface="Poppins"/>
                          <a:cs typeface="Poppins"/>
                          <a:sym typeface="Poppins"/>
                        </a:rPr>
                        <a:t>Process 3</a:t>
                      </a:r>
                      <a:endParaRPr b="1">
                        <a:solidFill>
                          <a:schemeClr val="dk1"/>
                        </a:solidFill>
                        <a:latin typeface="Poppins"/>
                        <a:ea typeface="Poppins"/>
                        <a:cs typeface="Poppins"/>
                        <a:sym typeface="Poppins"/>
                      </a:endParaRPr>
                    </a:p>
                  </a:txBody>
                  <a:tcPr marT="91425" marB="1371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000000"/>
                        </a:solidFill>
                        <a:latin typeface="Lato"/>
                        <a:ea typeface="Lato"/>
                        <a:cs typeface="Lato"/>
                        <a:sym typeface="Lato"/>
                      </a:endParaRPr>
                    </a:p>
                  </a:txBody>
                  <a:tcPr marT="6400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gridSpan="3">
                  <a:txBody>
                    <a:bodyPr/>
                    <a:lstStyle/>
                    <a:p>
                      <a:pPr indent="0" lvl="0" marL="0" rtl="0" algn="ctr">
                        <a:spcBef>
                          <a:spcPts val="0"/>
                        </a:spcBef>
                        <a:spcAft>
                          <a:spcPts val="0"/>
                        </a:spcAft>
                        <a:buNone/>
                      </a:pPr>
                      <a:r>
                        <a:rPr lang="en">
                          <a:solidFill>
                            <a:srgbClr val="000000"/>
                          </a:solidFill>
                          <a:latin typeface="Lato"/>
                          <a:ea typeface="Lato"/>
                          <a:cs typeface="Lato"/>
                          <a:sym typeface="Lato"/>
                        </a:rPr>
                        <a:t>Despite being red, Mars is actually a cold place. It's full of iron oxide dust, which gives the planet its reddish cast</a:t>
                      </a:r>
                      <a:endParaRPr>
                        <a:solidFill>
                          <a:srgbClr val="000000"/>
                        </a:solidFill>
                        <a:latin typeface="Lato"/>
                        <a:ea typeface="Lato"/>
                        <a:cs typeface="Lato"/>
                        <a:sym typeface="Lato"/>
                      </a:endParaRPr>
                    </a:p>
                  </a:txBody>
                  <a:tcPr marT="6400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hMerge="1"/>
                <a:tc hMerge="1"/>
              </a:tr>
              <a:tr h="549000">
                <a:tc>
                  <a:txBody>
                    <a:bodyPr/>
                    <a:lstStyle/>
                    <a:p>
                      <a:pPr indent="0" lvl="0" marL="0" rtl="0" algn="ctr">
                        <a:spcBef>
                          <a:spcPts val="0"/>
                        </a:spcBef>
                        <a:spcAft>
                          <a:spcPts val="0"/>
                        </a:spcAft>
                        <a:buNone/>
                      </a:pPr>
                      <a:r>
                        <a:rPr b="1" lang="en">
                          <a:solidFill>
                            <a:schemeClr val="dk1"/>
                          </a:solidFill>
                          <a:latin typeface="Poppins"/>
                          <a:ea typeface="Poppins"/>
                          <a:cs typeface="Poppins"/>
                          <a:sym typeface="Poppins"/>
                        </a:rPr>
                        <a:t>Process 4</a:t>
                      </a:r>
                      <a:endParaRPr b="1">
                        <a:solidFill>
                          <a:schemeClr val="dk1"/>
                        </a:solidFill>
                        <a:latin typeface="Poppins"/>
                        <a:ea typeface="Poppins"/>
                        <a:cs typeface="Poppins"/>
                        <a:sym typeface="Poppins"/>
                      </a:endParaRPr>
                    </a:p>
                  </a:txBody>
                  <a:tcPr marT="91425" marB="1371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000000"/>
                        </a:solidFill>
                        <a:latin typeface="Lato"/>
                        <a:ea typeface="Lato"/>
                        <a:cs typeface="Lato"/>
                        <a:sym typeface="Lato"/>
                      </a:endParaRPr>
                    </a:p>
                  </a:txBody>
                  <a:tcPr marT="6400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000000"/>
                        </a:solidFill>
                        <a:latin typeface="Lato"/>
                        <a:ea typeface="Lato"/>
                        <a:cs typeface="Lato"/>
                        <a:sym typeface="Lato"/>
                      </a:endParaRPr>
                    </a:p>
                  </a:txBody>
                  <a:tcPr marT="6400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00000"/>
                          </a:solidFill>
                          <a:latin typeface="Lato"/>
                          <a:ea typeface="Lato"/>
                          <a:cs typeface="Lato"/>
                          <a:sym typeface="Lato"/>
                        </a:rPr>
                        <a:t>Saturn has</a:t>
                      </a:r>
                      <a:endParaRPr>
                        <a:latin typeface="Lato"/>
                        <a:ea typeface="Lato"/>
                        <a:cs typeface="Lato"/>
                        <a:sym typeface="Lato"/>
                      </a:endParaRPr>
                    </a:p>
                    <a:p>
                      <a:pPr indent="0" lvl="0" marL="0" rtl="0" algn="ctr">
                        <a:spcBef>
                          <a:spcPts val="0"/>
                        </a:spcBef>
                        <a:spcAft>
                          <a:spcPts val="0"/>
                        </a:spcAft>
                        <a:buNone/>
                      </a:pPr>
                      <a:r>
                        <a:rPr lang="en">
                          <a:solidFill>
                            <a:srgbClr val="000000"/>
                          </a:solidFill>
                          <a:latin typeface="Lato"/>
                          <a:ea typeface="Lato"/>
                          <a:cs typeface="Lato"/>
                          <a:sym typeface="Lato"/>
                        </a:rPr>
                        <a:t>several rings</a:t>
                      </a:r>
                      <a:endParaRPr>
                        <a:solidFill>
                          <a:srgbClr val="000000"/>
                        </a:solidFill>
                        <a:latin typeface="Lato"/>
                        <a:ea typeface="Lato"/>
                        <a:cs typeface="Lato"/>
                        <a:sym typeface="Lato"/>
                      </a:endParaRPr>
                    </a:p>
                  </a:txBody>
                  <a:tcPr marT="6400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solidFill>
                          <a:srgbClr val="000000"/>
                        </a:solidFill>
                        <a:latin typeface="Lato"/>
                        <a:ea typeface="Lato"/>
                        <a:cs typeface="Lato"/>
                        <a:sym typeface="Lato"/>
                      </a:endParaRPr>
                    </a:p>
                  </a:txBody>
                  <a:tcPr marT="6400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49000">
                <a:tc>
                  <a:txBody>
                    <a:bodyPr/>
                    <a:lstStyle/>
                    <a:p>
                      <a:pPr indent="0" lvl="0" marL="0" rtl="0" algn="ctr">
                        <a:spcBef>
                          <a:spcPts val="0"/>
                        </a:spcBef>
                        <a:spcAft>
                          <a:spcPts val="0"/>
                        </a:spcAft>
                        <a:buNone/>
                      </a:pPr>
                      <a:r>
                        <a:rPr b="1" lang="en">
                          <a:solidFill>
                            <a:schemeClr val="dk1"/>
                          </a:solidFill>
                          <a:latin typeface="Poppins"/>
                          <a:ea typeface="Poppins"/>
                          <a:cs typeface="Poppins"/>
                          <a:sym typeface="Poppins"/>
                        </a:rPr>
                        <a:t>Process 5</a:t>
                      </a:r>
                      <a:endParaRPr b="1">
                        <a:solidFill>
                          <a:schemeClr val="dk1"/>
                        </a:solidFill>
                        <a:latin typeface="Poppins"/>
                        <a:ea typeface="Poppins"/>
                        <a:cs typeface="Poppins"/>
                        <a:sym typeface="Poppins"/>
                      </a:endParaRPr>
                    </a:p>
                  </a:txBody>
                  <a:tcPr marT="91425" marB="1371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000000"/>
                        </a:solidFill>
                        <a:latin typeface="Lato"/>
                        <a:ea typeface="Lato"/>
                        <a:cs typeface="Lato"/>
                        <a:sym typeface="Lato"/>
                      </a:endParaRPr>
                    </a:p>
                  </a:txBody>
                  <a:tcPr marT="6400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000000"/>
                        </a:solidFill>
                        <a:latin typeface="Lato"/>
                        <a:ea typeface="Lato"/>
                        <a:cs typeface="Lato"/>
                        <a:sym typeface="Lato"/>
                      </a:endParaRPr>
                    </a:p>
                  </a:txBody>
                  <a:tcPr marT="6400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000000"/>
                        </a:solidFill>
                        <a:latin typeface="Lato"/>
                        <a:ea typeface="Lato"/>
                        <a:cs typeface="Lato"/>
                        <a:sym typeface="Lato"/>
                      </a:endParaRPr>
                    </a:p>
                  </a:txBody>
                  <a:tcPr marT="6400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00000"/>
                          </a:solidFill>
                          <a:latin typeface="Lato"/>
                          <a:ea typeface="Lato"/>
                          <a:cs typeface="Lato"/>
                          <a:sym typeface="Lato"/>
                        </a:rPr>
                        <a:t>Neptune is </a:t>
                      </a:r>
                      <a:r>
                        <a:rPr lang="en">
                          <a:latin typeface="Lato"/>
                          <a:ea typeface="Lato"/>
                          <a:cs typeface="Lato"/>
                          <a:sym typeface="Lato"/>
                        </a:rPr>
                        <a:t>very far from the Sun</a:t>
                      </a:r>
                      <a:endParaRPr>
                        <a:solidFill>
                          <a:srgbClr val="000000"/>
                        </a:solidFill>
                        <a:latin typeface="Lato"/>
                        <a:ea typeface="Lato"/>
                        <a:cs typeface="Lato"/>
                        <a:sym typeface="Lato"/>
                      </a:endParaRPr>
                    </a:p>
                  </a:txBody>
                  <a:tcPr marT="6400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921" name="Shape 921"/>
        <p:cNvGrpSpPr/>
        <p:nvPr/>
      </p:nvGrpSpPr>
      <p:grpSpPr>
        <a:xfrm>
          <a:off x="0" y="0"/>
          <a:ext cx="0" cy="0"/>
          <a:chOff x="0" y="0"/>
          <a:chExt cx="0" cy="0"/>
        </a:xfrm>
      </p:grpSpPr>
      <p:sp>
        <p:nvSpPr>
          <p:cNvPr id="922" name="Google Shape;922;p50"/>
          <p:cNvSpPr txBox="1"/>
          <p:nvPr/>
        </p:nvSpPr>
        <p:spPr>
          <a:xfrm>
            <a:off x="1048350" y="323850"/>
            <a:ext cx="70473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Instructions for use (premium users)</a:t>
            </a:r>
            <a:endParaRPr sz="2400">
              <a:solidFill>
                <a:srgbClr val="FFFFFF"/>
              </a:solidFill>
            </a:endParaRPr>
          </a:p>
        </p:txBody>
      </p:sp>
      <p:sp>
        <p:nvSpPr>
          <p:cNvPr id="923" name="Google Shape;923;p50"/>
          <p:cNvSpPr txBox="1"/>
          <p:nvPr/>
        </p:nvSpPr>
        <p:spPr>
          <a:xfrm>
            <a:off x="1048350" y="902900"/>
            <a:ext cx="7047300" cy="392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lang="en" sz="1000">
                <a:solidFill>
                  <a:schemeClr val="lt1"/>
                </a:solidFill>
              </a:rPr>
              <a:t>As a Premium user, you can use this template without attributing </a:t>
            </a:r>
            <a:r>
              <a:rPr b="1" lang="en" sz="1000">
                <a:solidFill>
                  <a:schemeClr val="hlink"/>
                </a:solidFill>
                <a:uFill>
                  <a:noFill/>
                </a:uFill>
                <a:hlinkClick r:id="rId3"/>
              </a:rPr>
              <a:t>Slidesgo</a:t>
            </a:r>
            <a:r>
              <a:rPr lang="en" sz="900">
                <a:solidFill>
                  <a:schemeClr val="lt1"/>
                </a:solidFill>
              </a:rPr>
              <a:t>.</a:t>
            </a:r>
            <a:endParaRPr sz="900">
              <a:solidFill>
                <a:schemeClr val="lt1"/>
              </a:solidFill>
            </a:endParaRPr>
          </a:p>
          <a:p>
            <a:pPr indent="0" lvl="0" marL="0" rtl="0" algn="l">
              <a:lnSpc>
                <a:spcPct val="115000"/>
              </a:lnSpc>
              <a:spcBef>
                <a:spcPts val="1400"/>
              </a:spcBef>
              <a:spcAft>
                <a:spcPts val="0"/>
              </a:spcAft>
              <a:buClr>
                <a:schemeClr val="dk1"/>
              </a:buClr>
              <a:buSzPts val="1100"/>
              <a:buFont typeface="Arial"/>
              <a:buNone/>
            </a:pPr>
            <a:r>
              <a:rPr b="1" lang="en" sz="1000">
                <a:solidFill>
                  <a:srgbClr val="869FB2"/>
                </a:solidFill>
              </a:rPr>
              <a:t>You are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Modify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it for both personal and commercial purposes.</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Share this template in an editable format with people who are not part of your team.</a:t>
            </a:r>
            <a:endParaRPr sz="1000">
              <a:solidFill>
                <a:srgbClr val="FFFFFF"/>
              </a:solidFill>
            </a:endParaRPr>
          </a:p>
          <a:p>
            <a:pPr indent="0" lvl="0" marL="0" rtl="0" algn="l">
              <a:lnSpc>
                <a:spcPct val="115000"/>
              </a:lnSpc>
              <a:spcBef>
                <a:spcPts val="1400"/>
              </a:spcBef>
              <a:spcAft>
                <a:spcPts val="0"/>
              </a:spcAft>
              <a:buNone/>
            </a:pPr>
            <a:r>
              <a:rPr b="1" lang="en" sz="1000">
                <a:solidFill>
                  <a:srgbClr val="869FB2"/>
                </a:solidFill>
              </a:rPr>
              <a:t>You are not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Sublicense, sell or rent this Slidesgo Template (or a modified version of this Slidesgo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Distribute this Slidesgo Template (or a modified version of this Slidesgo Template) or include it in a database or in any other product or service that offers downloadable images, icons or presentations that may be subject to distribution or resale.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any of the elements that are part of this Slidesgo Template in an isolated and separated way from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Register any of the elements that are part of this template as a trademark or logo, or register it as a work in an intellectual property registry or similar.</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p:txBody>
      </p:sp>
      <p:sp>
        <p:nvSpPr>
          <p:cNvPr id="924" name="Google Shape;924;p50"/>
          <p:cNvSpPr txBox="1"/>
          <p:nvPr/>
        </p:nvSpPr>
        <p:spPr>
          <a:xfrm>
            <a:off x="1048350" y="4314290"/>
            <a:ext cx="7047300" cy="4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a:t>
            </a:r>
            <a:r>
              <a:rPr lang="en" sz="1000">
                <a:solidFill>
                  <a:srgbClr val="FFFFFF"/>
                </a:solidFill>
              </a:rPr>
              <a:t>our blog</a:t>
            </a:r>
            <a:r>
              <a:rPr lang="en" sz="1000">
                <a:solidFill>
                  <a:srgbClr val="FFFFFF"/>
                </a:solidFill>
              </a:rPr>
              <a:t>:</a:t>
            </a:r>
            <a:endParaRPr sz="1000">
              <a:solidFill>
                <a:srgbClr val="FFFFFF"/>
              </a:solidFill>
            </a:endParaRPr>
          </a:p>
          <a:p>
            <a:pPr indent="0" lvl="0" marL="0" rtl="0" algn="ctr">
              <a:lnSpc>
                <a:spcPct val="115000"/>
              </a:lnSpc>
              <a:spcBef>
                <a:spcPts val="0"/>
              </a:spcBef>
              <a:spcAft>
                <a:spcPts val="0"/>
              </a:spcAft>
              <a:buNone/>
            </a:pPr>
            <a:r>
              <a:rPr lang="en" sz="1000" u="sng">
                <a:solidFill>
                  <a:srgbClr val="869FB2"/>
                </a:solidFill>
                <a:hlinkClick r:id="rId4">
                  <a:extLst>
                    <a:ext uri="{A12FA001-AC4F-418D-AE19-62706E023703}">
                      <ahyp:hlinkCl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5">
                  <a:extLst>
                    <a:ext uri="{A12FA001-AC4F-418D-AE19-62706E023703}">
                      <ahyp:hlinkClr val="tx"/>
                    </a:ext>
                  </a:extLst>
                </a:hlinkClick>
              </a:rPr>
              <a:t>https://slidesgo.com/slidesgo-school</a:t>
            </a:r>
            <a:endParaRPr sz="1000" u="sng">
              <a:solidFill>
                <a:srgbClr val="869FB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928" name="Shape 928"/>
        <p:cNvGrpSpPr/>
        <p:nvPr/>
      </p:nvGrpSpPr>
      <p:grpSpPr>
        <a:xfrm>
          <a:off x="0" y="0"/>
          <a:ext cx="0" cy="0"/>
          <a:chOff x="0" y="0"/>
          <a:chExt cx="0" cy="0"/>
        </a:xfrm>
      </p:grpSpPr>
      <p:sp>
        <p:nvSpPr>
          <p:cNvPr id="929" name="Google Shape;929;p51"/>
          <p:cNvSpPr txBox="1"/>
          <p:nvPr>
            <p:ph idx="4294967295" type="title"/>
          </p:nvPr>
        </p:nvSpPr>
        <p:spPr>
          <a:xfrm>
            <a:off x="1048350" y="32004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Infographics</a:t>
            </a:r>
            <a:endParaRPr>
              <a:solidFill>
                <a:srgbClr val="FFFFFF"/>
              </a:solidFill>
              <a:latin typeface="Arial"/>
              <a:ea typeface="Arial"/>
              <a:cs typeface="Arial"/>
              <a:sym typeface="Arial"/>
            </a:endParaRPr>
          </a:p>
        </p:txBody>
      </p:sp>
      <p:sp>
        <p:nvSpPr>
          <p:cNvPr id="930" name="Google Shape;930;p51"/>
          <p:cNvSpPr txBox="1"/>
          <p:nvPr>
            <p:ph idx="4294967295" type="body"/>
          </p:nvPr>
        </p:nvSpPr>
        <p:spPr>
          <a:xfrm>
            <a:off x="943675" y="1084204"/>
            <a:ext cx="7079400" cy="318300"/>
          </a:xfrm>
          <a:prstGeom prst="rect">
            <a:avLst/>
          </a:prstGeom>
        </p:spPr>
        <p:txBody>
          <a:bodyPr anchorCtr="0" anchor="t" bIns="91425" lIns="91425" spcFirstLastPara="1" rIns="91425" wrap="square" tIns="91425">
            <a:noAutofit/>
          </a:bodyPr>
          <a:lstStyle/>
          <a:p>
            <a:pPr indent="0" lvl="0" marL="114300" rtl="0" algn="l">
              <a:spcBef>
                <a:spcPts val="0"/>
              </a:spcBef>
              <a:spcAft>
                <a:spcPts val="0"/>
              </a:spcAft>
              <a:buNone/>
            </a:pPr>
            <a:r>
              <a:rPr lang="en">
                <a:solidFill>
                  <a:schemeClr val="lt1"/>
                </a:solidFill>
                <a:latin typeface="Arial"/>
                <a:ea typeface="Arial"/>
                <a:cs typeface="Arial"/>
                <a:sym typeface="Arial"/>
              </a:rPr>
              <a:t>You can add and edit some </a:t>
            </a:r>
            <a:r>
              <a:rPr b="1" lang="en">
                <a:solidFill>
                  <a:srgbClr val="869FB2"/>
                </a:solidFill>
                <a:uFill>
                  <a:noFill/>
                </a:uFill>
                <a:latin typeface="Arial"/>
                <a:ea typeface="Arial"/>
                <a:cs typeface="Arial"/>
                <a:sym typeface="Arial"/>
                <a:hlinkClick r:id="rId3">
                  <a:extLst>
                    <a:ext uri="{A12FA001-AC4F-418D-AE19-62706E023703}">
                      <ahyp:hlinkClr val="tx"/>
                    </a:ext>
                  </a:extLst>
                </a:hlinkClick>
              </a:rPr>
              <a:t>i</a:t>
            </a:r>
            <a:r>
              <a:rPr b="1" lang="en">
                <a:solidFill>
                  <a:srgbClr val="869FB2"/>
                </a:solidFill>
                <a:uFill>
                  <a:noFill/>
                </a:uFill>
                <a:latin typeface="Arial"/>
                <a:ea typeface="Arial"/>
                <a:cs typeface="Arial"/>
                <a:sym typeface="Arial"/>
                <a:hlinkClick r:id="rId4">
                  <a:extLst>
                    <a:ext uri="{A12FA001-AC4F-418D-AE19-62706E023703}">
                      <ahyp:hlinkClr val="tx"/>
                    </a:ext>
                  </a:extLst>
                </a:hlinkClick>
              </a:rPr>
              <a:t>nfographics</a:t>
            </a:r>
            <a:r>
              <a:rPr lang="en">
                <a:solidFill>
                  <a:schemeClr val="lt1"/>
                </a:solidFill>
                <a:latin typeface="Arial"/>
                <a:ea typeface="Arial"/>
                <a:cs typeface="Arial"/>
                <a:sym typeface="Arial"/>
              </a:rPr>
              <a:t> </a:t>
            </a:r>
            <a:r>
              <a:rPr lang="en">
                <a:solidFill>
                  <a:schemeClr val="lt1"/>
                </a:solidFill>
                <a:latin typeface="Arial"/>
                <a:ea typeface="Arial"/>
                <a:cs typeface="Arial"/>
                <a:sym typeface="Arial"/>
              </a:rPr>
              <a:t>to your presentation to present your data in a visual way.</a:t>
            </a:r>
            <a:endParaRPr>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a:solidFill>
                <a:srgbClr val="869FB2"/>
              </a:solidFill>
              <a:latin typeface="Arial"/>
              <a:ea typeface="Arial"/>
              <a:cs typeface="Arial"/>
              <a:sym typeface="Arial"/>
            </a:endParaRPr>
          </a:p>
        </p:txBody>
      </p:sp>
      <p:sp>
        <p:nvSpPr>
          <p:cNvPr id="931" name="Google Shape;931;p51"/>
          <p:cNvSpPr txBox="1"/>
          <p:nvPr/>
        </p:nvSpPr>
        <p:spPr>
          <a:xfrm>
            <a:off x="943675" y="1487934"/>
            <a:ext cx="5571300" cy="29319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FFFFFF"/>
              </a:buClr>
              <a:buSzPts val="1100"/>
              <a:buChar char="●"/>
            </a:pPr>
            <a:r>
              <a:rPr lang="en" sz="1100">
                <a:solidFill>
                  <a:srgbClr val="FFFFFF"/>
                </a:solidFill>
              </a:rPr>
              <a:t>Choose your favourite infographic and insert it in your presentation using Ctrl C + Ctrl V or Cmd C + Cmd V in Mac.</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Select one of the parts and </a:t>
            </a:r>
            <a:r>
              <a:rPr b="1" lang="en" sz="1100">
                <a:solidFill>
                  <a:srgbClr val="869FB2"/>
                </a:solidFill>
              </a:rPr>
              <a:t>ungroup</a:t>
            </a:r>
            <a:r>
              <a:rPr lang="en" sz="1100">
                <a:solidFill>
                  <a:srgbClr val="FFFFFF"/>
                </a:solidFill>
              </a:rPr>
              <a:t> it by right-clicking and choosing “Ungroup”.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Change the color</a:t>
            </a:r>
            <a:r>
              <a:rPr lang="en" sz="1100">
                <a:solidFill>
                  <a:srgbClr val="FFFFFF"/>
                </a:solidFill>
              </a:rPr>
              <a:t> by clicking on the paint bucket.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Then </a:t>
            </a:r>
            <a:r>
              <a:rPr b="1" lang="en" sz="1100">
                <a:solidFill>
                  <a:srgbClr val="869FB2"/>
                </a:solidFill>
              </a:rPr>
              <a:t>resize</a:t>
            </a:r>
            <a:r>
              <a:rPr lang="en" sz="1100">
                <a:solidFill>
                  <a:srgbClr val="FFFFFF"/>
                </a:solidFill>
              </a:rPr>
              <a:t> the element by clicking and dragging one of the square-shaped points of its bounding box (the cursor should look like a double-headed arrow). Remember to hold Shift while dragging to keep the proportions.</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Group</a:t>
            </a:r>
            <a:r>
              <a:rPr lang="en" sz="1100">
                <a:solidFill>
                  <a:srgbClr val="FFFFFF"/>
                </a:solidFill>
              </a:rPr>
              <a:t> the elements again by selecting them, right-clicking and choosing “Group”.</a:t>
            </a:r>
            <a:endParaRPr sz="1100">
              <a:solidFill>
                <a:srgbClr val="FFFFFF"/>
              </a:solidFill>
            </a:endParaRPr>
          </a:p>
          <a:p>
            <a:pPr indent="-298450" lvl="0" marL="457200" rtl="0" algn="l">
              <a:lnSpc>
                <a:spcPct val="115000"/>
              </a:lnSpc>
              <a:spcBef>
                <a:spcPts val="0"/>
              </a:spcBef>
              <a:spcAft>
                <a:spcPts val="0"/>
              </a:spcAft>
              <a:buClr>
                <a:srgbClr val="FFFFFF"/>
              </a:buClr>
              <a:buSzPts val="1100"/>
              <a:buChar char="●"/>
            </a:pPr>
            <a:r>
              <a:rPr lang="en" sz="1100">
                <a:solidFill>
                  <a:srgbClr val="FFFFFF"/>
                </a:solidFill>
              </a:rPr>
              <a:t>Repeat the steps above with the other parts and when you’re done editing, copy the end result and paste it into your presentation.</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Remember to choose the</a:t>
            </a:r>
            <a:r>
              <a:rPr lang="en" sz="1100">
                <a:solidFill>
                  <a:srgbClr val="78909C"/>
                </a:solidFill>
              </a:rPr>
              <a:t> </a:t>
            </a:r>
            <a:r>
              <a:rPr lang="en" sz="1100">
                <a:solidFill>
                  <a:srgbClr val="869FB2"/>
                </a:solidFill>
              </a:rPr>
              <a:t>“</a:t>
            </a:r>
            <a:r>
              <a:rPr b="1" lang="en" sz="1100">
                <a:solidFill>
                  <a:srgbClr val="869FB2"/>
                </a:solidFill>
              </a:rPr>
              <a:t>Keep source formatting</a:t>
            </a:r>
            <a:r>
              <a:rPr lang="en" sz="1100">
                <a:solidFill>
                  <a:srgbClr val="869FB2"/>
                </a:solidFill>
              </a:rPr>
              <a:t>”</a:t>
            </a:r>
            <a:r>
              <a:rPr lang="en" sz="1100">
                <a:solidFill>
                  <a:srgbClr val="FFFFFF"/>
                </a:solidFill>
              </a:rPr>
              <a:t> option so that it keeps the design. For more info, please visit </a:t>
            </a:r>
            <a:r>
              <a:rPr b="1" lang="en" sz="1100">
                <a:solidFill>
                  <a:srgbClr val="869FB2"/>
                </a:solidFill>
                <a:uFill>
                  <a:noFill/>
                </a:uFill>
                <a:hlinkClick r:id="rId5">
                  <a:extLst>
                    <a:ext uri="{A12FA001-AC4F-418D-AE19-62706E023703}">
                      <ahyp:hlinkClr val="tx"/>
                    </a:ext>
                  </a:extLst>
                </a:hlinkClick>
              </a:rPr>
              <a:t>our blog</a:t>
            </a:r>
            <a:r>
              <a:rPr lang="en" sz="1100">
                <a:solidFill>
                  <a:srgbClr val="FFFFFF"/>
                </a:solidFill>
              </a:rPr>
              <a:t>.</a:t>
            </a:r>
            <a:endParaRPr sz="1100"/>
          </a:p>
        </p:txBody>
      </p:sp>
      <p:grpSp>
        <p:nvGrpSpPr>
          <p:cNvPr id="932" name="Google Shape;932;p51"/>
          <p:cNvGrpSpPr/>
          <p:nvPr/>
        </p:nvGrpSpPr>
        <p:grpSpPr>
          <a:xfrm>
            <a:off x="6874322" y="1571957"/>
            <a:ext cx="1446116" cy="2863897"/>
            <a:chOff x="6529419" y="1724307"/>
            <a:chExt cx="1480463" cy="2931917"/>
          </a:xfrm>
        </p:grpSpPr>
        <p:grpSp>
          <p:nvGrpSpPr>
            <p:cNvPr id="933" name="Google Shape;933;p51"/>
            <p:cNvGrpSpPr/>
            <p:nvPr/>
          </p:nvGrpSpPr>
          <p:grpSpPr>
            <a:xfrm>
              <a:off x="6556827" y="1724307"/>
              <a:ext cx="956596" cy="944294"/>
              <a:chOff x="3800349" y="1238762"/>
              <a:chExt cx="1098904" cy="1084772"/>
            </a:xfrm>
          </p:grpSpPr>
          <p:grpSp>
            <p:nvGrpSpPr>
              <p:cNvPr id="934" name="Google Shape;934;p51"/>
              <p:cNvGrpSpPr/>
              <p:nvPr/>
            </p:nvGrpSpPr>
            <p:grpSpPr>
              <a:xfrm>
                <a:off x="3800349" y="1238762"/>
                <a:ext cx="1098904" cy="1084772"/>
                <a:chOff x="3800349" y="1238762"/>
                <a:chExt cx="1098904" cy="1084772"/>
              </a:xfrm>
            </p:grpSpPr>
            <p:sp>
              <p:nvSpPr>
                <p:cNvPr id="935" name="Google Shape;935;p51"/>
                <p:cNvSpPr/>
                <p:nvPr/>
              </p:nvSpPr>
              <p:spPr>
                <a:xfrm>
                  <a:off x="3800349" y="1238762"/>
                  <a:ext cx="1098904" cy="1084772"/>
                </a:xfrm>
                <a:custGeom>
                  <a:rect b="b" l="l" r="r" t="t"/>
                  <a:pathLst>
                    <a:path extrusionOk="0" h="45133" w="45721">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51"/>
                <p:cNvSpPr/>
                <p:nvPr/>
              </p:nvSpPr>
              <p:spPr>
                <a:xfrm>
                  <a:off x="3884758" y="1311226"/>
                  <a:ext cx="287338" cy="287050"/>
                </a:xfrm>
                <a:custGeom>
                  <a:rect b="b" l="l" r="r" t="t"/>
                  <a:pathLst>
                    <a:path extrusionOk="0" h="11943" w="11955">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7" name="Google Shape;937;p51"/>
              <p:cNvSpPr/>
              <p:nvPr/>
            </p:nvSpPr>
            <p:spPr>
              <a:xfrm>
                <a:off x="4162525" y="1593650"/>
                <a:ext cx="374561" cy="374975"/>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8" name="Google Shape;938;p51"/>
            <p:cNvGrpSpPr/>
            <p:nvPr/>
          </p:nvGrpSpPr>
          <p:grpSpPr>
            <a:xfrm>
              <a:off x="7053286" y="2227254"/>
              <a:ext cx="956596" cy="944252"/>
              <a:chOff x="4370663" y="1816530"/>
              <a:chExt cx="1098904" cy="1084724"/>
            </a:xfrm>
          </p:grpSpPr>
          <p:grpSp>
            <p:nvGrpSpPr>
              <p:cNvPr id="939" name="Google Shape;939;p51"/>
              <p:cNvGrpSpPr/>
              <p:nvPr/>
            </p:nvGrpSpPr>
            <p:grpSpPr>
              <a:xfrm>
                <a:off x="4370663" y="1816530"/>
                <a:ext cx="1098904" cy="1084724"/>
                <a:chOff x="4370663" y="1816530"/>
                <a:chExt cx="1098904" cy="1084724"/>
              </a:xfrm>
            </p:grpSpPr>
            <p:sp>
              <p:nvSpPr>
                <p:cNvPr id="940" name="Google Shape;940;p51"/>
                <p:cNvSpPr/>
                <p:nvPr/>
              </p:nvSpPr>
              <p:spPr>
                <a:xfrm>
                  <a:off x="4370663" y="1816530"/>
                  <a:ext cx="1098904" cy="1084724"/>
                </a:xfrm>
                <a:custGeom>
                  <a:rect b="b" l="l" r="r" t="t"/>
                  <a:pathLst>
                    <a:path extrusionOk="0" h="45131" w="45721">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51"/>
                <p:cNvSpPr/>
                <p:nvPr/>
              </p:nvSpPr>
              <p:spPr>
                <a:xfrm>
                  <a:off x="5055718" y="1904160"/>
                  <a:ext cx="287338" cy="287338"/>
                </a:xfrm>
                <a:custGeom>
                  <a:rect b="b" l="l" r="r" t="t"/>
                  <a:pathLst>
                    <a:path extrusionOk="0" h="11955" w="11955">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2" name="Google Shape;942;p51"/>
              <p:cNvGrpSpPr/>
              <p:nvPr/>
            </p:nvGrpSpPr>
            <p:grpSpPr>
              <a:xfrm>
                <a:off x="4732628" y="2171596"/>
                <a:ext cx="374986" cy="374572"/>
                <a:chOff x="3303268" y="3817349"/>
                <a:chExt cx="346056" cy="345674"/>
              </a:xfrm>
            </p:grpSpPr>
            <p:sp>
              <p:nvSpPr>
                <p:cNvPr id="943" name="Google Shape;943;p51"/>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51"/>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51"/>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51"/>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47" name="Google Shape;947;p51"/>
            <p:cNvGrpSpPr/>
            <p:nvPr/>
          </p:nvGrpSpPr>
          <p:grpSpPr>
            <a:xfrm>
              <a:off x="6547098" y="2715744"/>
              <a:ext cx="956596" cy="944315"/>
              <a:chOff x="3789173" y="2377690"/>
              <a:chExt cx="1098904" cy="1084796"/>
            </a:xfrm>
          </p:grpSpPr>
          <p:grpSp>
            <p:nvGrpSpPr>
              <p:cNvPr id="948" name="Google Shape;948;p51"/>
              <p:cNvGrpSpPr/>
              <p:nvPr/>
            </p:nvGrpSpPr>
            <p:grpSpPr>
              <a:xfrm>
                <a:off x="3789173" y="2377690"/>
                <a:ext cx="1098904" cy="1084796"/>
                <a:chOff x="3789173" y="2377690"/>
                <a:chExt cx="1098904" cy="1084796"/>
              </a:xfrm>
            </p:grpSpPr>
            <p:sp>
              <p:nvSpPr>
                <p:cNvPr id="949" name="Google Shape;949;p51"/>
                <p:cNvSpPr/>
                <p:nvPr/>
              </p:nvSpPr>
              <p:spPr>
                <a:xfrm>
                  <a:off x="3789173" y="2377690"/>
                  <a:ext cx="1098904" cy="1084796"/>
                </a:xfrm>
                <a:custGeom>
                  <a:rect b="b" l="l" r="r" t="t"/>
                  <a:pathLst>
                    <a:path extrusionOk="0" h="45134" w="45721">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51"/>
                <p:cNvSpPr/>
                <p:nvPr/>
              </p:nvSpPr>
              <p:spPr>
                <a:xfrm>
                  <a:off x="3885623" y="2465897"/>
                  <a:ext cx="287050" cy="287338"/>
                </a:xfrm>
                <a:custGeom>
                  <a:rect b="b" l="l" r="r" t="t"/>
                  <a:pathLst>
                    <a:path extrusionOk="0" h="11955" w="11943">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1" name="Google Shape;951;p51"/>
              <p:cNvGrpSpPr/>
              <p:nvPr/>
            </p:nvGrpSpPr>
            <p:grpSpPr>
              <a:xfrm>
                <a:off x="4151137" y="2732796"/>
                <a:ext cx="374986" cy="374572"/>
                <a:chOff x="3752358" y="3817349"/>
                <a:chExt cx="346056" cy="345674"/>
              </a:xfrm>
            </p:grpSpPr>
            <p:sp>
              <p:nvSpPr>
                <p:cNvPr id="952" name="Google Shape;952;p51"/>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51"/>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51"/>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51"/>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56" name="Google Shape;956;p51"/>
            <p:cNvGrpSpPr/>
            <p:nvPr/>
          </p:nvGrpSpPr>
          <p:grpSpPr>
            <a:xfrm>
              <a:off x="7034853" y="3222917"/>
              <a:ext cx="956596" cy="944252"/>
              <a:chOff x="4349489" y="2960313"/>
              <a:chExt cx="1098904" cy="1084724"/>
            </a:xfrm>
          </p:grpSpPr>
          <p:grpSp>
            <p:nvGrpSpPr>
              <p:cNvPr id="957" name="Google Shape;957;p51"/>
              <p:cNvGrpSpPr/>
              <p:nvPr/>
            </p:nvGrpSpPr>
            <p:grpSpPr>
              <a:xfrm>
                <a:off x="4349489" y="2960313"/>
                <a:ext cx="1098904" cy="1084724"/>
                <a:chOff x="4349489" y="2960313"/>
                <a:chExt cx="1098904" cy="1084724"/>
              </a:xfrm>
            </p:grpSpPr>
            <p:sp>
              <p:nvSpPr>
                <p:cNvPr id="958" name="Google Shape;958;p51"/>
                <p:cNvSpPr/>
                <p:nvPr/>
              </p:nvSpPr>
              <p:spPr>
                <a:xfrm>
                  <a:off x="4349489" y="2960313"/>
                  <a:ext cx="1098904" cy="1084724"/>
                </a:xfrm>
                <a:custGeom>
                  <a:rect b="b" l="l" r="r" t="t"/>
                  <a:pathLst>
                    <a:path extrusionOk="0" h="45131" w="45721">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51"/>
                <p:cNvSpPr/>
                <p:nvPr/>
              </p:nvSpPr>
              <p:spPr>
                <a:xfrm>
                  <a:off x="5065741" y="3026769"/>
                  <a:ext cx="287338" cy="287338"/>
                </a:xfrm>
                <a:custGeom>
                  <a:rect b="b" l="l" r="r" t="t"/>
                  <a:pathLst>
                    <a:path extrusionOk="0" h="11955" w="11955">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0" name="Google Shape;960;p51"/>
              <p:cNvGrpSpPr/>
              <p:nvPr/>
            </p:nvGrpSpPr>
            <p:grpSpPr>
              <a:xfrm>
                <a:off x="4732657" y="3315384"/>
                <a:ext cx="374952" cy="374572"/>
                <a:chOff x="4201447" y="3817349"/>
                <a:chExt cx="346024" cy="345674"/>
              </a:xfrm>
            </p:grpSpPr>
            <p:sp>
              <p:nvSpPr>
                <p:cNvPr id="961" name="Google Shape;961;p51"/>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51"/>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63" name="Google Shape;963;p51"/>
            <p:cNvGrpSpPr/>
            <p:nvPr/>
          </p:nvGrpSpPr>
          <p:grpSpPr>
            <a:xfrm>
              <a:off x="6529419" y="3711909"/>
              <a:ext cx="956596" cy="944315"/>
              <a:chOff x="3768864" y="3522050"/>
              <a:chExt cx="1098904" cy="1084796"/>
            </a:xfrm>
          </p:grpSpPr>
          <p:grpSp>
            <p:nvGrpSpPr>
              <p:cNvPr id="964" name="Google Shape;964;p51"/>
              <p:cNvGrpSpPr/>
              <p:nvPr/>
            </p:nvGrpSpPr>
            <p:grpSpPr>
              <a:xfrm>
                <a:off x="3768864" y="3522050"/>
                <a:ext cx="1098904" cy="1084796"/>
                <a:chOff x="3768864" y="3522050"/>
                <a:chExt cx="1098904" cy="1084796"/>
              </a:xfrm>
            </p:grpSpPr>
            <p:sp>
              <p:nvSpPr>
                <p:cNvPr id="965" name="Google Shape;965;p51"/>
                <p:cNvSpPr/>
                <p:nvPr/>
              </p:nvSpPr>
              <p:spPr>
                <a:xfrm>
                  <a:off x="3768864" y="3522050"/>
                  <a:ext cx="1098904" cy="1084796"/>
                </a:xfrm>
                <a:custGeom>
                  <a:rect b="b" l="l" r="r" t="t"/>
                  <a:pathLst>
                    <a:path extrusionOk="0" h="45134" w="45721">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51"/>
                <p:cNvSpPr/>
                <p:nvPr/>
              </p:nvSpPr>
              <p:spPr>
                <a:xfrm>
                  <a:off x="3887041" y="3641743"/>
                  <a:ext cx="287338" cy="287026"/>
                </a:xfrm>
                <a:custGeom>
                  <a:rect b="b" l="l" r="r" t="t"/>
                  <a:pathLst>
                    <a:path extrusionOk="0" h="11942" w="11955">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7" name="Google Shape;967;p51"/>
              <p:cNvGrpSpPr/>
              <p:nvPr/>
            </p:nvGrpSpPr>
            <p:grpSpPr>
              <a:xfrm>
                <a:off x="4139616" y="3871555"/>
                <a:ext cx="357419" cy="357005"/>
                <a:chOff x="7482229" y="3351230"/>
                <a:chExt cx="357419" cy="357005"/>
              </a:xfrm>
            </p:grpSpPr>
            <p:sp>
              <p:nvSpPr>
                <p:cNvPr id="968" name="Google Shape;968;p51"/>
                <p:cNvSpPr/>
                <p:nvPr/>
              </p:nvSpPr>
              <p:spPr>
                <a:xfrm>
                  <a:off x="7482229" y="3351230"/>
                  <a:ext cx="357419" cy="357005"/>
                </a:xfrm>
                <a:custGeom>
                  <a:rect b="b" l="l" r="r" t="t"/>
                  <a:pathLst>
                    <a:path extrusionOk="0" h="11216" w="11229">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51"/>
                <p:cNvSpPr/>
                <p:nvPr/>
              </p:nvSpPr>
              <p:spPr>
                <a:xfrm>
                  <a:off x="7592138" y="3605616"/>
                  <a:ext cx="137983" cy="32530"/>
                </a:xfrm>
                <a:custGeom>
                  <a:rect b="b" l="l" r="r" t="t"/>
                  <a:pathLst>
                    <a:path extrusionOk="0" h="1022" w="4335">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51"/>
                <p:cNvSpPr/>
                <p:nvPr/>
              </p:nvSpPr>
              <p:spPr>
                <a:xfrm>
                  <a:off x="7513709" y="3387962"/>
                  <a:ext cx="295987" cy="282014"/>
                </a:xfrm>
                <a:custGeom>
                  <a:rect b="b" l="l" r="r" t="t"/>
                  <a:pathLst>
                    <a:path extrusionOk="0" h="8860" w="9299">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51"/>
                <p:cNvSpPr/>
                <p:nvPr/>
              </p:nvSpPr>
              <p:spPr>
                <a:xfrm>
                  <a:off x="7580393" y="3516460"/>
                  <a:ext cx="56880" cy="56880"/>
                </a:xfrm>
                <a:custGeom>
                  <a:rect b="b" l="l" r="r" t="t"/>
                  <a:pathLst>
                    <a:path extrusionOk="0" h="1787" w="1787">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51"/>
                <p:cNvSpPr/>
                <p:nvPr/>
              </p:nvSpPr>
              <p:spPr>
                <a:xfrm>
                  <a:off x="7685750" y="3516460"/>
                  <a:ext cx="56880" cy="56880"/>
                </a:xfrm>
                <a:custGeom>
                  <a:rect b="b" l="l" r="r" t="t"/>
                  <a:pathLst>
                    <a:path extrusionOk="0" h="1787" w="1787">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p:nvPr/>
        </p:nvSpPr>
        <p:spPr>
          <a:xfrm>
            <a:off x="906850" y="2364650"/>
            <a:ext cx="2073000" cy="11529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dk1"/>
                </a:solidFill>
                <a:latin typeface="Poppins SemiBold"/>
                <a:ea typeface="Poppins SemiBold"/>
                <a:cs typeface="Poppins SemiBold"/>
                <a:sym typeface="Poppins SemiBold"/>
              </a:rPr>
              <a:t>Meeting company</a:t>
            </a:r>
            <a:endParaRPr/>
          </a:p>
        </p:txBody>
      </p:sp>
      <p:sp>
        <p:nvSpPr>
          <p:cNvPr id="125" name="Google Shape;125;p21"/>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126" name="Google Shape;126;p21"/>
          <p:cNvSpPr/>
          <p:nvPr/>
        </p:nvSpPr>
        <p:spPr>
          <a:xfrm>
            <a:off x="3575776" y="1273713"/>
            <a:ext cx="654000" cy="650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1"/>
          <p:cNvSpPr/>
          <p:nvPr/>
        </p:nvSpPr>
        <p:spPr>
          <a:xfrm>
            <a:off x="3575776" y="2168540"/>
            <a:ext cx="654000" cy="650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1"/>
          <p:cNvSpPr/>
          <p:nvPr/>
        </p:nvSpPr>
        <p:spPr>
          <a:xfrm>
            <a:off x="3575776" y="3063366"/>
            <a:ext cx="654000" cy="650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1"/>
          <p:cNvSpPr/>
          <p:nvPr/>
        </p:nvSpPr>
        <p:spPr>
          <a:xfrm>
            <a:off x="3575776" y="3958185"/>
            <a:ext cx="654000" cy="650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1"/>
          <p:cNvSpPr txBox="1"/>
          <p:nvPr>
            <p:ph idx="4294967295" type="title"/>
          </p:nvPr>
        </p:nvSpPr>
        <p:spPr>
          <a:xfrm>
            <a:off x="4591625" y="1335075"/>
            <a:ext cx="15870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Mars</a:t>
            </a:r>
            <a:endParaRPr sz="2200"/>
          </a:p>
        </p:txBody>
      </p:sp>
      <p:sp>
        <p:nvSpPr>
          <p:cNvPr id="131" name="Google Shape;131;p21"/>
          <p:cNvSpPr txBox="1"/>
          <p:nvPr>
            <p:ph idx="4294967295" type="title"/>
          </p:nvPr>
        </p:nvSpPr>
        <p:spPr>
          <a:xfrm>
            <a:off x="4591625" y="3124725"/>
            <a:ext cx="15870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Mercury</a:t>
            </a:r>
            <a:endParaRPr sz="2200"/>
          </a:p>
        </p:txBody>
      </p:sp>
      <p:sp>
        <p:nvSpPr>
          <p:cNvPr id="132" name="Google Shape;132;p21"/>
          <p:cNvSpPr txBox="1"/>
          <p:nvPr>
            <p:ph idx="4294967295" type="title"/>
          </p:nvPr>
        </p:nvSpPr>
        <p:spPr>
          <a:xfrm>
            <a:off x="4591625" y="2229900"/>
            <a:ext cx="15870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Venus</a:t>
            </a:r>
            <a:endParaRPr sz="2200"/>
          </a:p>
        </p:txBody>
      </p:sp>
      <p:sp>
        <p:nvSpPr>
          <p:cNvPr id="133" name="Google Shape;133;p21"/>
          <p:cNvSpPr txBox="1"/>
          <p:nvPr>
            <p:ph idx="4294967295" type="title"/>
          </p:nvPr>
        </p:nvSpPr>
        <p:spPr>
          <a:xfrm>
            <a:off x="4591625" y="4019550"/>
            <a:ext cx="15870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Jupiter</a:t>
            </a:r>
            <a:endParaRPr sz="2200"/>
          </a:p>
        </p:txBody>
      </p:sp>
      <p:sp>
        <p:nvSpPr>
          <p:cNvPr id="134" name="Google Shape;134;p21"/>
          <p:cNvSpPr txBox="1"/>
          <p:nvPr>
            <p:ph idx="4294967295" type="subTitle"/>
          </p:nvPr>
        </p:nvSpPr>
        <p:spPr>
          <a:xfrm>
            <a:off x="6251150" y="1335087"/>
            <a:ext cx="1986000" cy="52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Mars is actually a very cold place</a:t>
            </a:r>
            <a:endParaRPr/>
          </a:p>
        </p:txBody>
      </p:sp>
      <p:sp>
        <p:nvSpPr>
          <p:cNvPr id="135" name="Google Shape;135;p21"/>
          <p:cNvSpPr txBox="1"/>
          <p:nvPr>
            <p:ph idx="4294967295" type="subTitle"/>
          </p:nvPr>
        </p:nvSpPr>
        <p:spPr>
          <a:xfrm>
            <a:off x="6251150" y="3124725"/>
            <a:ext cx="1986000" cy="52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Mercury is the closest planet to the Sun</a:t>
            </a:r>
            <a:endParaRPr/>
          </a:p>
        </p:txBody>
      </p:sp>
      <p:sp>
        <p:nvSpPr>
          <p:cNvPr id="136" name="Google Shape;136;p21"/>
          <p:cNvSpPr txBox="1"/>
          <p:nvPr>
            <p:ph idx="4294967295" type="subTitle"/>
          </p:nvPr>
        </p:nvSpPr>
        <p:spPr>
          <a:xfrm>
            <a:off x="6251150" y="2229900"/>
            <a:ext cx="1986000" cy="52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Venus is the second planet from the Sun</a:t>
            </a:r>
            <a:endParaRPr/>
          </a:p>
        </p:txBody>
      </p:sp>
      <p:sp>
        <p:nvSpPr>
          <p:cNvPr id="137" name="Google Shape;137;p21"/>
          <p:cNvSpPr txBox="1"/>
          <p:nvPr>
            <p:ph idx="4294967295" type="subTitle"/>
          </p:nvPr>
        </p:nvSpPr>
        <p:spPr>
          <a:xfrm>
            <a:off x="6251150" y="4019525"/>
            <a:ext cx="1986000" cy="52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Jupiter is the biggest planet of them all</a:t>
            </a:r>
            <a:endParaRPr/>
          </a:p>
        </p:txBody>
      </p:sp>
      <p:cxnSp>
        <p:nvCxnSpPr>
          <p:cNvPr id="138" name="Google Shape;138;p21"/>
          <p:cNvCxnSpPr>
            <a:stCxn id="126" idx="1"/>
            <a:endCxn id="124" idx="3"/>
          </p:cNvCxnSpPr>
          <p:nvPr/>
        </p:nvCxnSpPr>
        <p:spPr>
          <a:xfrm flipH="1">
            <a:off x="2979976" y="1598913"/>
            <a:ext cx="595800" cy="1342200"/>
          </a:xfrm>
          <a:prstGeom prst="bentConnector3">
            <a:avLst>
              <a:gd fmla="val 50011" name="adj1"/>
            </a:avLst>
          </a:prstGeom>
          <a:noFill/>
          <a:ln cap="flat" cmpd="sng" w="19050">
            <a:solidFill>
              <a:schemeClr val="dk1"/>
            </a:solidFill>
            <a:prstDash val="solid"/>
            <a:round/>
            <a:headEnd len="med" w="med" type="none"/>
            <a:tailEnd len="med" w="med" type="none"/>
          </a:ln>
        </p:spPr>
      </p:cxnSp>
      <p:cxnSp>
        <p:nvCxnSpPr>
          <p:cNvPr id="139" name="Google Shape;139;p21"/>
          <p:cNvCxnSpPr>
            <a:stCxn id="129" idx="1"/>
            <a:endCxn id="124" idx="3"/>
          </p:cNvCxnSpPr>
          <p:nvPr/>
        </p:nvCxnSpPr>
        <p:spPr>
          <a:xfrm rot="10800000">
            <a:off x="2979976" y="2941185"/>
            <a:ext cx="595800" cy="1342200"/>
          </a:xfrm>
          <a:prstGeom prst="bentConnector3">
            <a:avLst>
              <a:gd fmla="val 50011" name="adj1"/>
            </a:avLst>
          </a:prstGeom>
          <a:noFill/>
          <a:ln cap="flat" cmpd="sng" w="19050">
            <a:solidFill>
              <a:schemeClr val="dk1"/>
            </a:solidFill>
            <a:prstDash val="solid"/>
            <a:round/>
            <a:headEnd len="med" w="med" type="none"/>
            <a:tailEnd len="med" w="med" type="none"/>
          </a:ln>
        </p:spPr>
      </p:cxnSp>
      <p:cxnSp>
        <p:nvCxnSpPr>
          <p:cNvPr id="140" name="Google Shape;140;p21"/>
          <p:cNvCxnSpPr>
            <a:stCxn id="128" idx="1"/>
            <a:endCxn id="124" idx="3"/>
          </p:cNvCxnSpPr>
          <p:nvPr/>
        </p:nvCxnSpPr>
        <p:spPr>
          <a:xfrm rot="10800000">
            <a:off x="2979976" y="2940966"/>
            <a:ext cx="595800" cy="447600"/>
          </a:xfrm>
          <a:prstGeom prst="bentConnector3">
            <a:avLst>
              <a:gd fmla="val 50011" name="adj1"/>
            </a:avLst>
          </a:prstGeom>
          <a:noFill/>
          <a:ln cap="flat" cmpd="sng" w="19050">
            <a:solidFill>
              <a:schemeClr val="dk1"/>
            </a:solidFill>
            <a:prstDash val="solid"/>
            <a:round/>
            <a:headEnd len="med" w="med" type="none"/>
            <a:tailEnd len="med" w="med" type="none"/>
          </a:ln>
        </p:spPr>
      </p:cxnSp>
      <p:cxnSp>
        <p:nvCxnSpPr>
          <p:cNvPr id="141" name="Google Shape;141;p21"/>
          <p:cNvCxnSpPr>
            <a:stCxn id="127" idx="1"/>
            <a:endCxn id="124" idx="3"/>
          </p:cNvCxnSpPr>
          <p:nvPr/>
        </p:nvCxnSpPr>
        <p:spPr>
          <a:xfrm flipH="1">
            <a:off x="2979976" y="2493740"/>
            <a:ext cx="595800" cy="447300"/>
          </a:xfrm>
          <a:prstGeom prst="bentConnector3">
            <a:avLst>
              <a:gd fmla="val 50011" name="adj1"/>
            </a:avLst>
          </a:prstGeom>
          <a:noFill/>
          <a:ln cap="flat" cmpd="sng" w="19050">
            <a:solidFill>
              <a:schemeClr val="dk1"/>
            </a:solidFill>
            <a:prstDash val="solid"/>
            <a:round/>
            <a:headEnd len="med" w="med" type="none"/>
            <a:tailEnd len="med" w="med" type="none"/>
          </a:ln>
        </p:spPr>
      </p:cxnSp>
      <p:grpSp>
        <p:nvGrpSpPr>
          <p:cNvPr id="142" name="Google Shape;142;p21"/>
          <p:cNvGrpSpPr/>
          <p:nvPr/>
        </p:nvGrpSpPr>
        <p:grpSpPr>
          <a:xfrm>
            <a:off x="3732663" y="2344695"/>
            <a:ext cx="340204" cy="298116"/>
            <a:chOff x="899850" y="871450"/>
            <a:chExt cx="483175" cy="423400"/>
          </a:xfrm>
        </p:grpSpPr>
        <p:sp>
          <p:nvSpPr>
            <p:cNvPr id="143" name="Google Shape;143;p21"/>
            <p:cNvSpPr/>
            <p:nvPr/>
          </p:nvSpPr>
          <p:spPr>
            <a:xfrm>
              <a:off x="1325175" y="1040825"/>
              <a:ext cx="56425" cy="28275"/>
            </a:xfrm>
            <a:custGeom>
              <a:rect b="b" l="l" r="r" t="t"/>
              <a:pathLst>
                <a:path extrusionOk="0" h="1131" w="2257">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44" name="Google Shape;144;p21"/>
            <p:cNvSpPr/>
            <p:nvPr/>
          </p:nvSpPr>
          <p:spPr>
            <a:xfrm>
              <a:off x="1323750" y="956100"/>
              <a:ext cx="59275" cy="56525"/>
            </a:xfrm>
            <a:custGeom>
              <a:rect b="b" l="l" r="r" t="t"/>
              <a:pathLst>
                <a:path extrusionOk="0" h="2261" w="2371">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45" name="Google Shape;145;p21"/>
            <p:cNvSpPr/>
            <p:nvPr/>
          </p:nvSpPr>
          <p:spPr>
            <a:xfrm>
              <a:off x="1323750" y="1097250"/>
              <a:ext cx="59275" cy="56525"/>
            </a:xfrm>
            <a:custGeom>
              <a:rect b="b" l="l" r="r" t="t"/>
              <a:pathLst>
                <a:path extrusionOk="0" h="2261" w="2371">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46" name="Google Shape;146;p21"/>
            <p:cNvSpPr/>
            <p:nvPr/>
          </p:nvSpPr>
          <p:spPr>
            <a:xfrm>
              <a:off x="899850" y="871450"/>
              <a:ext cx="396150" cy="423400"/>
            </a:xfrm>
            <a:custGeom>
              <a:rect b="b" l="l" r="r" t="t"/>
              <a:pathLst>
                <a:path extrusionOk="0" h="16936" w="15846">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47" name="Google Shape;147;p21"/>
          <p:cNvGrpSpPr/>
          <p:nvPr/>
        </p:nvGrpSpPr>
        <p:grpSpPr>
          <a:xfrm>
            <a:off x="3731054" y="1429283"/>
            <a:ext cx="343442" cy="339288"/>
            <a:chOff x="3858100" y="1435075"/>
            <a:chExt cx="487775" cy="481875"/>
          </a:xfrm>
        </p:grpSpPr>
        <p:sp>
          <p:nvSpPr>
            <p:cNvPr id="148" name="Google Shape;148;p21"/>
            <p:cNvSpPr/>
            <p:nvPr/>
          </p:nvSpPr>
          <p:spPr>
            <a:xfrm>
              <a:off x="3858100" y="1868750"/>
              <a:ext cx="55575" cy="48200"/>
            </a:xfrm>
            <a:custGeom>
              <a:rect b="b" l="l" r="r" t="t"/>
              <a:pathLst>
                <a:path extrusionOk="0" h="1928" w="2223">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49" name="Google Shape;149;p21"/>
            <p:cNvSpPr/>
            <p:nvPr/>
          </p:nvSpPr>
          <p:spPr>
            <a:xfrm>
              <a:off x="3917950" y="1808500"/>
              <a:ext cx="60350" cy="48525"/>
            </a:xfrm>
            <a:custGeom>
              <a:rect b="b" l="l" r="r" t="t"/>
              <a:pathLst>
                <a:path extrusionOk="0" h="1941" w="2414">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50" name="Google Shape;150;p21"/>
            <p:cNvSpPr/>
            <p:nvPr/>
          </p:nvSpPr>
          <p:spPr>
            <a:xfrm>
              <a:off x="3876450" y="1435075"/>
              <a:ext cx="450375" cy="251250"/>
            </a:xfrm>
            <a:custGeom>
              <a:rect b="b" l="l" r="r" t="t"/>
              <a:pathLst>
                <a:path extrusionOk="0" h="10050" w="18015">
                  <a:moveTo>
                    <a:pt x="18014" y="1"/>
                  </a:moveTo>
                  <a:lnTo>
                    <a:pt x="561" y="4762"/>
                  </a:lnTo>
                  <a:cubicBezTo>
                    <a:pt x="121" y="4882"/>
                    <a:pt x="1" y="5448"/>
                    <a:pt x="350" y="5740"/>
                  </a:cubicBezTo>
                  <a:lnTo>
                    <a:pt x="5584" y="10049"/>
                  </a:lnTo>
                  <a:lnTo>
                    <a:pt x="180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51" name="Google Shape;151;p21"/>
            <p:cNvSpPr/>
            <p:nvPr/>
          </p:nvSpPr>
          <p:spPr>
            <a:xfrm>
              <a:off x="4094925" y="1456025"/>
              <a:ext cx="250950" cy="445250"/>
            </a:xfrm>
            <a:custGeom>
              <a:rect b="b" l="l" r="r" t="t"/>
              <a:pathLst>
                <a:path extrusionOk="0" h="17810" w="10038">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52" name="Google Shape;152;p21"/>
            <p:cNvSpPr/>
            <p:nvPr/>
          </p:nvSpPr>
          <p:spPr>
            <a:xfrm>
              <a:off x="3993575" y="1542825"/>
              <a:ext cx="245025" cy="242525"/>
            </a:xfrm>
            <a:custGeom>
              <a:rect b="b" l="l" r="r" t="t"/>
              <a:pathLst>
                <a:path extrusionOk="0" h="9701" w="9801">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53" name="Google Shape;153;p21"/>
          <p:cNvGrpSpPr/>
          <p:nvPr/>
        </p:nvGrpSpPr>
        <p:grpSpPr>
          <a:xfrm>
            <a:off x="3733102" y="4113751"/>
            <a:ext cx="339359" cy="339253"/>
            <a:chOff x="5642475" y="1435075"/>
            <a:chExt cx="481975" cy="481825"/>
          </a:xfrm>
        </p:grpSpPr>
        <p:sp>
          <p:nvSpPr>
            <p:cNvPr id="154" name="Google Shape;154;p21"/>
            <p:cNvSpPr/>
            <p:nvPr/>
          </p:nvSpPr>
          <p:spPr>
            <a:xfrm>
              <a:off x="5642475" y="1435075"/>
              <a:ext cx="481975" cy="340675"/>
            </a:xfrm>
            <a:custGeom>
              <a:rect b="b" l="l" r="r" t="t"/>
              <a:pathLst>
                <a:path extrusionOk="0" h="13627" w="19279">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55" name="Google Shape;155;p21"/>
            <p:cNvSpPr/>
            <p:nvPr/>
          </p:nvSpPr>
          <p:spPr>
            <a:xfrm>
              <a:off x="5756375" y="1803975"/>
              <a:ext cx="254100" cy="112925"/>
            </a:xfrm>
            <a:custGeom>
              <a:rect b="b" l="l" r="r" t="t"/>
              <a:pathLst>
                <a:path extrusionOk="0" h="4517" w="10164">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56" name="Google Shape;156;p21"/>
            <p:cNvSpPr/>
            <p:nvPr/>
          </p:nvSpPr>
          <p:spPr>
            <a:xfrm>
              <a:off x="5843400" y="1537550"/>
              <a:ext cx="79975" cy="76125"/>
            </a:xfrm>
            <a:custGeom>
              <a:rect b="b" l="l" r="r" t="t"/>
              <a:pathLst>
                <a:path extrusionOk="0" h="3045" w="3199">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57" name="Google Shape;157;p21"/>
          <p:cNvGrpSpPr/>
          <p:nvPr/>
        </p:nvGrpSpPr>
        <p:grpSpPr>
          <a:xfrm>
            <a:off x="3763619" y="3218939"/>
            <a:ext cx="278296" cy="339253"/>
            <a:chOff x="3907325" y="2620775"/>
            <a:chExt cx="395250" cy="481825"/>
          </a:xfrm>
        </p:grpSpPr>
        <p:sp>
          <p:nvSpPr>
            <p:cNvPr id="158" name="Google Shape;158;p21"/>
            <p:cNvSpPr/>
            <p:nvPr/>
          </p:nvSpPr>
          <p:spPr>
            <a:xfrm>
              <a:off x="3907325" y="3016975"/>
              <a:ext cx="74550" cy="56475"/>
            </a:xfrm>
            <a:custGeom>
              <a:rect b="b" l="l" r="r" t="t"/>
              <a:pathLst>
                <a:path extrusionOk="0" h="2259" w="2982">
                  <a:moveTo>
                    <a:pt x="1" y="0"/>
                  </a:moveTo>
                  <a:lnTo>
                    <a:pt x="1" y="563"/>
                  </a:lnTo>
                  <a:cubicBezTo>
                    <a:pt x="1" y="1500"/>
                    <a:pt x="756" y="2256"/>
                    <a:pt x="1693" y="2259"/>
                  </a:cubicBezTo>
                  <a:lnTo>
                    <a:pt x="2982" y="2259"/>
                  </a:lnTo>
                  <a:cubicBezTo>
                    <a:pt x="2711" y="1527"/>
                    <a:pt x="2515" y="768"/>
                    <a:pt x="24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59" name="Google Shape;159;p21"/>
            <p:cNvSpPr/>
            <p:nvPr/>
          </p:nvSpPr>
          <p:spPr>
            <a:xfrm>
              <a:off x="3907325" y="2705450"/>
              <a:ext cx="282325" cy="283325"/>
            </a:xfrm>
            <a:custGeom>
              <a:rect b="b" l="l" r="r" t="t"/>
              <a:pathLst>
                <a:path extrusionOk="0" h="11333" w="11293">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60" name="Google Shape;160;p21"/>
            <p:cNvSpPr/>
            <p:nvPr/>
          </p:nvSpPr>
          <p:spPr>
            <a:xfrm>
              <a:off x="3907325" y="2620775"/>
              <a:ext cx="282325" cy="56475"/>
            </a:xfrm>
            <a:custGeom>
              <a:rect b="b" l="l" r="r" t="t"/>
              <a:pathLst>
                <a:path extrusionOk="0" h="2259" w="11293">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61" name="Google Shape;161;p21"/>
            <p:cNvSpPr/>
            <p:nvPr/>
          </p:nvSpPr>
          <p:spPr>
            <a:xfrm>
              <a:off x="3992025" y="2762900"/>
              <a:ext cx="310550" cy="339700"/>
            </a:xfrm>
            <a:custGeom>
              <a:rect b="b" l="l" r="r" t="t"/>
              <a:pathLst>
                <a:path extrusionOk="0" h="13588" w="12422">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2"/>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graphicFrame>
        <p:nvGraphicFramePr>
          <p:cNvPr id="167" name="Google Shape;167;p22"/>
          <p:cNvGraphicFramePr/>
          <p:nvPr/>
        </p:nvGraphicFramePr>
        <p:xfrm>
          <a:off x="829725" y="1444458"/>
          <a:ext cx="3000000" cy="3000000"/>
        </p:xfrm>
        <a:graphic>
          <a:graphicData uri="http://schemas.openxmlformats.org/drawingml/2006/table">
            <a:tbl>
              <a:tblPr>
                <a:noFill/>
                <a:tableStyleId>{09EEBF6A-733A-46D0-BA9F-62290B09D564}</a:tableStyleId>
              </a:tblPr>
              <a:tblGrid>
                <a:gridCol w="1069250"/>
                <a:gridCol w="1069175"/>
                <a:gridCol w="1069250"/>
                <a:gridCol w="1069150"/>
                <a:gridCol w="1069200"/>
                <a:gridCol w="1069225"/>
                <a:gridCol w="1069200"/>
              </a:tblGrid>
              <a:tr h="518125">
                <a:tc>
                  <a:txBody>
                    <a:bodyPr/>
                    <a:lstStyle/>
                    <a:p>
                      <a:pPr indent="0" lvl="0" marL="0" rtl="0" algn="ctr">
                        <a:spcBef>
                          <a:spcPts val="0"/>
                        </a:spcBef>
                        <a:spcAft>
                          <a:spcPts val="0"/>
                        </a:spcAft>
                        <a:buNone/>
                      </a:pPr>
                      <a:r>
                        <a:rPr b="1" lang="en" sz="2200">
                          <a:solidFill>
                            <a:schemeClr val="dk1"/>
                          </a:solidFill>
                          <a:latin typeface="Poppins"/>
                          <a:ea typeface="Poppins"/>
                          <a:cs typeface="Poppins"/>
                          <a:sym typeface="Poppins"/>
                        </a:rPr>
                        <a:t>Tasks</a:t>
                      </a:r>
                      <a:endParaRPr b="1" sz="2200">
                        <a:solidFill>
                          <a:schemeClr val="dk1"/>
                        </a:solidFill>
                        <a:latin typeface="Poppins"/>
                        <a:ea typeface="Poppins"/>
                        <a:cs typeface="Poppins"/>
                        <a:sym typeface="Poppins"/>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2200">
                          <a:solidFill>
                            <a:schemeClr val="dk1"/>
                          </a:solidFill>
                          <a:latin typeface="Poppins"/>
                          <a:ea typeface="Poppins"/>
                          <a:cs typeface="Poppins"/>
                          <a:sym typeface="Poppins"/>
                        </a:rPr>
                        <a:t>Jan</a:t>
                      </a:r>
                      <a:endParaRPr b="1" sz="2200">
                        <a:solidFill>
                          <a:schemeClr val="dk1"/>
                        </a:solidFill>
                        <a:latin typeface="Poppins"/>
                        <a:ea typeface="Poppins"/>
                        <a:cs typeface="Poppins"/>
                        <a:sym typeface="Poppins"/>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2200">
                          <a:solidFill>
                            <a:schemeClr val="dk1"/>
                          </a:solidFill>
                          <a:latin typeface="Poppins"/>
                          <a:ea typeface="Poppins"/>
                          <a:cs typeface="Poppins"/>
                          <a:sym typeface="Poppins"/>
                        </a:rPr>
                        <a:t>Feb</a:t>
                      </a:r>
                      <a:endParaRPr b="1" sz="2200">
                        <a:solidFill>
                          <a:schemeClr val="dk1"/>
                        </a:solidFill>
                        <a:latin typeface="Poppins"/>
                        <a:ea typeface="Poppins"/>
                        <a:cs typeface="Poppins"/>
                        <a:sym typeface="Poppins"/>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2200">
                          <a:solidFill>
                            <a:schemeClr val="dk1"/>
                          </a:solidFill>
                          <a:latin typeface="Poppins"/>
                          <a:ea typeface="Poppins"/>
                          <a:cs typeface="Poppins"/>
                          <a:sym typeface="Poppins"/>
                        </a:rPr>
                        <a:t>Mar</a:t>
                      </a:r>
                      <a:endParaRPr b="1" sz="2200">
                        <a:solidFill>
                          <a:schemeClr val="dk1"/>
                        </a:solidFill>
                        <a:latin typeface="Poppins"/>
                        <a:ea typeface="Poppins"/>
                        <a:cs typeface="Poppins"/>
                        <a:sym typeface="Poppins"/>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2200">
                          <a:solidFill>
                            <a:schemeClr val="dk1"/>
                          </a:solidFill>
                          <a:latin typeface="Poppins"/>
                          <a:ea typeface="Poppins"/>
                          <a:cs typeface="Poppins"/>
                          <a:sym typeface="Poppins"/>
                        </a:rPr>
                        <a:t>Apr</a:t>
                      </a:r>
                      <a:endParaRPr b="1" sz="2200">
                        <a:solidFill>
                          <a:schemeClr val="dk1"/>
                        </a:solidFill>
                        <a:latin typeface="Poppins"/>
                        <a:ea typeface="Poppins"/>
                        <a:cs typeface="Poppins"/>
                        <a:sym typeface="Poppins"/>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2200">
                          <a:solidFill>
                            <a:schemeClr val="dk1"/>
                          </a:solidFill>
                          <a:latin typeface="Poppins"/>
                          <a:ea typeface="Poppins"/>
                          <a:cs typeface="Poppins"/>
                          <a:sym typeface="Poppins"/>
                        </a:rPr>
                        <a:t>May</a:t>
                      </a:r>
                      <a:endParaRPr b="1" sz="2200">
                        <a:solidFill>
                          <a:schemeClr val="dk1"/>
                        </a:solidFill>
                        <a:latin typeface="Poppins"/>
                        <a:ea typeface="Poppins"/>
                        <a:cs typeface="Poppins"/>
                        <a:sym typeface="Poppins"/>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2200">
                          <a:solidFill>
                            <a:schemeClr val="dk1"/>
                          </a:solidFill>
                          <a:latin typeface="Poppins"/>
                          <a:ea typeface="Poppins"/>
                          <a:cs typeface="Poppins"/>
                          <a:sym typeface="Poppins"/>
                        </a:rPr>
                        <a:t>Jun</a:t>
                      </a:r>
                      <a:endParaRPr b="1" sz="2200">
                        <a:solidFill>
                          <a:schemeClr val="dk1"/>
                        </a:solidFill>
                        <a:latin typeface="Poppins"/>
                        <a:ea typeface="Poppins"/>
                        <a:cs typeface="Poppins"/>
                        <a:sym typeface="Poppins"/>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r>
              <a:tr h="405250">
                <a:tc rowSpan="2">
                  <a:txBody>
                    <a:bodyPr/>
                    <a:lstStyle/>
                    <a:p>
                      <a:pPr indent="0" lvl="0" marL="0" rtl="0" algn="ctr">
                        <a:spcBef>
                          <a:spcPts val="0"/>
                        </a:spcBef>
                        <a:spcAft>
                          <a:spcPts val="0"/>
                        </a:spcAft>
                        <a:buNone/>
                      </a:pPr>
                      <a:r>
                        <a:rPr lang="en">
                          <a:solidFill>
                            <a:schemeClr val="dk1"/>
                          </a:solidFill>
                          <a:latin typeface="Lato"/>
                          <a:ea typeface="Lato"/>
                          <a:cs typeface="Lato"/>
                          <a:sym typeface="Lato"/>
                        </a:rPr>
                        <a:t>Task 1</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05250">
                <a:tc vMerge="1"/>
                <a:tc gridSpan="6">
                  <a:txBody>
                    <a:bodyPr/>
                    <a:lstStyle/>
                    <a:p>
                      <a:pPr indent="0" lvl="0" marL="0" rtl="0" algn="l">
                        <a:spcBef>
                          <a:spcPts val="0"/>
                        </a:spcBef>
                        <a:spcAft>
                          <a:spcPts val="0"/>
                        </a:spcAft>
                        <a:buNone/>
                      </a:pPr>
                      <a:r>
                        <a:rPr lang="en">
                          <a:solidFill>
                            <a:schemeClr val="dk1"/>
                          </a:solidFill>
                          <a:latin typeface="Lato"/>
                          <a:ea typeface="Lato"/>
                          <a:cs typeface="Lato"/>
                          <a:sym typeface="Lato"/>
                        </a:rPr>
                        <a:t>You can make a description about the task 1 here</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hMerge="1"/>
                <a:tc hMerge="1"/>
                <a:tc hMerge="1"/>
                <a:tc hMerge="1"/>
                <a:tc hMerge="1"/>
              </a:tr>
              <a:tr h="405250">
                <a:tc rowSpan="2">
                  <a:txBody>
                    <a:bodyPr/>
                    <a:lstStyle/>
                    <a:p>
                      <a:pPr indent="0" lvl="0" marL="0" rtl="0" algn="ctr">
                        <a:spcBef>
                          <a:spcPts val="0"/>
                        </a:spcBef>
                        <a:spcAft>
                          <a:spcPts val="0"/>
                        </a:spcAft>
                        <a:buNone/>
                      </a:pPr>
                      <a:r>
                        <a:rPr lang="en">
                          <a:solidFill>
                            <a:schemeClr val="dk1"/>
                          </a:solidFill>
                          <a:latin typeface="Lato"/>
                          <a:ea typeface="Lato"/>
                          <a:cs typeface="Lato"/>
                          <a:sym typeface="Lato"/>
                        </a:rPr>
                        <a:t>Task 2</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05250">
                <a:tc vMerge="1"/>
                <a:tc gridSpan="6">
                  <a:txBody>
                    <a:bodyPr/>
                    <a:lstStyle/>
                    <a:p>
                      <a:pPr indent="0" lvl="0" marL="0" rtl="0" algn="l">
                        <a:spcBef>
                          <a:spcPts val="0"/>
                        </a:spcBef>
                        <a:spcAft>
                          <a:spcPts val="0"/>
                        </a:spcAft>
                        <a:buNone/>
                      </a:pPr>
                      <a:r>
                        <a:rPr lang="en">
                          <a:solidFill>
                            <a:schemeClr val="dk1"/>
                          </a:solidFill>
                          <a:latin typeface="Lato"/>
                          <a:ea typeface="Lato"/>
                          <a:cs typeface="Lato"/>
                          <a:sym typeface="Lato"/>
                        </a:rPr>
                        <a:t>You can make a description about the task 2 here</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hMerge="1"/>
                <a:tc hMerge="1"/>
                <a:tc hMerge="1"/>
                <a:tc hMerge="1"/>
                <a:tc hMerge="1"/>
              </a:tr>
              <a:tr h="405250">
                <a:tc rowSpan="2">
                  <a:txBody>
                    <a:bodyPr/>
                    <a:lstStyle/>
                    <a:p>
                      <a:pPr indent="0" lvl="0" marL="0" rtl="0" algn="ctr">
                        <a:spcBef>
                          <a:spcPts val="0"/>
                        </a:spcBef>
                        <a:spcAft>
                          <a:spcPts val="0"/>
                        </a:spcAft>
                        <a:buNone/>
                      </a:pPr>
                      <a:r>
                        <a:rPr lang="en">
                          <a:solidFill>
                            <a:schemeClr val="dk1"/>
                          </a:solidFill>
                          <a:latin typeface="Lato"/>
                          <a:ea typeface="Lato"/>
                          <a:cs typeface="Lato"/>
                          <a:sym typeface="Lato"/>
                        </a:rPr>
                        <a:t>Task 3</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405250">
                <a:tc vMerge="1"/>
                <a:tc gridSpan="6">
                  <a:txBody>
                    <a:bodyPr/>
                    <a:lstStyle/>
                    <a:p>
                      <a:pPr indent="0" lvl="0" marL="0" rtl="0" algn="l">
                        <a:spcBef>
                          <a:spcPts val="0"/>
                        </a:spcBef>
                        <a:spcAft>
                          <a:spcPts val="0"/>
                        </a:spcAft>
                        <a:buNone/>
                      </a:pPr>
                      <a:r>
                        <a:rPr lang="en">
                          <a:solidFill>
                            <a:schemeClr val="dk1"/>
                          </a:solidFill>
                          <a:latin typeface="Lato"/>
                          <a:ea typeface="Lato"/>
                          <a:cs typeface="Lato"/>
                          <a:sym typeface="Lato"/>
                        </a:rPr>
                        <a:t>You can make a description about the task 3 here</a:t>
                      </a:r>
                      <a:endParaRPr>
                        <a:solidFill>
                          <a:schemeClr val="dk1"/>
                        </a:solidFill>
                        <a:latin typeface="Lato"/>
                        <a:ea typeface="Lato"/>
                        <a:cs typeface="Lato"/>
                        <a:sym typeface="Lato"/>
                      </a:endParaRPr>
                    </a:p>
                  </a:txBody>
                  <a:tcPr marT="91425" marB="91425" marR="90000" marL="90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hMerge="1"/>
                <a:tc hMerge="1"/>
                <a:tc hMerge="1"/>
                <a:tc hMerge="1"/>
                <a:tc hMerge="1"/>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173" name="Google Shape;173;p23"/>
          <p:cNvSpPr txBox="1"/>
          <p:nvPr>
            <p:ph idx="4294967295" type="subTitle"/>
          </p:nvPr>
        </p:nvSpPr>
        <p:spPr>
          <a:xfrm>
            <a:off x="5893050" y="1682749"/>
            <a:ext cx="23853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Despite being red, Mars is a very cold planet</a:t>
            </a:r>
            <a:endParaRPr/>
          </a:p>
        </p:txBody>
      </p:sp>
      <p:sp>
        <p:nvSpPr>
          <p:cNvPr id="174" name="Google Shape;174;p23"/>
          <p:cNvSpPr txBox="1"/>
          <p:nvPr>
            <p:ph idx="4294967295" type="title"/>
          </p:nvPr>
        </p:nvSpPr>
        <p:spPr>
          <a:xfrm>
            <a:off x="5893050" y="1240150"/>
            <a:ext cx="23853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Dependencies</a:t>
            </a:r>
            <a:endParaRPr sz="2200"/>
          </a:p>
        </p:txBody>
      </p:sp>
      <p:sp>
        <p:nvSpPr>
          <p:cNvPr id="175" name="Google Shape;175;p23"/>
          <p:cNvSpPr txBox="1"/>
          <p:nvPr>
            <p:ph idx="4294967295" type="title"/>
          </p:nvPr>
        </p:nvSpPr>
        <p:spPr>
          <a:xfrm>
            <a:off x="865550" y="3481775"/>
            <a:ext cx="23853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Risks</a:t>
            </a:r>
            <a:endParaRPr sz="2200"/>
          </a:p>
        </p:txBody>
      </p:sp>
      <p:sp>
        <p:nvSpPr>
          <p:cNvPr id="176" name="Google Shape;176;p23"/>
          <p:cNvSpPr txBox="1"/>
          <p:nvPr>
            <p:ph idx="4294967295" type="subTitle"/>
          </p:nvPr>
        </p:nvSpPr>
        <p:spPr>
          <a:xfrm>
            <a:off x="865552" y="3924371"/>
            <a:ext cx="23853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Mercury is the closest planet to the Sun</a:t>
            </a:r>
            <a:endParaRPr/>
          </a:p>
        </p:txBody>
      </p:sp>
      <p:sp>
        <p:nvSpPr>
          <p:cNvPr id="177" name="Google Shape;177;p23"/>
          <p:cNvSpPr txBox="1"/>
          <p:nvPr>
            <p:ph idx="4294967295" type="title"/>
          </p:nvPr>
        </p:nvSpPr>
        <p:spPr>
          <a:xfrm>
            <a:off x="2541350" y="1240150"/>
            <a:ext cx="23853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Assumptions</a:t>
            </a:r>
            <a:endParaRPr sz="2200"/>
          </a:p>
        </p:txBody>
      </p:sp>
      <p:sp>
        <p:nvSpPr>
          <p:cNvPr id="178" name="Google Shape;178;p23"/>
          <p:cNvSpPr txBox="1"/>
          <p:nvPr>
            <p:ph idx="4294967295" type="subTitle"/>
          </p:nvPr>
        </p:nvSpPr>
        <p:spPr>
          <a:xfrm>
            <a:off x="2541351" y="1682746"/>
            <a:ext cx="2385300" cy="55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Venus is the second planet from the Sun</a:t>
            </a:r>
            <a:endParaRPr/>
          </a:p>
        </p:txBody>
      </p:sp>
      <p:sp>
        <p:nvSpPr>
          <p:cNvPr id="179" name="Google Shape;179;p23"/>
          <p:cNvSpPr txBox="1"/>
          <p:nvPr>
            <p:ph idx="4294967295" type="title"/>
          </p:nvPr>
        </p:nvSpPr>
        <p:spPr>
          <a:xfrm>
            <a:off x="4217200" y="3481775"/>
            <a:ext cx="23853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Issues</a:t>
            </a:r>
            <a:endParaRPr sz="2200"/>
          </a:p>
        </p:txBody>
      </p:sp>
      <p:sp>
        <p:nvSpPr>
          <p:cNvPr id="180" name="Google Shape;180;p23"/>
          <p:cNvSpPr txBox="1"/>
          <p:nvPr>
            <p:ph idx="4294967295" type="subTitle"/>
          </p:nvPr>
        </p:nvSpPr>
        <p:spPr>
          <a:xfrm>
            <a:off x="4217202" y="3918296"/>
            <a:ext cx="2385300" cy="527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Jupiter is the biggest planet of them all</a:t>
            </a:r>
            <a:endParaRPr/>
          </a:p>
        </p:txBody>
      </p:sp>
      <p:sp>
        <p:nvSpPr>
          <p:cNvPr id="181" name="Google Shape;181;p23"/>
          <p:cNvSpPr/>
          <p:nvPr/>
        </p:nvSpPr>
        <p:spPr>
          <a:xfrm>
            <a:off x="1666862" y="2513015"/>
            <a:ext cx="782700" cy="7782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R</a:t>
            </a:r>
            <a:endParaRPr b="1" sz="3000">
              <a:latin typeface="Poppins"/>
              <a:ea typeface="Poppins"/>
              <a:cs typeface="Poppins"/>
              <a:sym typeface="Poppins"/>
            </a:endParaRPr>
          </a:p>
        </p:txBody>
      </p:sp>
      <p:sp>
        <p:nvSpPr>
          <p:cNvPr id="182" name="Google Shape;182;p23"/>
          <p:cNvSpPr/>
          <p:nvPr/>
        </p:nvSpPr>
        <p:spPr>
          <a:xfrm>
            <a:off x="3342687" y="2513015"/>
            <a:ext cx="782700" cy="7782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A</a:t>
            </a:r>
            <a:endParaRPr b="1" sz="3000">
              <a:latin typeface="Poppins"/>
              <a:ea typeface="Poppins"/>
              <a:cs typeface="Poppins"/>
              <a:sym typeface="Poppins"/>
            </a:endParaRPr>
          </a:p>
        </p:txBody>
      </p:sp>
      <p:sp>
        <p:nvSpPr>
          <p:cNvPr id="183" name="Google Shape;183;p23"/>
          <p:cNvSpPr/>
          <p:nvPr/>
        </p:nvSpPr>
        <p:spPr>
          <a:xfrm>
            <a:off x="5018512" y="2513015"/>
            <a:ext cx="782700" cy="7782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I</a:t>
            </a:r>
            <a:endParaRPr b="1" sz="3000">
              <a:latin typeface="Poppins"/>
              <a:ea typeface="Poppins"/>
              <a:cs typeface="Poppins"/>
              <a:sym typeface="Poppins"/>
            </a:endParaRPr>
          </a:p>
        </p:txBody>
      </p:sp>
      <p:sp>
        <p:nvSpPr>
          <p:cNvPr id="184" name="Google Shape;184;p23"/>
          <p:cNvSpPr/>
          <p:nvPr/>
        </p:nvSpPr>
        <p:spPr>
          <a:xfrm>
            <a:off x="6694337" y="2513015"/>
            <a:ext cx="782700" cy="7782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D</a:t>
            </a:r>
            <a:endParaRPr b="1" sz="3000">
              <a:latin typeface="Poppins"/>
              <a:ea typeface="Poppins"/>
              <a:cs typeface="Poppins"/>
              <a:sym typeface="Poppins"/>
            </a:endParaRPr>
          </a:p>
        </p:txBody>
      </p:sp>
      <p:cxnSp>
        <p:nvCxnSpPr>
          <p:cNvPr id="185" name="Google Shape;185;p23"/>
          <p:cNvCxnSpPr>
            <a:stCxn id="181" idx="3"/>
            <a:endCxn id="182" idx="1"/>
          </p:cNvCxnSpPr>
          <p:nvPr/>
        </p:nvCxnSpPr>
        <p:spPr>
          <a:xfrm>
            <a:off x="2449562" y="2902115"/>
            <a:ext cx="893100" cy="0"/>
          </a:xfrm>
          <a:prstGeom prst="straightConnector1">
            <a:avLst/>
          </a:prstGeom>
          <a:noFill/>
          <a:ln cap="flat" cmpd="sng" w="19050">
            <a:solidFill>
              <a:schemeClr val="dk1"/>
            </a:solidFill>
            <a:prstDash val="solid"/>
            <a:round/>
            <a:headEnd len="med" w="med" type="none"/>
            <a:tailEnd len="med" w="med" type="none"/>
          </a:ln>
        </p:spPr>
      </p:cxnSp>
      <p:cxnSp>
        <p:nvCxnSpPr>
          <p:cNvPr id="186" name="Google Shape;186;p23"/>
          <p:cNvCxnSpPr>
            <a:stCxn id="182" idx="3"/>
            <a:endCxn id="183" idx="1"/>
          </p:cNvCxnSpPr>
          <p:nvPr/>
        </p:nvCxnSpPr>
        <p:spPr>
          <a:xfrm>
            <a:off x="4125387" y="2902115"/>
            <a:ext cx="893100" cy="0"/>
          </a:xfrm>
          <a:prstGeom prst="straightConnector1">
            <a:avLst/>
          </a:prstGeom>
          <a:noFill/>
          <a:ln cap="flat" cmpd="sng" w="19050">
            <a:solidFill>
              <a:schemeClr val="dk1"/>
            </a:solidFill>
            <a:prstDash val="solid"/>
            <a:round/>
            <a:headEnd len="med" w="med" type="none"/>
            <a:tailEnd len="med" w="med" type="none"/>
          </a:ln>
        </p:spPr>
      </p:cxnSp>
      <p:cxnSp>
        <p:nvCxnSpPr>
          <p:cNvPr id="187" name="Google Shape;187;p23"/>
          <p:cNvCxnSpPr>
            <a:stCxn id="183" idx="3"/>
            <a:endCxn id="184" idx="1"/>
          </p:cNvCxnSpPr>
          <p:nvPr/>
        </p:nvCxnSpPr>
        <p:spPr>
          <a:xfrm>
            <a:off x="5801212" y="2902115"/>
            <a:ext cx="893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4"/>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193" name="Google Shape;193;p24"/>
          <p:cNvSpPr txBox="1"/>
          <p:nvPr>
            <p:ph idx="4294967295" type="subTitle"/>
          </p:nvPr>
        </p:nvSpPr>
        <p:spPr>
          <a:xfrm>
            <a:off x="6099275" y="1995684"/>
            <a:ext cx="1986000" cy="552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Mars is actually a very cold place</a:t>
            </a:r>
            <a:endParaRPr/>
          </a:p>
        </p:txBody>
      </p:sp>
      <p:sp>
        <p:nvSpPr>
          <p:cNvPr id="194" name="Google Shape;194;p24"/>
          <p:cNvSpPr txBox="1"/>
          <p:nvPr>
            <p:ph idx="4294967295" type="subTitle"/>
          </p:nvPr>
        </p:nvSpPr>
        <p:spPr>
          <a:xfrm>
            <a:off x="6099275" y="3644210"/>
            <a:ext cx="1986000" cy="527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Neptune is very far from the Sun</a:t>
            </a:r>
            <a:endParaRPr/>
          </a:p>
        </p:txBody>
      </p:sp>
      <p:sp>
        <p:nvSpPr>
          <p:cNvPr id="195" name="Google Shape;195;p24"/>
          <p:cNvSpPr txBox="1"/>
          <p:nvPr>
            <p:ph idx="4294967295" type="title"/>
          </p:nvPr>
        </p:nvSpPr>
        <p:spPr>
          <a:xfrm>
            <a:off x="6099275" y="1553087"/>
            <a:ext cx="19860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Mars</a:t>
            </a:r>
            <a:endParaRPr sz="2200"/>
          </a:p>
        </p:txBody>
      </p:sp>
      <p:sp>
        <p:nvSpPr>
          <p:cNvPr id="196" name="Google Shape;196;p24"/>
          <p:cNvSpPr txBox="1"/>
          <p:nvPr>
            <p:ph idx="4294967295" type="title"/>
          </p:nvPr>
        </p:nvSpPr>
        <p:spPr>
          <a:xfrm>
            <a:off x="6099275" y="3176425"/>
            <a:ext cx="19860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Neptune</a:t>
            </a:r>
            <a:endParaRPr sz="2200"/>
          </a:p>
        </p:txBody>
      </p:sp>
      <p:sp>
        <p:nvSpPr>
          <p:cNvPr id="197" name="Google Shape;197;p24"/>
          <p:cNvSpPr txBox="1"/>
          <p:nvPr>
            <p:ph idx="4294967295" type="title"/>
          </p:nvPr>
        </p:nvSpPr>
        <p:spPr>
          <a:xfrm>
            <a:off x="2259924" y="1553087"/>
            <a:ext cx="19860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Mercury</a:t>
            </a:r>
            <a:endParaRPr sz="2200"/>
          </a:p>
        </p:txBody>
      </p:sp>
      <p:sp>
        <p:nvSpPr>
          <p:cNvPr id="198" name="Google Shape;198;p24"/>
          <p:cNvSpPr txBox="1"/>
          <p:nvPr>
            <p:ph idx="4294967295" type="subTitle"/>
          </p:nvPr>
        </p:nvSpPr>
        <p:spPr>
          <a:xfrm>
            <a:off x="2259925" y="1995674"/>
            <a:ext cx="1986000" cy="552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Mercury is the closest planet to the Sun</a:t>
            </a:r>
            <a:endParaRPr/>
          </a:p>
        </p:txBody>
      </p:sp>
      <p:sp>
        <p:nvSpPr>
          <p:cNvPr id="199" name="Google Shape;199;p24"/>
          <p:cNvSpPr txBox="1"/>
          <p:nvPr>
            <p:ph idx="4294967295" type="title"/>
          </p:nvPr>
        </p:nvSpPr>
        <p:spPr>
          <a:xfrm>
            <a:off x="2259925" y="3176425"/>
            <a:ext cx="19860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Venus</a:t>
            </a:r>
            <a:endParaRPr sz="2200"/>
          </a:p>
        </p:txBody>
      </p:sp>
      <p:sp>
        <p:nvSpPr>
          <p:cNvPr id="200" name="Google Shape;200;p24"/>
          <p:cNvSpPr txBox="1"/>
          <p:nvPr>
            <p:ph idx="4294967295" type="subTitle"/>
          </p:nvPr>
        </p:nvSpPr>
        <p:spPr>
          <a:xfrm>
            <a:off x="2259926" y="3619011"/>
            <a:ext cx="1986000" cy="552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Venus is the second planet from the Sun</a:t>
            </a:r>
            <a:endParaRPr/>
          </a:p>
        </p:txBody>
      </p:sp>
      <p:sp>
        <p:nvSpPr>
          <p:cNvPr id="201" name="Google Shape;201;p24"/>
          <p:cNvSpPr/>
          <p:nvPr/>
        </p:nvSpPr>
        <p:spPr>
          <a:xfrm>
            <a:off x="1058725" y="1553075"/>
            <a:ext cx="995400" cy="9954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Poppins SemiBold"/>
                <a:ea typeface="Poppins SemiBold"/>
                <a:cs typeface="Poppins SemiBold"/>
                <a:sym typeface="Poppins SemiBold"/>
              </a:rPr>
              <a:t>25%</a:t>
            </a:r>
            <a:endParaRPr/>
          </a:p>
        </p:txBody>
      </p:sp>
      <p:sp>
        <p:nvSpPr>
          <p:cNvPr id="202" name="Google Shape;202;p24"/>
          <p:cNvSpPr/>
          <p:nvPr/>
        </p:nvSpPr>
        <p:spPr>
          <a:xfrm>
            <a:off x="1205325" y="1699675"/>
            <a:ext cx="702300" cy="702300"/>
          </a:xfrm>
          <a:prstGeom prst="arc">
            <a:avLst>
              <a:gd fmla="val 16200000" name="adj1"/>
              <a:gd fmla="val 0" name="adj2"/>
            </a:avLst>
          </a:prstGeom>
          <a:noFill/>
          <a:ln cap="flat" cmpd="sng" w="1143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4"/>
          <p:cNvSpPr/>
          <p:nvPr/>
        </p:nvSpPr>
        <p:spPr>
          <a:xfrm>
            <a:off x="1058725" y="3176425"/>
            <a:ext cx="995400" cy="9954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Poppins SemiBold"/>
                <a:ea typeface="Poppins SemiBold"/>
                <a:cs typeface="Poppins SemiBold"/>
                <a:sym typeface="Poppins SemiBold"/>
              </a:rPr>
              <a:t>25%</a:t>
            </a:r>
            <a:endParaRPr/>
          </a:p>
        </p:txBody>
      </p:sp>
      <p:sp>
        <p:nvSpPr>
          <p:cNvPr id="204" name="Google Shape;204;p24"/>
          <p:cNvSpPr/>
          <p:nvPr/>
        </p:nvSpPr>
        <p:spPr>
          <a:xfrm>
            <a:off x="1205325" y="3323025"/>
            <a:ext cx="702300" cy="702300"/>
          </a:xfrm>
          <a:prstGeom prst="arc">
            <a:avLst>
              <a:gd fmla="val 16200000" name="adj1"/>
              <a:gd fmla="val 0" name="adj2"/>
            </a:avLst>
          </a:prstGeom>
          <a:noFill/>
          <a:ln cap="flat" cmpd="sng" w="1143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4"/>
          <p:cNvSpPr/>
          <p:nvPr/>
        </p:nvSpPr>
        <p:spPr>
          <a:xfrm>
            <a:off x="4898075" y="1553075"/>
            <a:ext cx="995400" cy="9954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Poppins SemiBold"/>
                <a:ea typeface="Poppins SemiBold"/>
                <a:cs typeface="Poppins SemiBold"/>
                <a:sym typeface="Poppins SemiBold"/>
              </a:rPr>
              <a:t>30</a:t>
            </a:r>
            <a:r>
              <a:rPr lang="en" sz="1800">
                <a:solidFill>
                  <a:schemeClr val="dk1"/>
                </a:solidFill>
                <a:latin typeface="Poppins SemiBold"/>
                <a:ea typeface="Poppins SemiBold"/>
                <a:cs typeface="Poppins SemiBold"/>
                <a:sym typeface="Poppins SemiBold"/>
              </a:rPr>
              <a:t>%</a:t>
            </a:r>
            <a:endParaRPr/>
          </a:p>
        </p:txBody>
      </p:sp>
      <p:sp>
        <p:nvSpPr>
          <p:cNvPr id="206" name="Google Shape;206;p24"/>
          <p:cNvSpPr/>
          <p:nvPr/>
        </p:nvSpPr>
        <p:spPr>
          <a:xfrm>
            <a:off x="5044675" y="1699675"/>
            <a:ext cx="702300" cy="702300"/>
          </a:xfrm>
          <a:prstGeom prst="arc">
            <a:avLst>
              <a:gd fmla="val 16200000" name="adj1"/>
              <a:gd fmla="val 1308683" name="adj2"/>
            </a:avLst>
          </a:prstGeom>
          <a:noFill/>
          <a:ln cap="flat" cmpd="sng" w="1143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4"/>
          <p:cNvSpPr/>
          <p:nvPr/>
        </p:nvSpPr>
        <p:spPr>
          <a:xfrm>
            <a:off x="4898075" y="3176425"/>
            <a:ext cx="995400" cy="9954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Poppins SemiBold"/>
                <a:ea typeface="Poppins SemiBold"/>
                <a:cs typeface="Poppins SemiBold"/>
                <a:sym typeface="Poppins SemiBold"/>
              </a:rPr>
              <a:t>20%</a:t>
            </a:r>
            <a:endParaRPr/>
          </a:p>
        </p:txBody>
      </p:sp>
      <p:sp>
        <p:nvSpPr>
          <p:cNvPr id="208" name="Google Shape;208;p24"/>
          <p:cNvSpPr/>
          <p:nvPr/>
        </p:nvSpPr>
        <p:spPr>
          <a:xfrm>
            <a:off x="5044675" y="3323025"/>
            <a:ext cx="702300" cy="702300"/>
          </a:xfrm>
          <a:prstGeom prst="arc">
            <a:avLst>
              <a:gd fmla="val 16200000" name="adj1"/>
              <a:gd fmla="val 20443424" name="adj2"/>
            </a:avLst>
          </a:prstGeom>
          <a:noFill/>
          <a:ln cap="flat" cmpd="sng" w="1143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5"/>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graphicFrame>
        <p:nvGraphicFramePr>
          <p:cNvPr id="214" name="Google Shape;214;p25"/>
          <p:cNvGraphicFramePr/>
          <p:nvPr/>
        </p:nvGraphicFramePr>
        <p:xfrm>
          <a:off x="3754313" y="1333975"/>
          <a:ext cx="3000000" cy="3000000"/>
        </p:xfrm>
        <a:graphic>
          <a:graphicData uri="http://schemas.openxmlformats.org/drawingml/2006/table">
            <a:tbl>
              <a:tblPr>
                <a:noFill/>
                <a:tableStyleId>{09EEBF6A-733A-46D0-BA9F-62290B09D564}</a:tableStyleId>
              </a:tblPr>
              <a:tblGrid>
                <a:gridCol w="681225"/>
                <a:gridCol w="681225"/>
                <a:gridCol w="681225"/>
                <a:gridCol w="681225"/>
                <a:gridCol w="681225"/>
                <a:gridCol w="681225"/>
                <a:gridCol w="681225"/>
              </a:tblGrid>
              <a:tr h="530725">
                <a:tc>
                  <a:txBody>
                    <a:bodyPr/>
                    <a:lstStyle/>
                    <a:p>
                      <a:pPr indent="0" lvl="0" marL="0" rtl="0" algn="ctr">
                        <a:spcBef>
                          <a:spcPts val="0"/>
                        </a:spcBef>
                        <a:spcAft>
                          <a:spcPts val="0"/>
                        </a:spcAft>
                        <a:buNone/>
                      </a:pPr>
                      <a:r>
                        <a:rPr b="1" lang="en">
                          <a:solidFill>
                            <a:schemeClr val="dk1"/>
                          </a:solidFill>
                          <a:latin typeface="Poppins"/>
                          <a:ea typeface="Poppins"/>
                          <a:cs typeface="Poppins"/>
                          <a:sym typeface="Poppins"/>
                        </a:rPr>
                        <a:t>Mon</a:t>
                      </a:r>
                      <a:endParaRPr b="1">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Poppins"/>
                          <a:ea typeface="Poppins"/>
                          <a:cs typeface="Poppins"/>
                          <a:sym typeface="Poppins"/>
                        </a:rPr>
                        <a:t>Tue</a:t>
                      </a:r>
                      <a:endParaRPr b="1">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Poppins"/>
                          <a:ea typeface="Poppins"/>
                          <a:cs typeface="Poppins"/>
                          <a:sym typeface="Poppins"/>
                        </a:rPr>
                        <a:t>Wed</a:t>
                      </a:r>
                      <a:endParaRPr b="1">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Poppins"/>
                          <a:ea typeface="Poppins"/>
                          <a:cs typeface="Poppins"/>
                          <a:sym typeface="Poppins"/>
                        </a:rPr>
                        <a:t>Thu</a:t>
                      </a:r>
                      <a:endParaRPr b="1">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Poppins"/>
                          <a:ea typeface="Poppins"/>
                          <a:cs typeface="Poppins"/>
                          <a:sym typeface="Poppins"/>
                        </a:rPr>
                        <a:t>Fri</a:t>
                      </a:r>
                      <a:endParaRPr b="1">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Poppins"/>
                          <a:ea typeface="Poppins"/>
                          <a:cs typeface="Poppins"/>
                          <a:sym typeface="Poppins"/>
                        </a:rPr>
                        <a:t>Sat</a:t>
                      </a:r>
                      <a:endParaRPr b="1">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Poppins"/>
                          <a:ea typeface="Poppins"/>
                          <a:cs typeface="Poppins"/>
                          <a:sym typeface="Poppins"/>
                        </a:rPr>
                        <a:t>Sun</a:t>
                      </a:r>
                      <a:endParaRPr b="1">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30725">
                <a:tc>
                  <a:txBody>
                    <a:bodyPr/>
                    <a:lstStyle/>
                    <a:p>
                      <a:pPr indent="0" lvl="0" marL="0" rtl="0" algn="ctr">
                        <a:spcBef>
                          <a:spcPts val="0"/>
                        </a:spcBef>
                        <a:spcAft>
                          <a:spcPts val="0"/>
                        </a:spcAft>
                        <a:buNone/>
                      </a:pPr>
                      <a:r>
                        <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01</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02</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03</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04</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05</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30725">
                <a:tc>
                  <a:txBody>
                    <a:bodyPr/>
                    <a:lstStyle/>
                    <a:p>
                      <a:pPr indent="0" lvl="0" marL="0" rtl="0" algn="ctr">
                        <a:spcBef>
                          <a:spcPts val="0"/>
                        </a:spcBef>
                        <a:spcAft>
                          <a:spcPts val="0"/>
                        </a:spcAft>
                        <a:buNone/>
                      </a:pPr>
                      <a:r>
                        <a:rPr b="1" lang="en">
                          <a:solidFill>
                            <a:schemeClr val="dk1"/>
                          </a:solidFill>
                          <a:latin typeface="Lato"/>
                          <a:ea typeface="Lato"/>
                          <a:cs typeface="Lato"/>
                          <a:sym typeface="Lato"/>
                        </a:rPr>
                        <a:t>06</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07</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08</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09</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10</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11</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12</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30725">
                <a:tc>
                  <a:txBody>
                    <a:bodyPr/>
                    <a:lstStyle/>
                    <a:p>
                      <a:pPr indent="0" lvl="0" marL="0" rtl="0" algn="ctr">
                        <a:spcBef>
                          <a:spcPts val="0"/>
                        </a:spcBef>
                        <a:spcAft>
                          <a:spcPts val="0"/>
                        </a:spcAft>
                        <a:buNone/>
                      </a:pPr>
                      <a:r>
                        <a:rPr b="1" lang="en">
                          <a:solidFill>
                            <a:schemeClr val="dk1"/>
                          </a:solidFill>
                          <a:latin typeface="Lato"/>
                          <a:ea typeface="Lato"/>
                          <a:cs typeface="Lato"/>
                          <a:sym typeface="Lato"/>
                        </a:rPr>
                        <a:t>13</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14</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15</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16</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17</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18</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19</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30725">
                <a:tc>
                  <a:txBody>
                    <a:bodyPr/>
                    <a:lstStyle/>
                    <a:p>
                      <a:pPr indent="0" lvl="0" marL="0" rtl="0" algn="ctr">
                        <a:spcBef>
                          <a:spcPts val="0"/>
                        </a:spcBef>
                        <a:spcAft>
                          <a:spcPts val="0"/>
                        </a:spcAft>
                        <a:buNone/>
                      </a:pPr>
                      <a:r>
                        <a:rPr b="1" lang="en">
                          <a:solidFill>
                            <a:schemeClr val="dk1"/>
                          </a:solidFill>
                          <a:latin typeface="Lato"/>
                          <a:ea typeface="Lato"/>
                          <a:cs typeface="Lato"/>
                          <a:sym typeface="Lato"/>
                        </a:rPr>
                        <a:t>20</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21</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22</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23</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24</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25</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26</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30725">
                <a:tc>
                  <a:txBody>
                    <a:bodyPr/>
                    <a:lstStyle/>
                    <a:p>
                      <a:pPr indent="0" lvl="0" marL="0" rtl="0" algn="ctr">
                        <a:spcBef>
                          <a:spcPts val="0"/>
                        </a:spcBef>
                        <a:spcAft>
                          <a:spcPts val="0"/>
                        </a:spcAft>
                        <a:buNone/>
                      </a:pPr>
                      <a:r>
                        <a:rPr b="1" lang="en">
                          <a:solidFill>
                            <a:schemeClr val="dk1"/>
                          </a:solidFill>
                          <a:latin typeface="Lato"/>
                          <a:ea typeface="Lato"/>
                          <a:cs typeface="Lato"/>
                          <a:sym typeface="Lato"/>
                        </a:rPr>
                        <a:t>27</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28</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29</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30</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Lato"/>
                          <a:ea typeface="Lato"/>
                          <a:cs typeface="Lato"/>
                          <a:sym typeface="Lato"/>
                        </a:rPr>
                        <a:t>31</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dk1"/>
                        </a:solidFill>
                        <a:latin typeface="Lato"/>
                        <a:ea typeface="Lato"/>
                        <a:cs typeface="Lato"/>
                        <a:sym typeface="Lat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215" name="Google Shape;215;p25"/>
          <p:cNvSpPr txBox="1"/>
          <p:nvPr>
            <p:ph idx="4294967295" type="subTitle"/>
          </p:nvPr>
        </p:nvSpPr>
        <p:spPr>
          <a:xfrm>
            <a:off x="1300100" y="3607934"/>
            <a:ext cx="1986000" cy="552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Mars is actually a very cold place</a:t>
            </a:r>
            <a:endParaRPr/>
          </a:p>
        </p:txBody>
      </p:sp>
      <p:sp>
        <p:nvSpPr>
          <p:cNvPr id="216" name="Google Shape;216;p25"/>
          <p:cNvSpPr txBox="1"/>
          <p:nvPr>
            <p:ph idx="4294967295" type="title"/>
          </p:nvPr>
        </p:nvSpPr>
        <p:spPr>
          <a:xfrm>
            <a:off x="1300100" y="3165337"/>
            <a:ext cx="19860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Mars</a:t>
            </a:r>
            <a:endParaRPr sz="2200"/>
          </a:p>
        </p:txBody>
      </p:sp>
      <p:sp>
        <p:nvSpPr>
          <p:cNvPr id="217" name="Google Shape;217;p25"/>
          <p:cNvSpPr txBox="1"/>
          <p:nvPr>
            <p:ph idx="4294967295" type="title"/>
          </p:nvPr>
        </p:nvSpPr>
        <p:spPr>
          <a:xfrm>
            <a:off x="1300099" y="1691487"/>
            <a:ext cx="19860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Mercury</a:t>
            </a:r>
            <a:endParaRPr sz="2200"/>
          </a:p>
        </p:txBody>
      </p:sp>
      <p:sp>
        <p:nvSpPr>
          <p:cNvPr id="218" name="Google Shape;218;p25"/>
          <p:cNvSpPr txBox="1"/>
          <p:nvPr>
            <p:ph idx="4294967295" type="subTitle"/>
          </p:nvPr>
        </p:nvSpPr>
        <p:spPr>
          <a:xfrm>
            <a:off x="1300100" y="2134074"/>
            <a:ext cx="1986000" cy="552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Mercury is the closest planet to the Sun</a:t>
            </a:r>
            <a:endParaRPr/>
          </a:p>
        </p:txBody>
      </p:sp>
      <p:sp>
        <p:nvSpPr>
          <p:cNvPr id="219" name="Google Shape;219;p25"/>
          <p:cNvSpPr/>
          <p:nvPr/>
        </p:nvSpPr>
        <p:spPr>
          <a:xfrm>
            <a:off x="878599" y="1803975"/>
            <a:ext cx="304500" cy="3027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
        <p:nvSpPr>
          <p:cNvPr id="220" name="Google Shape;220;p25"/>
          <p:cNvSpPr/>
          <p:nvPr/>
        </p:nvSpPr>
        <p:spPr>
          <a:xfrm>
            <a:off x="878599" y="3277825"/>
            <a:ext cx="304500" cy="3027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6"/>
          <p:cNvSpPr txBox="1"/>
          <p:nvPr>
            <p:ph type="title"/>
          </p:nvPr>
        </p:nvSpPr>
        <p:spPr>
          <a:xfrm>
            <a:off x="621100" y="445025"/>
            <a:ext cx="790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Elegant, modern milky white company profile</a:t>
            </a:r>
            <a:endParaRPr/>
          </a:p>
        </p:txBody>
      </p:sp>
      <p:sp>
        <p:nvSpPr>
          <p:cNvPr id="226" name="Google Shape;226;p26"/>
          <p:cNvSpPr txBox="1"/>
          <p:nvPr>
            <p:ph idx="4294967295" type="title"/>
          </p:nvPr>
        </p:nvSpPr>
        <p:spPr>
          <a:xfrm>
            <a:off x="4949812" y="1438200"/>
            <a:ext cx="15870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Mars</a:t>
            </a:r>
            <a:endParaRPr sz="2200"/>
          </a:p>
        </p:txBody>
      </p:sp>
      <p:sp>
        <p:nvSpPr>
          <p:cNvPr id="227" name="Google Shape;227;p26"/>
          <p:cNvSpPr txBox="1"/>
          <p:nvPr>
            <p:ph idx="4294967295" type="title"/>
          </p:nvPr>
        </p:nvSpPr>
        <p:spPr>
          <a:xfrm>
            <a:off x="4949812" y="3717725"/>
            <a:ext cx="15870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Mercury</a:t>
            </a:r>
            <a:endParaRPr sz="2200"/>
          </a:p>
        </p:txBody>
      </p:sp>
      <p:sp>
        <p:nvSpPr>
          <p:cNvPr id="228" name="Google Shape;228;p26"/>
          <p:cNvSpPr txBox="1"/>
          <p:nvPr>
            <p:ph idx="4294967295" type="title"/>
          </p:nvPr>
        </p:nvSpPr>
        <p:spPr>
          <a:xfrm>
            <a:off x="4949812" y="2577963"/>
            <a:ext cx="15870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Venus</a:t>
            </a:r>
            <a:endParaRPr sz="2200"/>
          </a:p>
        </p:txBody>
      </p:sp>
      <p:sp>
        <p:nvSpPr>
          <p:cNvPr id="229" name="Google Shape;229;p26"/>
          <p:cNvSpPr txBox="1"/>
          <p:nvPr>
            <p:ph idx="4294967295" type="subTitle"/>
          </p:nvPr>
        </p:nvSpPr>
        <p:spPr>
          <a:xfrm>
            <a:off x="6536812" y="1438212"/>
            <a:ext cx="1986000" cy="5277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Mars is actually a very cold place</a:t>
            </a:r>
            <a:endParaRPr/>
          </a:p>
        </p:txBody>
      </p:sp>
      <p:sp>
        <p:nvSpPr>
          <p:cNvPr id="230" name="Google Shape;230;p26"/>
          <p:cNvSpPr txBox="1"/>
          <p:nvPr>
            <p:ph idx="4294967295" type="subTitle"/>
          </p:nvPr>
        </p:nvSpPr>
        <p:spPr>
          <a:xfrm>
            <a:off x="6536812" y="3717725"/>
            <a:ext cx="1986000" cy="5277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Mercury is the closest planet to the Sun</a:t>
            </a:r>
            <a:endParaRPr/>
          </a:p>
        </p:txBody>
      </p:sp>
      <p:sp>
        <p:nvSpPr>
          <p:cNvPr id="231" name="Google Shape;231;p26"/>
          <p:cNvSpPr txBox="1"/>
          <p:nvPr>
            <p:ph idx="4294967295" type="subTitle"/>
          </p:nvPr>
        </p:nvSpPr>
        <p:spPr>
          <a:xfrm>
            <a:off x="6536812" y="2577969"/>
            <a:ext cx="1986000" cy="5277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Venus is the second planet from the Sun</a:t>
            </a:r>
            <a:endParaRPr/>
          </a:p>
        </p:txBody>
      </p:sp>
      <p:sp>
        <p:nvSpPr>
          <p:cNvPr id="232" name="Google Shape;232;p26"/>
          <p:cNvSpPr txBox="1"/>
          <p:nvPr>
            <p:ph idx="4294967295" type="title"/>
          </p:nvPr>
        </p:nvSpPr>
        <p:spPr>
          <a:xfrm>
            <a:off x="664175" y="2577975"/>
            <a:ext cx="11643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Earth</a:t>
            </a:r>
            <a:endParaRPr sz="2200"/>
          </a:p>
        </p:txBody>
      </p:sp>
      <p:sp>
        <p:nvSpPr>
          <p:cNvPr id="233" name="Google Shape;233;p26"/>
          <p:cNvSpPr txBox="1"/>
          <p:nvPr>
            <p:ph idx="4294967295" type="subTitle"/>
          </p:nvPr>
        </p:nvSpPr>
        <p:spPr>
          <a:xfrm>
            <a:off x="1883125" y="3147860"/>
            <a:ext cx="1986000" cy="5277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Neptune is very far from the Sun</a:t>
            </a:r>
            <a:endParaRPr/>
          </a:p>
        </p:txBody>
      </p:sp>
      <p:sp>
        <p:nvSpPr>
          <p:cNvPr id="234" name="Google Shape;234;p26"/>
          <p:cNvSpPr txBox="1"/>
          <p:nvPr>
            <p:ph idx="4294967295" type="subTitle"/>
          </p:nvPr>
        </p:nvSpPr>
        <p:spPr>
          <a:xfrm>
            <a:off x="1883125" y="2008088"/>
            <a:ext cx="1986000" cy="5277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Jupiter is the biggest planet of them all</a:t>
            </a:r>
            <a:endParaRPr/>
          </a:p>
        </p:txBody>
      </p:sp>
      <p:sp>
        <p:nvSpPr>
          <p:cNvPr id="235" name="Google Shape;235;p26"/>
          <p:cNvSpPr/>
          <p:nvPr/>
        </p:nvSpPr>
        <p:spPr>
          <a:xfrm flipH="1">
            <a:off x="4161925" y="1312940"/>
            <a:ext cx="782700" cy="7782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A</a:t>
            </a:r>
            <a:endParaRPr b="1" sz="3000">
              <a:latin typeface="Poppins"/>
              <a:ea typeface="Poppins"/>
              <a:cs typeface="Poppins"/>
              <a:sym typeface="Poppins"/>
            </a:endParaRPr>
          </a:p>
        </p:txBody>
      </p:sp>
      <p:sp>
        <p:nvSpPr>
          <p:cNvPr id="236" name="Google Shape;236;p26"/>
          <p:cNvSpPr/>
          <p:nvPr/>
        </p:nvSpPr>
        <p:spPr>
          <a:xfrm flipH="1">
            <a:off x="4161925" y="2452702"/>
            <a:ext cx="782700" cy="7782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B</a:t>
            </a:r>
            <a:endParaRPr b="1" sz="3000">
              <a:latin typeface="Poppins"/>
              <a:ea typeface="Poppins"/>
              <a:cs typeface="Poppins"/>
              <a:sym typeface="Poppins"/>
            </a:endParaRPr>
          </a:p>
        </p:txBody>
      </p:sp>
      <p:sp>
        <p:nvSpPr>
          <p:cNvPr id="237" name="Google Shape;237;p26"/>
          <p:cNvSpPr/>
          <p:nvPr/>
        </p:nvSpPr>
        <p:spPr>
          <a:xfrm flipH="1">
            <a:off x="4161925" y="3592452"/>
            <a:ext cx="782700" cy="7782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oppins"/>
                <a:ea typeface="Poppins"/>
                <a:cs typeface="Poppins"/>
                <a:sym typeface="Poppins"/>
              </a:rPr>
              <a:t>C</a:t>
            </a:r>
            <a:endParaRPr b="1" sz="3000">
              <a:latin typeface="Poppins"/>
              <a:ea typeface="Poppins"/>
              <a:cs typeface="Poppins"/>
              <a:sym typeface="Poppins"/>
            </a:endParaRPr>
          </a:p>
        </p:txBody>
      </p:sp>
      <p:cxnSp>
        <p:nvCxnSpPr>
          <p:cNvPr id="238" name="Google Shape;238;p26"/>
          <p:cNvCxnSpPr>
            <a:stCxn id="232" idx="0"/>
            <a:endCxn id="234" idx="1"/>
          </p:cNvCxnSpPr>
          <p:nvPr/>
        </p:nvCxnSpPr>
        <p:spPr>
          <a:xfrm rot="-5400000">
            <a:off x="1411775" y="2106525"/>
            <a:ext cx="306000" cy="636900"/>
          </a:xfrm>
          <a:prstGeom prst="bentConnector2">
            <a:avLst/>
          </a:prstGeom>
          <a:noFill/>
          <a:ln cap="flat" cmpd="sng" w="19050">
            <a:solidFill>
              <a:schemeClr val="dk1"/>
            </a:solidFill>
            <a:prstDash val="solid"/>
            <a:round/>
            <a:headEnd len="med" w="med" type="none"/>
            <a:tailEnd len="med" w="med" type="oval"/>
          </a:ln>
        </p:spPr>
      </p:cxnSp>
      <p:cxnSp>
        <p:nvCxnSpPr>
          <p:cNvPr id="239" name="Google Shape;239;p26"/>
          <p:cNvCxnSpPr>
            <a:stCxn id="232" idx="2"/>
            <a:endCxn id="233" idx="1"/>
          </p:cNvCxnSpPr>
          <p:nvPr/>
        </p:nvCxnSpPr>
        <p:spPr>
          <a:xfrm flipH="1" rot="-5400000">
            <a:off x="1411775" y="2940225"/>
            <a:ext cx="306000" cy="636900"/>
          </a:xfrm>
          <a:prstGeom prst="bentConnector2">
            <a:avLst/>
          </a:prstGeom>
          <a:noFill/>
          <a:ln cap="flat" cmpd="sng" w="19050">
            <a:solidFill>
              <a:schemeClr val="dk1"/>
            </a:solidFill>
            <a:prstDash val="solid"/>
            <a:round/>
            <a:headEnd len="med" w="med" type="none"/>
            <a:tailEnd len="med" w="med" type="oval"/>
          </a:ln>
        </p:spPr>
      </p:cxnSp>
      <p:cxnSp>
        <p:nvCxnSpPr>
          <p:cNvPr id="240" name="Google Shape;240;p26"/>
          <p:cNvCxnSpPr>
            <a:stCxn id="232" idx="3"/>
            <a:endCxn id="236" idx="3"/>
          </p:cNvCxnSpPr>
          <p:nvPr/>
        </p:nvCxnSpPr>
        <p:spPr>
          <a:xfrm>
            <a:off x="1828475" y="2841825"/>
            <a:ext cx="2333400" cy="0"/>
          </a:xfrm>
          <a:prstGeom prst="straightConnector1">
            <a:avLst/>
          </a:prstGeom>
          <a:noFill/>
          <a:ln cap="flat" cmpd="sng" w="19050">
            <a:solidFill>
              <a:schemeClr val="dk1"/>
            </a:solidFill>
            <a:prstDash val="solid"/>
            <a:round/>
            <a:headEnd len="med" w="med" type="none"/>
            <a:tailEnd len="med" w="med" type="oval"/>
          </a:ln>
        </p:spPr>
      </p:cxnSp>
      <p:cxnSp>
        <p:nvCxnSpPr>
          <p:cNvPr id="241" name="Google Shape;241;p26"/>
          <p:cNvCxnSpPr>
            <a:stCxn id="234" idx="3"/>
            <a:endCxn id="235" idx="3"/>
          </p:cNvCxnSpPr>
          <p:nvPr/>
        </p:nvCxnSpPr>
        <p:spPr>
          <a:xfrm flipH="1" rot="10800000">
            <a:off x="3869125" y="1701938"/>
            <a:ext cx="292800" cy="570000"/>
          </a:xfrm>
          <a:prstGeom prst="bentConnector3">
            <a:avLst>
              <a:gd fmla="val 50000" name="adj1"/>
            </a:avLst>
          </a:prstGeom>
          <a:noFill/>
          <a:ln cap="flat" cmpd="sng" w="19050">
            <a:solidFill>
              <a:schemeClr val="dk1"/>
            </a:solidFill>
            <a:prstDash val="solid"/>
            <a:round/>
            <a:headEnd len="med" w="med" type="none"/>
            <a:tailEnd len="med" w="med" type="oval"/>
          </a:ln>
        </p:spPr>
      </p:cxnSp>
      <p:cxnSp>
        <p:nvCxnSpPr>
          <p:cNvPr id="242" name="Google Shape;242;p26"/>
          <p:cNvCxnSpPr>
            <a:stCxn id="233" idx="3"/>
            <a:endCxn id="237" idx="3"/>
          </p:cNvCxnSpPr>
          <p:nvPr/>
        </p:nvCxnSpPr>
        <p:spPr>
          <a:xfrm>
            <a:off x="3869125" y="3411710"/>
            <a:ext cx="292800" cy="569700"/>
          </a:xfrm>
          <a:prstGeom prst="bentConnector3">
            <a:avLst>
              <a:gd fmla="val 50000" name="adj1"/>
            </a:avLst>
          </a:prstGeom>
          <a:noFill/>
          <a:ln cap="flat" cmpd="sng" w="19050">
            <a:solidFill>
              <a:schemeClr val="dk1"/>
            </a:solidFill>
            <a:prstDash val="solid"/>
            <a:round/>
            <a:headEnd len="med" w="med" type="none"/>
            <a:tailEnd len="med" w="med" type="oval"/>
          </a:ln>
        </p:spPr>
      </p:cxnSp>
    </p:spTree>
  </p:cSld>
  <p:clrMapOvr>
    <a:masterClrMapping/>
  </p:clrMapOvr>
</p:sld>
</file>

<file path=ppt/theme/theme1.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egant, Modern Milky White Company Profile Infographics by Slidesgo">
  <a:themeElements>
    <a:clrScheme name="Simple Light">
      <a:dk1>
        <a:srgbClr val="000000"/>
      </a:dk1>
      <a:lt1>
        <a:srgbClr val="D9D9D9"/>
      </a:lt1>
      <a:dk2>
        <a:srgbClr val="F3F3F3"/>
      </a:dk2>
      <a:lt2>
        <a:srgbClr val="FFFFFF"/>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