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4" r:id="rId9"/>
    <p:sldId id="262" r:id="rId10"/>
    <p:sldId id="265" r:id="rId11"/>
    <p:sldId id="268" r:id="rId12"/>
    <p:sldId id="270" r:id="rId13"/>
    <p:sldId id="266" r:id="rId14"/>
    <p:sldId id="271" r:id="rId15"/>
    <p:sldId id="275" r:id="rId16"/>
    <p:sldId id="276" r:id="rId17"/>
    <p:sldId id="27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1661A-21BE-415F-8D8B-8B60FD877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B9CA8B-BDBB-4BFC-8047-4DA1E3A1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2F7A5B-6C1A-466B-91D9-EABB44F6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EDDEB-E22F-4A14-8C39-96DB64F2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58B9A-719E-4768-8A9A-95099B32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5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9AD1D-5A6F-44BE-9517-BF0064C0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0F65D4-A4CB-4AEE-908D-82CBC0D39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48CD0-F11C-42AE-B771-83120507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5C9EB-1B00-463E-B2D2-B4E32840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32944-AE9A-4518-B2DD-39B98F2B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9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7C05D0-7D17-4117-94FC-C631AE75C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CA1F25-6F61-434A-A023-E7ABD788C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075850-5546-4BA2-A6C8-611CFAD3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EA5EE4-3343-40AA-B281-1791BC04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28056E-C427-4135-92E0-8DED4947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AE420E-BE23-4DDE-A54F-BD710AED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12E7C1-EFF8-4691-8FC0-F9C6ED38D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1F2A07-182B-41F0-B9F8-2A8C1CD8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FAB6B-2B92-4E42-A04D-1991B112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85B9A2-1C59-4AA9-8879-9E767B03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6504B-CCA7-4AF4-8EFF-A1488601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BB4BC9-DA42-4F7C-BBC0-28FA204D5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A5384-66E9-492A-8791-03D7ED02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F81AE3-5E83-4ADA-AE71-730960B5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F944D9-D11D-4CD1-A93A-CB6D355B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15B45-BF5C-4B1A-B947-2954D49D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B5E9F-5DA3-4A7F-BBEF-4530DFF47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34FCCC-9F58-41CE-A13B-A8BEE5172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A8DFE6-FAF4-423B-84D1-F144EDB9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AB8F27-1C40-4ADF-A038-E1C7896B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4C0D8A-6748-413D-8B96-E7ED56A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DB99F-9F2D-4BB0-94C0-A7045AFB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BB7AB8-D790-4EC4-9564-2FA623D6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21987D-22DF-4865-AFDF-9E66EE5D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6E6B34-A2BB-40AB-9B3D-BBF281865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338452-B33D-4C96-8F2A-1386BA3F5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A21BC2-D62C-4ABC-8BBC-B847BEBB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A0E091-7C1D-4EA9-A6AC-A8EEE636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F62BE7-B38E-47EE-BC60-AC93022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EB730-0978-4702-A019-20DCA11E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EDE365-D60D-4A07-A2C4-F7C2A4BB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709D65-5383-4C96-A0AA-E6C3547C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1E70F3-355C-40A2-B392-D0E68C78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9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DAF009-3085-47DE-BCAF-729651D7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5E307B-38A9-435D-B436-0FD5A970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6F0D78-A576-49ED-819D-DE7EA5EA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3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43CAA-3CD1-43A3-8B8C-B7804C59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0675E-8308-45C1-8F76-33E2F73C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D2CF2A-9FAF-42E5-9DB9-14334411D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498FF0-81E6-4B97-85B4-65F64CA0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D6DFA8-AFAB-4C23-8704-2E0E27DF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C3CB89-BF95-4C2D-9718-926B0718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0B001-1513-43D9-A3C7-597B363F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DC92FB-7563-4A99-8EFD-61DFEDC1C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405254-5467-46DB-B0A9-D5A6B53F2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E9C6AF-2997-4510-98E4-F1984D6C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5F4B02-D6E5-4FFC-A099-D145C0CE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644B6-03D7-4814-8529-240C7739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878077-1E6C-402B-AA4A-14BF314B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AC6D51-A313-416B-BFE0-52538F97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C09530-15DC-4AE9-920E-6A5723D29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2AC0-D318-46D8-BD9E-7F340C26034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F66886-3293-45E3-9BA8-450CE60F8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77C82D-4BEF-42B2-80C1-05E28BE52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0814C-61BA-43E6-9DD2-012964F4375E}"/>
              </a:ext>
            </a:extLst>
          </p:cNvPr>
          <p:cNvSpPr txBox="1"/>
          <p:nvPr/>
        </p:nvSpPr>
        <p:spPr>
          <a:xfrm>
            <a:off x="4100945" y="206237"/>
            <a:ext cx="759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F77B2C-FCD1-4144-9656-5147568019BA}"/>
              </a:ext>
            </a:extLst>
          </p:cNvPr>
          <p:cNvSpPr txBox="1"/>
          <p:nvPr/>
        </p:nvSpPr>
        <p:spPr>
          <a:xfrm>
            <a:off x="845127" y="1034258"/>
            <a:ext cx="10848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1.Hãy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; 3 ; 5; - 5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EB76B6-7CBB-4072-A415-8547551FF7DA}"/>
              </a:ext>
            </a:extLst>
          </p:cNvPr>
          <p:cNvSpPr txBox="1"/>
          <p:nvPr/>
        </p:nvSpPr>
        <p:spPr>
          <a:xfrm>
            <a:off x="1475509" y="2865658"/>
            <a:ext cx="10848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KQ: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-;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+;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+;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;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67F4BD-787D-4D1C-9039-D539CF699709}"/>
              </a:ext>
            </a:extLst>
          </p:cNvPr>
          <p:cNvSpPr txBox="1"/>
          <p:nvPr/>
        </p:nvSpPr>
        <p:spPr>
          <a:xfrm>
            <a:off x="8215745" y="206237"/>
            <a:ext cx="361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HĐ CÁ NHÂN</a:t>
            </a:r>
          </a:p>
        </p:txBody>
      </p:sp>
    </p:spTree>
    <p:extLst>
      <p:ext uri="{BB962C8B-B14F-4D97-AF65-F5344CB8AC3E}">
        <p14:creationId xmlns:p14="http://schemas.microsoft.com/office/powerpoint/2010/main" val="40217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67EE94-DECB-48E8-8010-004F5C23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52401"/>
            <a:ext cx="10622973" cy="350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7020A0-95FC-4CC5-AE69-D9746FAFF153}"/>
              </a:ext>
            </a:extLst>
          </p:cNvPr>
          <p:cNvSpPr txBox="1"/>
          <p:nvPr/>
        </p:nvSpPr>
        <p:spPr>
          <a:xfrm>
            <a:off x="1454726" y="1"/>
            <a:ext cx="951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HS đọc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9D4142-124A-47C6-AF11-C3645942123C}"/>
              </a:ext>
            </a:extLst>
          </p:cNvPr>
          <p:cNvSpPr txBox="1"/>
          <p:nvPr/>
        </p:nvSpPr>
        <p:spPr>
          <a:xfrm>
            <a:off x="904009" y="3316722"/>
            <a:ext cx="951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Hai số đối nhau là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19FBA5-F04B-4C50-844D-40B2E2864E50}"/>
              </a:ext>
            </a:extLst>
          </p:cNvPr>
          <p:cNvSpPr txBox="1"/>
          <p:nvPr/>
        </p:nvSpPr>
        <p:spPr>
          <a:xfrm>
            <a:off x="405245" y="3712183"/>
            <a:ext cx="9518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đối của 0; 4; - 5 ; 9; - 11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194812-7279-46CF-84CF-9707754549D7}"/>
              </a:ext>
            </a:extLst>
          </p:cNvPr>
          <p:cNvSpPr txBox="1"/>
          <p:nvPr/>
        </p:nvSpPr>
        <p:spPr>
          <a:xfrm>
            <a:off x="904009" y="4481624"/>
            <a:ext cx="9518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Số đối của số 0 là chính nó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Kí hiệu số đối của a là – a, ta có số đối của – a là  - (-a) = a. Ví dụ số đối của – 5 là  - (- 5) = 5</a:t>
            </a:r>
          </a:p>
        </p:txBody>
      </p:sp>
    </p:spTree>
    <p:extLst>
      <p:ext uri="{BB962C8B-B14F-4D97-AF65-F5344CB8AC3E}">
        <p14:creationId xmlns:p14="http://schemas.microsoft.com/office/powerpoint/2010/main" val="18308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3F526D-3F8E-40F2-BC69-EE080706B74C}"/>
              </a:ext>
            </a:extLst>
          </p:cNvPr>
          <p:cNvSpPr txBox="1"/>
          <p:nvPr/>
        </p:nvSpPr>
        <p:spPr>
          <a:xfrm>
            <a:off x="568036" y="124691"/>
            <a:ext cx="317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HĐ nhóm theo bàn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00C0B8-0416-4F6C-8A70-AFB392BD674B}"/>
              </a:ext>
            </a:extLst>
          </p:cNvPr>
          <p:cNvSpPr txBox="1"/>
          <p:nvPr/>
        </p:nvSpPr>
        <p:spPr>
          <a:xfrm>
            <a:off x="734291" y="2711817"/>
            <a:ext cx="6885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5 là  - 5; số đối của – 2 là 2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trên trục số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8F9F96-43E9-4C39-B537-AAB696AF9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293" y="4377156"/>
            <a:ext cx="7109252" cy="939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713E59-65FE-44E4-A562-E05E3C793645}"/>
              </a:ext>
            </a:extLst>
          </p:cNvPr>
          <p:cNvSpPr txBox="1"/>
          <p:nvPr/>
        </p:nvSpPr>
        <p:spPr>
          <a:xfrm>
            <a:off x="734291" y="869044"/>
            <a:ext cx="11166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đối của mỗi số 5 và – 2 rồi biểu diễn chúng trên cùng một trục số.</a:t>
            </a:r>
          </a:p>
        </p:txBody>
      </p:sp>
    </p:spTree>
    <p:extLst>
      <p:ext uri="{BB962C8B-B14F-4D97-AF65-F5344CB8AC3E}">
        <p14:creationId xmlns:p14="http://schemas.microsoft.com/office/powerpoint/2010/main" val="28074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69875FAB-9425-4D85-9675-63768D31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4679950"/>
            <a:ext cx="382905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xmlns="" id="{3EE4150B-6712-417E-8081-6C33E3DA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4445000"/>
            <a:ext cx="5114925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D5CA36DF-1991-44D5-AC1F-FD651841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860675"/>
            <a:ext cx="288766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74668CC3-F0A6-4FC0-B3C4-CFC168C6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3322638"/>
            <a:ext cx="35496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5C388820-ACB7-4F47-9738-66D35772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579688"/>
            <a:ext cx="3946525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6D015523-A06A-4588-94F4-B27B441E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689225"/>
            <a:ext cx="4716462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191352-F310-419B-BDB2-83888903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42913"/>
            <a:ext cx="3567113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D06D3D67-174A-4402-800A-61FF5A5A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141413"/>
            <a:ext cx="1755775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EC9809B4-1720-4226-B417-64DC5E81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41375"/>
            <a:ext cx="471646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1D1D1930-51BD-4A44-8F66-5910FC49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213"/>
            <a:ext cx="2481263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FE845F-91B2-46E6-8A45-773A1FBF8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854149"/>
            <a:ext cx="10210800" cy="586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647A35-CBF6-4FAE-90BB-80FC44752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0" y="6288605"/>
            <a:ext cx="2023497" cy="181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556464-D3FE-4F7E-AE85-8A104F1C221A}"/>
              </a:ext>
            </a:extLst>
          </p:cNvPr>
          <p:cNvSpPr txBox="1"/>
          <p:nvPr/>
        </p:nvSpPr>
        <p:spPr>
          <a:xfrm>
            <a:off x="2064327" y="207818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MỞ TRANH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25048387-CFC4-44B6-A647-93EDB0E16221}"/>
              </a:ext>
            </a:extLst>
          </p:cNvPr>
          <p:cNvSpPr/>
          <p:nvPr/>
        </p:nvSpPr>
        <p:spPr>
          <a:xfrm>
            <a:off x="263236" y="854149"/>
            <a:ext cx="1177637" cy="683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79FBB324-6277-48F3-B153-36505A936A6B}"/>
              </a:ext>
            </a:extLst>
          </p:cNvPr>
          <p:cNvSpPr/>
          <p:nvPr/>
        </p:nvSpPr>
        <p:spPr>
          <a:xfrm>
            <a:off x="263236" y="1823967"/>
            <a:ext cx="1177637" cy="6837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hlinkClick r:id="rId6" action="ppaction://hlinksldjump"/>
            <a:extLst>
              <a:ext uri="{FF2B5EF4-FFF2-40B4-BE49-F238E27FC236}">
                <a16:creationId xmlns:a16="http://schemas.microsoft.com/office/drawing/2014/main" xmlns="" id="{C56F9E60-DD5D-46DC-9A7B-DF3731067081}"/>
              </a:ext>
            </a:extLst>
          </p:cNvPr>
          <p:cNvSpPr/>
          <p:nvPr/>
        </p:nvSpPr>
        <p:spPr>
          <a:xfrm>
            <a:off x="263235" y="2793785"/>
            <a:ext cx="1177637" cy="6837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2F42647F-D137-4C37-80C3-FB090C0C1C23}"/>
              </a:ext>
            </a:extLst>
          </p:cNvPr>
          <p:cNvSpPr/>
          <p:nvPr/>
        </p:nvSpPr>
        <p:spPr>
          <a:xfrm>
            <a:off x="263234" y="3763603"/>
            <a:ext cx="1177637" cy="6837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FB137FA-4C28-4F72-9239-560BB0D89BE2}"/>
              </a:ext>
            </a:extLst>
          </p:cNvPr>
          <p:cNvSpPr/>
          <p:nvPr/>
        </p:nvSpPr>
        <p:spPr>
          <a:xfrm>
            <a:off x="1717960" y="854149"/>
            <a:ext cx="5126183" cy="2909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10E7BE-CAE6-4657-8A45-F947199BD7BF}"/>
              </a:ext>
            </a:extLst>
          </p:cNvPr>
          <p:cNvSpPr/>
          <p:nvPr/>
        </p:nvSpPr>
        <p:spPr>
          <a:xfrm>
            <a:off x="6802581" y="854149"/>
            <a:ext cx="5126183" cy="294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9FD846E-B65B-46E4-A066-4371A12EFC92}"/>
              </a:ext>
            </a:extLst>
          </p:cNvPr>
          <p:cNvSpPr/>
          <p:nvPr/>
        </p:nvSpPr>
        <p:spPr>
          <a:xfrm>
            <a:off x="1717960" y="3703352"/>
            <a:ext cx="5126183" cy="3012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BB2A9BE-AE43-4E70-83EF-87D417DDAFA8}"/>
              </a:ext>
            </a:extLst>
          </p:cNvPr>
          <p:cNvSpPr/>
          <p:nvPr/>
        </p:nvSpPr>
        <p:spPr>
          <a:xfrm>
            <a:off x="6802581" y="3703353"/>
            <a:ext cx="5126183" cy="301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8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C36D33-618D-4310-83CC-B386A54B51EB}"/>
              </a:ext>
            </a:extLst>
          </p:cNvPr>
          <p:cNvSpPr txBox="1"/>
          <p:nvPr/>
        </p:nvSpPr>
        <p:spPr>
          <a:xfrm>
            <a:off x="706582" y="332509"/>
            <a:ext cx="10903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Tuấn nợ 100.000. Sau đó bạn Tuấn vay thêm 200.000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Hỏi bạn Tuấn có bao nhiêu tiền?</a:t>
            </a: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:a16="http://schemas.microsoft.com/office/drawing/2014/main" xmlns="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5470222" y="2154807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- 300.000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1812622" y="2165378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300.000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1812622" y="3684512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- 100.000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5470222" y="3684511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F12C38-51AF-4488-B5E5-D8D96C58BEBB}"/>
              </a:ext>
            </a:extLst>
          </p:cNvPr>
          <p:cNvSpPr/>
          <p:nvPr/>
        </p:nvSpPr>
        <p:spPr>
          <a:xfrm>
            <a:off x="10337814" y="5985164"/>
            <a:ext cx="1272295" cy="540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C36D33-618D-4310-83CC-B386A54B51EB}"/>
              </a:ext>
            </a:extLst>
          </p:cNvPr>
          <p:cNvSpPr txBox="1"/>
          <p:nvPr/>
        </p:nvSpPr>
        <p:spPr>
          <a:xfrm>
            <a:off x="706582" y="332509"/>
            <a:ext cx="1090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2:  Tính (-10) + (- 25) có kết quả là </a:t>
            </a: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:a16="http://schemas.microsoft.com/office/drawing/2014/main" xmlns="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1854186" y="361040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- 35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1854186" y="22409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5719604" y="22409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5719604" y="3603103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F12C38-51AF-4488-B5E5-D8D96C58BEBB}"/>
              </a:ext>
            </a:extLst>
          </p:cNvPr>
          <p:cNvSpPr/>
          <p:nvPr/>
        </p:nvSpPr>
        <p:spPr>
          <a:xfrm>
            <a:off x="10337814" y="5985164"/>
            <a:ext cx="1272295" cy="540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C36D33-618D-4310-83CC-B386A54B51EB}"/>
              </a:ext>
            </a:extLst>
          </p:cNvPr>
          <p:cNvSpPr txBox="1"/>
          <p:nvPr/>
        </p:nvSpPr>
        <p:spPr>
          <a:xfrm>
            <a:off x="706582" y="332509"/>
            <a:ext cx="1090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3:  Các số đối của 2019 và – 9 lần lượt là </a:t>
            </a: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:a16="http://schemas.microsoft.com/office/drawing/2014/main" xmlns="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5719604" y="3818219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- 2019 và 9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1854186" y="22409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2019 và 9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5719604" y="22409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- 2019 và  - 9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1729495" y="3710653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0 và 9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F12C38-51AF-4488-B5E5-D8D96C58BEBB}"/>
              </a:ext>
            </a:extLst>
          </p:cNvPr>
          <p:cNvSpPr/>
          <p:nvPr/>
        </p:nvSpPr>
        <p:spPr>
          <a:xfrm>
            <a:off x="10337814" y="5985164"/>
            <a:ext cx="1272295" cy="540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C36D33-618D-4310-83CC-B386A54B51EB}"/>
              </a:ext>
            </a:extLst>
          </p:cNvPr>
          <p:cNvSpPr txBox="1"/>
          <p:nvPr/>
        </p:nvSpPr>
        <p:spPr>
          <a:xfrm>
            <a:off x="706582" y="332509"/>
            <a:ext cx="10903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4: Dự báo thời tiết ở Sa Pa buổi chiều hôm nay là – 1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Buổi tối giảm xuống 2 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 Hỏi nhiệt độ buổi tối là bao nhiêu ?</a:t>
            </a:r>
          </a:p>
        </p:txBody>
      </p:sp>
      <p:sp>
        <p:nvSpPr>
          <p:cNvPr id="3" name="a1">
            <a:hlinkClick r:id="" action="ppaction://macro?name=SlideLayout16.CorrectAnswer">
              <a:snd r:embed="rId2" name="correct.wav"/>
            </a:hlinkClick>
            <a:extLst>
              <a:ext uri="{FF2B5EF4-FFF2-40B4-BE49-F238E27FC236}">
                <a16:creationId xmlns:a16="http://schemas.microsoft.com/office/drawing/2014/main" xmlns="" id="{527A96FD-67B1-4B0E-A40A-C539E7AB21D5}"/>
              </a:ext>
            </a:extLst>
          </p:cNvPr>
          <p:cNvSpPr>
            <a:spLocks/>
          </p:cNvSpPr>
          <p:nvPr/>
        </p:nvSpPr>
        <p:spPr bwMode="gray">
          <a:xfrm>
            <a:off x="1729495" y="2228025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2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EDF1505-5C98-4A8C-9DF7-CA517EB7991B}"/>
              </a:ext>
            </a:extLst>
          </p:cNvPr>
          <p:cNvSpPr>
            <a:spLocks/>
          </p:cNvSpPr>
          <p:nvPr/>
        </p:nvSpPr>
        <p:spPr bwMode="gray">
          <a:xfrm>
            <a:off x="5733703" y="39173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3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BC2C01A7-15BC-434C-8B8B-09CB160AF807}"/>
              </a:ext>
            </a:extLst>
          </p:cNvPr>
          <p:cNvSpPr>
            <a:spLocks/>
          </p:cNvSpPr>
          <p:nvPr/>
        </p:nvSpPr>
        <p:spPr bwMode="gray">
          <a:xfrm>
            <a:off x="5719604" y="2240970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4">
            <a:hlinkClick r:id="" action="ppaction://macro?name=SlideLayout16.WrongAnswer">
              <a:snd r:embed="rId3" name="wrong.wav"/>
            </a:hlinkClick>
            <a:extLst>
              <a:ext uri="{FF2B5EF4-FFF2-40B4-BE49-F238E27FC236}">
                <a16:creationId xmlns:a16="http://schemas.microsoft.com/office/drawing/2014/main" xmlns="" id="{A49949BD-FF2C-41F6-8D21-844B8F7284D3}"/>
              </a:ext>
            </a:extLst>
          </p:cNvPr>
          <p:cNvSpPr>
            <a:spLocks/>
          </p:cNvSpPr>
          <p:nvPr/>
        </p:nvSpPr>
        <p:spPr bwMode="gray">
          <a:xfrm>
            <a:off x="1729495" y="3710653"/>
            <a:ext cx="3355368" cy="100811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F12C38-51AF-4488-B5E5-D8D96C58BEBB}"/>
              </a:ext>
            </a:extLst>
          </p:cNvPr>
          <p:cNvSpPr/>
          <p:nvPr/>
        </p:nvSpPr>
        <p:spPr>
          <a:xfrm>
            <a:off x="10337814" y="5985164"/>
            <a:ext cx="1272295" cy="540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244579-B694-4F61-8657-0C4EE9DC19A5}"/>
              </a:ext>
            </a:extLst>
          </p:cNvPr>
          <p:cNvSpPr txBox="1"/>
          <p:nvPr/>
        </p:nvSpPr>
        <p:spPr>
          <a:xfrm>
            <a:off x="1052945" y="498764"/>
            <a:ext cx="105848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marL="571500" indent="-571500">
              <a:buFontTx/>
              <a:buChar char="-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quy tắc cộng hai số  nguyên </a:t>
            </a:r>
          </a:p>
          <a:p>
            <a:pPr marL="571500" indent="-571500">
              <a:buFontTx/>
              <a:buChar char="-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Biết tính tổng hai số nguyên âm bằng bài toán thực tế</a:t>
            </a:r>
          </a:p>
          <a:p>
            <a:pPr marL="571500" indent="-571500">
              <a:buFontTx/>
              <a:buChar char="-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BTVN 3.9 SGK.TR.66</a:t>
            </a:r>
          </a:p>
          <a:p>
            <a:pPr marL="571500" indent="-571500">
              <a:buFontTx/>
              <a:buChar char="-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Đọc mục 2 (tiếp theo) Cộng hai số nguyên khác dấu </a:t>
            </a:r>
          </a:p>
          <a:p>
            <a:pPr marL="571500" indent="-571500">
              <a:buFontTx/>
              <a:buChar char="-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Đọc mục 3 tính chất của phép cộng.</a:t>
            </a:r>
          </a:p>
          <a:p>
            <a:pPr marL="571500" indent="-571500">
              <a:buFontTx/>
              <a:buChar char="-"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8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0814C-61BA-43E6-9DD2-012964F4375E}"/>
              </a:ext>
            </a:extLst>
          </p:cNvPr>
          <p:cNvSpPr txBox="1"/>
          <p:nvPr/>
        </p:nvSpPr>
        <p:spPr>
          <a:xfrm>
            <a:off x="4100945" y="206237"/>
            <a:ext cx="759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0BF683-2DF7-41BE-BF78-A46433A9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9" y="852568"/>
            <a:ext cx="10460182" cy="3007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29B2215-9997-43DE-A04F-643B2AB6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3" y="4632100"/>
            <a:ext cx="10681854" cy="15257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79ABDD-A20C-4BEA-BBC8-8CCBA9BCBE50}"/>
              </a:ext>
            </a:extLst>
          </p:cNvPr>
          <p:cNvSpPr txBox="1"/>
          <p:nvPr/>
        </p:nvSpPr>
        <p:spPr>
          <a:xfrm>
            <a:off x="865909" y="3985769"/>
            <a:ext cx="198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</a:p>
        </p:txBody>
      </p:sp>
    </p:spTree>
    <p:extLst>
      <p:ext uri="{BB962C8B-B14F-4D97-AF65-F5344CB8AC3E}">
        <p14:creationId xmlns:p14="http://schemas.microsoft.com/office/powerpoint/2010/main" val="34196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0814C-61BA-43E6-9DD2-012964F4375E}"/>
              </a:ext>
            </a:extLst>
          </p:cNvPr>
          <p:cNvSpPr txBox="1"/>
          <p:nvPr/>
        </p:nvSpPr>
        <p:spPr>
          <a:xfrm>
            <a:off x="4100945" y="206237"/>
            <a:ext cx="759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F77B2C-FCD1-4144-9656-5147568019BA}"/>
              </a:ext>
            </a:extLst>
          </p:cNvPr>
          <p:cNvSpPr txBox="1"/>
          <p:nvPr/>
        </p:nvSpPr>
        <p:spPr>
          <a:xfrm>
            <a:off x="484909" y="1034258"/>
            <a:ext cx="1120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3. Bạn An có 3 viên bi. Sau đó bạn An mua thêm 5 viên bi. Tính số bi của bạn 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EB76B6-7CBB-4072-A415-8547551FF7DA}"/>
              </a:ext>
            </a:extLst>
          </p:cNvPr>
          <p:cNvSpPr txBox="1"/>
          <p:nvPr/>
        </p:nvSpPr>
        <p:spPr>
          <a:xfrm>
            <a:off x="671945" y="2234587"/>
            <a:ext cx="108481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KQ: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viên bi của bạn An là: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 + 5 = 8 (viên)</a:t>
            </a:r>
          </a:p>
          <a:p>
            <a:pPr algn="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ĐS 8 viên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EC5F1F-241A-4A4E-8F8E-E31C4AF95117}"/>
              </a:ext>
            </a:extLst>
          </p:cNvPr>
          <p:cNvSpPr txBox="1"/>
          <p:nvPr/>
        </p:nvSpPr>
        <p:spPr>
          <a:xfrm>
            <a:off x="1212272" y="4489701"/>
            <a:ext cx="10848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 (-3) + (-5) = ?</a:t>
            </a:r>
          </a:p>
        </p:txBody>
      </p:sp>
    </p:spTree>
    <p:extLst>
      <p:ext uri="{BB962C8B-B14F-4D97-AF65-F5344CB8AC3E}">
        <p14:creationId xmlns:p14="http://schemas.microsoft.com/office/powerpoint/2010/main" val="16288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DD871E-DAC6-4465-B686-E037B099181E}"/>
              </a:ext>
            </a:extLst>
          </p:cNvPr>
          <p:cNvSpPr txBox="1"/>
          <p:nvPr/>
        </p:nvSpPr>
        <p:spPr>
          <a:xfrm>
            <a:off x="914398" y="189247"/>
            <a:ext cx="1075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VÀ PHÉP TRỪ SỐ NGUYÊN (TIẾT 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443344" y="1470538"/>
            <a:ext cx="1075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1.CỘNG HAI SỐ NGUYÊN CÙNG DẤU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2DA16C-DF16-4EA8-95AE-0E6B56E2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09" y="2049072"/>
            <a:ext cx="4444280" cy="1770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2697C-2BFD-4D38-B0D3-3D82BE56799C}"/>
              </a:ext>
            </a:extLst>
          </p:cNvPr>
          <p:cNvSpPr txBox="1"/>
          <p:nvPr/>
        </p:nvSpPr>
        <p:spPr>
          <a:xfrm>
            <a:off x="443344" y="2253544"/>
            <a:ext cx="10751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phép cộng hai số nguyên dương,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chẳng hạn 3+5 = 8, có thể minh họa trên tia số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 3.8</a:t>
            </a:r>
          </a:p>
        </p:txBody>
      </p:sp>
    </p:spTree>
    <p:extLst>
      <p:ext uri="{BB962C8B-B14F-4D97-AF65-F5344CB8AC3E}">
        <p14:creationId xmlns:p14="http://schemas.microsoft.com/office/powerpoint/2010/main" val="36848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DD871E-DAC6-4465-B686-E037B099181E}"/>
              </a:ext>
            </a:extLst>
          </p:cNvPr>
          <p:cNvSpPr txBox="1"/>
          <p:nvPr/>
        </p:nvSpPr>
        <p:spPr>
          <a:xfrm>
            <a:off x="914398" y="189247"/>
            <a:ext cx="1075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VÀ PHÉP TRỪ SỐ NGUYÊN (TIẾT 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25A40F-23E1-4ECA-AEC6-D9F8C21F1EC6}"/>
              </a:ext>
            </a:extLst>
          </p:cNvPr>
          <p:cNvSpPr txBox="1"/>
          <p:nvPr/>
        </p:nvSpPr>
        <p:spPr>
          <a:xfrm>
            <a:off x="443344" y="1470538"/>
            <a:ext cx="10751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1.CỘNG HAI SỐ NGUYÊN CÙNG DẤU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49F334-DCAA-41F5-B9D9-8C7835433982}"/>
              </a:ext>
            </a:extLst>
          </p:cNvPr>
          <p:cNvSpPr txBox="1"/>
          <p:nvPr/>
        </p:nvSpPr>
        <p:spPr>
          <a:xfrm>
            <a:off x="568033" y="3804318"/>
            <a:ext cx="1206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nhiệt độ ban đêm ở đỉnh Mẫu Sơn ta thực hiện phép tính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67DA24-AB34-475E-A0D1-74829F67DA69}"/>
              </a:ext>
            </a:extLst>
          </p:cNvPr>
          <p:cNvSpPr txBox="1"/>
          <p:nvPr/>
        </p:nvSpPr>
        <p:spPr>
          <a:xfrm>
            <a:off x="443344" y="2117810"/>
            <a:ext cx="10751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ban ngày ở đỉnh Mẫu Sơn (Lạng Sơn) vào một ngày mùa đông là – 3 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Nếu ban đêm giảm thêm 5 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 nữa thì nhiệt độ ở đó sẽ là bao nhiêu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DC282D-A824-453E-94B2-BD977E339086}"/>
              </a:ext>
            </a:extLst>
          </p:cNvPr>
          <p:cNvSpPr txBox="1"/>
          <p:nvPr/>
        </p:nvSpPr>
        <p:spPr>
          <a:xfrm>
            <a:off x="568033" y="4408500"/>
            <a:ext cx="10751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nhiệt độ ban đêm ở đỉnh Mẫu Sơn trong tình huống trên, ta cần tính tổng (- 3) + ( - 5).</a:t>
            </a:r>
          </a:p>
        </p:txBody>
      </p:sp>
    </p:spTree>
    <p:extLst>
      <p:ext uri="{BB962C8B-B14F-4D97-AF65-F5344CB8AC3E}">
        <p14:creationId xmlns:p14="http://schemas.microsoft.com/office/powerpoint/2010/main" val="76544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EFB2496D-E0BC-4BD0-B0D3-567BA50B5E5F}"/>
              </a:ext>
            </a:extLst>
          </p:cNvPr>
          <p:cNvSpPr/>
          <p:nvPr/>
        </p:nvSpPr>
        <p:spPr>
          <a:xfrm>
            <a:off x="9989127" y="282274"/>
            <a:ext cx="665018" cy="4987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AD3286-E9A9-45D8-BC46-CF1B16E3C2C9}"/>
              </a:ext>
            </a:extLst>
          </p:cNvPr>
          <p:cNvSpPr txBox="1"/>
          <p:nvPr/>
        </p:nvSpPr>
        <p:spPr>
          <a:xfrm>
            <a:off x="235528" y="89785"/>
            <a:ext cx="1079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F05A41-161E-434C-816B-5C428FFA1A97}"/>
              </a:ext>
            </a:extLst>
          </p:cNvPr>
          <p:cNvSpPr txBox="1"/>
          <p:nvPr/>
        </p:nvSpPr>
        <p:spPr>
          <a:xfrm>
            <a:off x="1884218" y="477020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(-3) + (-5) = - 8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AFD53F-8ABF-40B8-8693-BBE0753D01FC}"/>
              </a:ext>
            </a:extLst>
          </p:cNvPr>
          <p:cNvSpPr txBox="1"/>
          <p:nvPr/>
        </p:nvSpPr>
        <p:spPr>
          <a:xfrm>
            <a:off x="1884218" y="56886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(-3) + (-5) = - (3 + 5) = - 8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D0028B-D4EB-4FCE-971B-C4B2E25CC50A}"/>
              </a:ext>
            </a:extLst>
          </p:cNvPr>
          <p:cNvSpPr txBox="1"/>
          <p:nvPr/>
        </p:nvSpPr>
        <p:spPr>
          <a:xfrm>
            <a:off x="1524001" y="5234966"/>
            <a:ext cx="10667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như thế nào để được kết quả là – 8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AD0E1E-72E4-4151-821A-A9A963375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394" y="565263"/>
            <a:ext cx="4219575" cy="3990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71FD9-C341-4457-AA08-F3588EDC4F9E}"/>
              </a:ext>
            </a:extLst>
          </p:cNvPr>
          <p:cNvSpPr txBox="1"/>
          <p:nvPr/>
        </p:nvSpPr>
        <p:spPr>
          <a:xfrm>
            <a:off x="235529" y="613005"/>
            <a:ext cx="6971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(H.3.10).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8E59788-92B7-40D8-9564-128A72AD242E}"/>
              </a:ext>
            </a:extLst>
          </p:cNvPr>
          <p:cNvSpPr txBox="1"/>
          <p:nvPr/>
        </p:nvSpPr>
        <p:spPr>
          <a:xfrm>
            <a:off x="190934" y="2201625"/>
            <a:ext cx="6971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Di chuyển tiếp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trái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thêm 3 đơn vị đến điểm B (H.3.11). B chính là điểm biểu diễn kết quả của phép cộng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(- 3) + (- 5). Điểm B diễn số nào? Từ đó suy ra giá trị của tổng (- 3) + (- 5).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E0BDC4-DCCA-41E1-8B0E-4357C9DBE1F2}"/>
              </a:ext>
            </a:extLst>
          </p:cNvPr>
          <p:cNvSpPr txBox="1"/>
          <p:nvPr/>
        </p:nvSpPr>
        <p:spPr>
          <a:xfrm>
            <a:off x="8908472" y="1678405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857368-D972-4040-9092-BB97CF00157C}"/>
              </a:ext>
            </a:extLst>
          </p:cNvPr>
          <p:cNvSpPr txBox="1"/>
          <p:nvPr/>
        </p:nvSpPr>
        <p:spPr>
          <a:xfrm>
            <a:off x="9511143" y="626818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16CE66-4FF5-46C9-B8EB-10B23585564E}"/>
              </a:ext>
            </a:extLst>
          </p:cNvPr>
          <p:cNvSpPr txBox="1"/>
          <p:nvPr/>
        </p:nvSpPr>
        <p:spPr>
          <a:xfrm>
            <a:off x="9206344" y="3674818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156959F-939E-410B-BF0F-05A566D90E3E}"/>
              </a:ext>
            </a:extLst>
          </p:cNvPr>
          <p:cNvSpPr txBox="1"/>
          <p:nvPr/>
        </p:nvSpPr>
        <p:spPr>
          <a:xfrm>
            <a:off x="9712032" y="2777038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D2C51D-B3D4-499B-941E-455CA11AAE65}"/>
              </a:ext>
            </a:extLst>
          </p:cNvPr>
          <p:cNvSpPr txBox="1"/>
          <p:nvPr/>
        </p:nvSpPr>
        <p:spPr>
          <a:xfrm>
            <a:off x="8291942" y="2776283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F3D429-8A98-4AA6-BBF7-44F09EB7B200}"/>
              </a:ext>
            </a:extLst>
          </p:cNvPr>
          <p:cNvSpPr txBox="1"/>
          <p:nvPr/>
        </p:nvSpPr>
        <p:spPr>
          <a:xfrm>
            <a:off x="7230124" y="3683478"/>
            <a:ext cx="59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</a:t>
            </a:r>
          </a:p>
        </p:txBody>
      </p:sp>
    </p:spTree>
    <p:extLst>
      <p:ext uri="{BB962C8B-B14F-4D97-AF65-F5344CB8AC3E}">
        <p14:creationId xmlns:p14="http://schemas.microsoft.com/office/powerpoint/2010/main" val="11193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1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AFD53F-8ABF-40B8-8693-BBE0753D01FC}"/>
              </a:ext>
            </a:extLst>
          </p:cNvPr>
          <p:cNvSpPr txBox="1"/>
          <p:nvPr/>
        </p:nvSpPr>
        <p:spPr>
          <a:xfrm>
            <a:off x="758102" y="13594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(-3) + (-5) = - (3 + 5) = - 8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7B06B8-D2C2-4E76-A45D-0311523D86CA}"/>
              </a:ext>
            </a:extLst>
          </p:cNvPr>
          <p:cNvSpPr txBox="1"/>
          <p:nvPr/>
        </p:nvSpPr>
        <p:spPr>
          <a:xfrm>
            <a:off x="5673434" y="13594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Nêu quy tắc cộng hai số nguyên âm?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B5FA78-D9D3-463D-BEFF-D28EAA90D413}"/>
              </a:ext>
            </a:extLst>
          </p:cNvPr>
          <p:cNvSpPr txBox="1"/>
          <p:nvPr/>
        </p:nvSpPr>
        <p:spPr>
          <a:xfrm>
            <a:off x="422564" y="3085952"/>
            <a:ext cx="1134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Tổng hai số nguyên âm là số nguyên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94174-9B25-411F-8389-3538836CC719}"/>
              </a:ext>
            </a:extLst>
          </p:cNvPr>
          <p:cNvSpPr txBox="1"/>
          <p:nvPr/>
        </p:nvSpPr>
        <p:spPr>
          <a:xfrm>
            <a:off x="477981" y="659169"/>
            <a:ext cx="11346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BC91CE-4161-4840-ADFC-560E93B7AB97}"/>
              </a:ext>
            </a:extLst>
          </p:cNvPr>
          <p:cNvSpPr txBox="1"/>
          <p:nvPr/>
        </p:nvSpPr>
        <p:spPr>
          <a:xfrm>
            <a:off x="422563" y="3903370"/>
            <a:ext cx="1134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hai số nguyên âm là một số nguyên âm</a:t>
            </a:r>
          </a:p>
        </p:txBody>
      </p:sp>
    </p:spTree>
    <p:extLst>
      <p:ext uri="{BB962C8B-B14F-4D97-AF65-F5344CB8AC3E}">
        <p14:creationId xmlns:p14="http://schemas.microsoft.com/office/powerpoint/2010/main" val="17270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026511-1432-490F-A9D6-36140E6EE5CB}"/>
              </a:ext>
            </a:extLst>
          </p:cNvPr>
          <p:cNvSpPr txBox="1"/>
          <p:nvPr/>
        </p:nvSpPr>
        <p:spPr>
          <a:xfrm>
            <a:off x="8534398" y="2660355"/>
            <a:ext cx="399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HĐ CÁ NHÂN VÀO VỞ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4EA2E68-2D69-4776-A7F2-BC0DD318F3BF}"/>
              </a:ext>
            </a:extLst>
          </p:cNvPr>
          <p:cNvCxnSpPr/>
          <p:nvPr/>
        </p:nvCxnSpPr>
        <p:spPr>
          <a:xfrm>
            <a:off x="5791200" y="4932218"/>
            <a:ext cx="0" cy="1759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33DA93-6D2D-4E9C-B29D-BD6EFA35E660}"/>
              </a:ext>
            </a:extLst>
          </p:cNvPr>
          <p:cNvSpPr txBox="1"/>
          <p:nvPr/>
        </p:nvSpPr>
        <p:spPr>
          <a:xfrm>
            <a:off x="914400" y="4677451"/>
            <a:ext cx="399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(12+48)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- 60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C28CE3-8A18-4BF2-9E60-A69EA12817A6}"/>
              </a:ext>
            </a:extLst>
          </p:cNvPr>
          <p:cNvSpPr txBox="1"/>
          <p:nvPr/>
        </p:nvSpPr>
        <p:spPr>
          <a:xfrm>
            <a:off x="6677892" y="4785282"/>
            <a:ext cx="399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(236+1025)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- 1261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68FE15-B4E6-4748-AFD0-A6831C92585A}"/>
              </a:ext>
            </a:extLst>
          </p:cNvPr>
          <p:cNvSpPr txBox="1"/>
          <p:nvPr/>
        </p:nvSpPr>
        <p:spPr>
          <a:xfrm>
            <a:off x="471053" y="167148"/>
            <a:ext cx="11319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7C5868-0E11-4D77-BA9E-0D6214DA97F2}"/>
              </a:ext>
            </a:extLst>
          </p:cNvPr>
          <p:cNvSpPr txBox="1"/>
          <p:nvPr/>
        </p:nvSpPr>
        <p:spPr>
          <a:xfrm>
            <a:off x="471053" y="2060083"/>
            <a:ext cx="322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 (- 25) + (- 75)=?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75F33C-F24E-4089-88C3-519025441FA5}"/>
              </a:ext>
            </a:extLst>
          </p:cNvPr>
          <p:cNvSpPr txBox="1"/>
          <p:nvPr/>
        </p:nvSpPr>
        <p:spPr>
          <a:xfrm>
            <a:off x="471053" y="3046127"/>
            <a:ext cx="399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359C0D-6535-408B-A9DF-EE7329E3F8F9}"/>
              </a:ext>
            </a:extLst>
          </p:cNvPr>
          <p:cNvSpPr txBox="1"/>
          <p:nvPr/>
        </p:nvSpPr>
        <p:spPr>
          <a:xfrm>
            <a:off x="3796145" y="206008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KQ (- 25) + (- 75)= - (25 +75) = - 100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955A67-AF38-4829-99D1-B945AFCD2CAC}"/>
              </a:ext>
            </a:extLst>
          </p:cNvPr>
          <p:cNvSpPr txBox="1"/>
          <p:nvPr/>
        </p:nvSpPr>
        <p:spPr>
          <a:xfrm>
            <a:off x="471053" y="3646400"/>
            <a:ext cx="1022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cộng sau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a) (- 12) + ( - 48)                       b) (-236) + (- 1025)</a:t>
            </a:r>
          </a:p>
        </p:txBody>
      </p:sp>
    </p:spTree>
    <p:extLst>
      <p:ext uri="{BB962C8B-B14F-4D97-AF65-F5344CB8AC3E}">
        <p14:creationId xmlns:p14="http://schemas.microsoft.com/office/powerpoint/2010/main" val="17761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0BF370-E014-41DC-AF49-601DE1EEF298}"/>
              </a:ext>
            </a:extLst>
          </p:cNvPr>
          <p:cNvSpPr txBox="1"/>
          <p:nvPr/>
        </p:nvSpPr>
        <p:spPr>
          <a:xfrm>
            <a:off x="1690255" y="235527"/>
            <a:ext cx="394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HĐ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B26559-CA32-400B-84F3-19385E2F82BC}"/>
              </a:ext>
            </a:extLst>
          </p:cNvPr>
          <p:cNvSpPr txBox="1"/>
          <p:nvPr/>
        </p:nvSpPr>
        <p:spPr>
          <a:xfrm>
            <a:off x="3338945" y="4683481"/>
            <a:ext cx="8603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ở điểm B là – 135 km và còn phải lặn xuống 45m (tức là – 45m) thì tới điểm A. Vậy độ cao của điểm A là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(- 135) + (- 45) = - 180 m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BFE754-6CAF-4F32-AD26-987660C2D017}"/>
              </a:ext>
            </a:extLst>
          </p:cNvPr>
          <p:cNvSpPr txBox="1"/>
          <p:nvPr/>
        </p:nvSpPr>
        <p:spPr>
          <a:xfrm>
            <a:off x="443346" y="4401280"/>
            <a:ext cx="394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nhóm trình bày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924E0D-1BE8-4638-8786-3774CEF3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17" y="0"/>
            <a:ext cx="4123892" cy="5001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352DA4-3527-4652-A8D6-94DC20823AF1}"/>
              </a:ext>
            </a:extLst>
          </p:cNvPr>
          <p:cNvSpPr txBox="1"/>
          <p:nvPr/>
        </p:nvSpPr>
        <p:spPr>
          <a:xfrm>
            <a:off x="150235" y="687005"/>
            <a:ext cx="78832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(H.3.12)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- 135m,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FD1E1E-A5C0-4C92-89A3-C75351C8DCCE}"/>
              </a:ext>
            </a:extLst>
          </p:cNvPr>
          <p:cNvSpPr txBox="1"/>
          <p:nvPr/>
        </p:nvSpPr>
        <p:spPr>
          <a:xfrm>
            <a:off x="7938869" y="3507218"/>
            <a:ext cx="99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- 135 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C982DC2-1D58-4022-B6E0-F667A143516D}"/>
              </a:ext>
            </a:extLst>
          </p:cNvPr>
          <p:cNvCxnSpPr>
            <a:cxnSpLocks/>
          </p:cNvCxnSpPr>
          <p:nvPr/>
        </p:nvCxnSpPr>
        <p:spPr>
          <a:xfrm>
            <a:off x="8839200" y="3691884"/>
            <a:ext cx="0" cy="519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D62A80-6690-4B4C-873E-1D7820DB6AFB}"/>
              </a:ext>
            </a:extLst>
          </p:cNvPr>
          <p:cNvSpPr txBox="1"/>
          <p:nvPr/>
        </p:nvSpPr>
        <p:spPr>
          <a:xfrm>
            <a:off x="8227434" y="3827717"/>
            <a:ext cx="99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</a:t>
            </a:r>
          </a:p>
        </p:txBody>
      </p:sp>
    </p:spTree>
    <p:extLst>
      <p:ext uri="{BB962C8B-B14F-4D97-AF65-F5344CB8AC3E}">
        <p14:creationId xmlns:p14="http://schemas.microsoft.com/office/powerpoint/2010/main" val="28663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1046</Words>
  <PresentationFormat>Custom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2021-08-12T15:09:34Z</dcterms:created>
  <dcterms:modified xsi:type="dcterms:W3CDTF">2021-11-02T16:50:28Z</dcterms:modified>
</cp:coreProperties>
</file>