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57200" rtl="0" fontAlgn="auto" latinLnBrk="0" hangingPunct="0">
      <a:lnSpc>
        <a:spcPct val="80000"/>
      </a:lnSpc>
      <a:spcBef>
        <a:spcPts val="550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1pPr>
    <a:lvl2pPr marL="0" marR="0" indent="0" algn="ctr" defTabSz="457200" rtl="0" fontAlgn="auto" latinLnBrk="0" hangingPunct="0">
      <a:lnSpc>
        <a:spcPct val="80000"/>
      </a:lnSpc>
      <a:spcBef>
        <a:spcPts val="550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2pPr>
    <a:lvl3pPr marL="0" marR="0" indent="0" algn="ctr" defTabSz="457200" rtl="0" fontAlgn="auto" latinLnBrk="0" hangingPunct="0">
      <a:lnSpc>
        <a:spcPct val="80000"/>
      </a:lnSpc>
      <a:spcBef>
        <a:spcPts val="550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3pPr>
    <a:lvl4pPr marL="0" marR="0" indent="0" algn="ctr" defTabSz="457200" rtl="0" fontAlgn="auto" latinLnBrk="0" hangingPunct="0">
      <a:lnSpc>
        <a:spcPct val="80000"/>
      </a:lnSpc>
      <a:spcBef>
        <a:spcPts val="550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4pPr>
    <a:lvl5pPr marL="0" marR="0" indent="0" algn="ctr" defTabSz="457200" rtl="0" fontAlgn="auto" latinLnBrk="0" hangingPunct="0">
      <a:lnSpc>
        <a:spcPct val="80000"/>
      </a:lnSpc>
      <a:spcBef>
        <a:spcPts val="550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5pPr>
    <a:lvl6pPr marL="0" marR="0" indent="0" algn="ctr" defTabSz="457200" rtl="0" fontAlgn="auto" latinLnBrk="0" hangingPunct="0">
      <a:lnSpc>
        <a:spcPct val="80000"/>
      </a:lnSpc>
      <a:spcBef>
        <a:spcPts val="550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6pPr>
    <a:lvl7pPr marL="0" marR="0" indent="0" algn="ctr" defTabSz="457200" rtl="0" fontAlgn="auto" latinLnBrk="0" hangingPunct="0">
      <a:lnSpc>
        <a:spcPct val="80000"/>
      </a:lnSpc>
      <a:spcBef>
        <a:spcPts val="550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7pPr>
    <a:lvl8pPr marL="0" marR="0" indent="0" algn="ctr" defTabSz="457200" rtl="0" fontAlgn="auto" latinLnBrk="0" hangingPunct="0">
      <a:lnSpc>
        <a:spcPct val="80000"/>
      </a:lnSpc>
      <a:spcBef>
        <a:spcPts val="550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8pPr>
    <a:lvl9pPr marL="0" marR="0" indent="0" algn="ctr" defTabSz="457200" rtl="0" fontAlgn="auto" latinLnBrk="0" hangingPunct="0">
      <a:lnSpc>
        <a:spcPct val="80000"/>
      </a:lnSpc>
      <a:spcBef>
        <a:spcPts val="550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58300"/>
            <a:ext cx="342900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9pPr>
    </p:titleStyle>
    <p:bodyStyle>
      <a:lvl1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0" algn="ctr" defTabSz="457200" rtl="0" latinLnBrk="0">
        <a:lnSpc>
          <a:spcPct val="80000"/>
        </a:lnSpc>
        <a:spcBef>
          <a:spcPts val="5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4"/>
          <p:cNvGrpSpPr/>
          <p:nvPr/>
        </p:nvGrpSpPr>
        <p:grpSpPr>
          <a:xfrm>
            <a:off x="889000" y="1016000"/>
            <a:ext cx="10845800" cy="7648179"/>
            <a:chOff x="0" y="0"/>
            <a:chExt cx="10845800" cy="7648178"/>
          </a:xfrm>
        </p:grpSpPr>
        <p:grpSp>
          <p:nvGrpSpPr>
            <p:cNvPr id="24" name="Group 24"/>
            <p:cNvGrpSpPr/>
            <p:nvPr/>
          </p:nvGrpSpPr>
          <p:grpSpPr>
            <a:xfrm>
              <a:off x="0" y="1270000"/>
              <a:ext cx="5564982" cy="6365479"/>
              <a:chOff x="0" y="0"/>
              <a:chExt cx="5564981" cy="6365478"/>
            </a:xfrm>
          </p:grpSpPr>
          <p:sp>
            <p:nvSpPr>
              <p:cNvPr id="20" name="Shape 20"/>
              <p:cNvSpPr/>
              <p:nvPr/>
            </p:nvSpPr>
            <p:spPr>
              <a:xfrm>
                <a:off x="0" y="0"/>
                <a:ext cx="5564982" cy="63654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6436" y="0"/>
                    </a:moveTo>
                    <a:cubicBezTo>
                      <a:pt x="6330" y="0"/>
                      <a:pt x="6243" y="77"/>
                      <a:pt x="6243" y="170"/>
                    </a:cubicBezTo>
                    <a:cubicBezTo>
                      <a:pt x="6243" y="262"/>
                      <a:pt x="6330" y="334"/>
                      <a:pt x="6436" y="334"/>
                    </a:cubicBezTo>
                    <a:cubicBezTo>
                      <a:pt x="6541" y="334"/>
                      <a:pt x="6624" y="262"/>
                      <a:pt x="6624" y="170"/>
                    </a:cubicBezTo>
                    <a:cubicBezTo>
                      <a:pt x="6624" y="77"/>
                      <a:pt x="6541" y="0"/>
                      <a:pt x="6436" y="0"/>
                    </a:cubicBezTo>
                    <a:close/>
                    <a:moveTo>
                      <a:pt x="7054" y="0"/>
                    </a:moveTo>
                    <a:cubicBezTo>
                      <a:pt x="6948" y="0"/>
                      <a:pt x="6866" y="77"/>
                      <a:pt x="6866" y="170"/>
                    </a:cubicBezTo>
                    <a:cubicBezTo>
                      <a:pt x="6866" y="262"/>
                      <a:pt x="6948" y="334"/>
                      <a:pt x="7054" y="334"/>
                    </a:cubicBezTo>
                    <a:cubicBezTo>
                      <a:pt x="7159" y="334"/>
                      <a:pt x="7248" y="262"/>
                      <a:pt x="7248" y="170"/>
                    </a:cubicBezTo>
                    <a:cubicBezTo>
                      <a:pt x="7248" y="77"/>
                      <a:pt x="7159" y="0"/>
                      <a:pt x="7054" y="0"/>
                    </a:cubicBezTo>
                    <a:close/>
                    <a:moveTo>
                      <a:pt x="7681" y="0"/>
                    </a:moveTo>
                    <a:cubicBezTo>
                      <a:pt x="7575" y="0"/>
                      <a:pt x="7488" y="77"/>
                      <a:pt x="7488" y="170"/>
                    </a:cubicBezTo>
                    <a:cubicBezTo>
                      <a:pt x="7488" y="262"/>
                      <a:pt x="7575" y="334"/>
                      <a:pt x="7681" y="334"/>
                    </a:cubicBezTo>
                    <a:cubicBezTo>
                      <a:pt x="7786" y="334"/>
                      <a:pt x="7869" y="262"/>
                      <a:pt x="7869" y="170"/>
                    </a:cubicBezTo>
                    <a:cubicBezTo>
                      <a:pt x="7869" y="77"/>
                      <a:pt x="7786" y="0"/>
                      <a:pt x="7681" y="0"/>
                    </a:cubicBezTo>
                    <a:close/>
                    <a:moveTo>
                      <a:pt x="8303" y="0"/>
                    </a:moveTo>
                    <a:cubicBezTo>
                      <a:pt x="8197" y="0"/>
                      <a:pt x="8109" y="77"/>
                      <a:pt x="8109" y="170"/>
                    </a:cubicBezTo>
                    <a:cubicBezTo>
                      <a:pt x="8109" y="262"/>
                      <a:pt x="8197" y="334"/>
                      <a:pt x="8303" y="334"/>
                    </a:cubicBezTo>
                    <a:cubicBezTo>
                      <a:pt x="8408" y="334"/>
                      <a:pt x="8491" y="262"/>
                      <a:pt x="8491" y="170"/>
                    </a:cubicBezTo>
                    <a:cubicBezTo>
                      <a:pt x="8491" y="77"/>
                      <a:pt x="8408" y="0"/>
                      <a:pt x="8303" y="0"/>
                    </a:cubicBezTo>
                    <a:close/>
                    <a:moveTo>
                      <a:pt x="8927" y="0"/>
                    </a:moveTo>
                    <a:cubicBezTo>
                      <a:pt x="8821" y="0"/>
                      <a:pt x="8739" y="77"/>
                      <a:pt x="8739" y="170"/>
                    </a:cubicBezTo>
                    <a:cubicBezTo>
                      <a:pt x="8739" y="262"/>
                      <a:pt x="8821" y="334"/>
                      <a:pt x="8927" y="334"/>
                    </a:cubicBezTo>
                    <a:cubicBezTo>
                      <a:pt x="9032" y="334"/>
                      <a:pt x="9121" y="262"/>
                      <a:pt x="9121" y="170"/>
                    </a:cubicBezTo>
                    <a:cubicBezTo>
                      <a:pt x="9121" y="77"/>
                      <a:pt x="9032" y="0"/>
                      <a:pt x="8927" y="0"/>
                    </a:cubicBezTo>
                    <a:close/>
                    <a:moveTo>
                      <a:pt x="3930" y="544"/>
                    </a:moveTo>
                    <a:cubicBezTo>
                      <a:pt x="3824" y="544"/>
                      <a:pt x="3736" y="620"/>
                      <a:pt x="3736" y="712"/>
                    </a:cubicBezTo>
                    <a:cubicBezTo>
                      <a:pt x="3736" y="805"/>
                      <a:pt x="3824" y="882"/>
                      <a:pt x="3930" y="882"/>
                    </a:cubicBezTo>
                    <a:cubicBezTo>
                      <a:pt x="4035" y="882"/>
                      <a:pt x="4118" y="805"/>
                      <a:pt x="4118" y="712"/>
                    </a:cubicBezTo>
                    <a:cubicBezTo>
                      <a:pt x="4117" y="621"/>
                      <a:pt x="4035" y="544"/>
                      <a:pt x="3930" y="544"/>
                    </a:cubicBezTo>
                    <a:close/>
                    <a:moveTo>
                      <a:pt x="4554" y="544"/>
                    </a:moveTo>
                    <a:cubicBezTo>
                      <a:pt x="4448" y="544"/>
                      <a:pt x="4366" y="621"/>
                      <a:pt x="4366" y="712"/>
                    </a:cubicBezTo>
                    <a:cubicBezTo>
                      <a:pt x="4365" y="805"/>
                      <a:pt x="4448" y="882"/>
                      <a:pt x="4554" y="882"/>
                    </a:cubicBezTo>
                    <a:cubicBezTo>
                      <a:pt x="4659" y="882"/>
                      <a:pt x="4748" y="805"/>
                      <a:pt x="4748" y="712"/>
                    </a:cubicBezTo>
                    <a:cubicBezTo>
                      <a:pt x="4748" y="620"/>
                      <a:pt x="4659" y="544"/>
                      <a:pt x="4554" y="544"/>
                    </a:cubicBezTo>
                    <a:close/>
                    <a:moveTo>
                      <a:pt x="5188" y="544"/>
                    </a:moveTo>
                    <a:cubicBezTo>
                      <a:pt x="5083" y="544"/>
                      <a:pt x="5001" y="621"/>
                      <a:pt x="5000" y="712"/>
                    </a:cubicBezTo>
                    <a:cubicBezTo>
                      <a:pt x="5000" y="805"/>
                      <a:pt x="5083" y="882"/>
                      <a:pt x="5188" y="882"/>
                    </a:cubicBezTo>
                    <a:cubicBezTo>
                      <a:pt x="5294" y="882"/>
                      <a:pt x="5381" y="805"/>
                      <a:pt x="5381" y="712"/>
                    </a:cubicBezTo>
                    <a:cubicBezTo>
                      <a:pt x="5381" y="620"/>
                      <a:pt x="5294" y="544"/>
                      <a:pt x="5188" y="544"/>
                    </a:cubicBezTo>
                    <a:close/>
                    <a:moveTo>
                      <a:pt x="5815" y="544"/>
                    </a:moveTo>
                    <a:cubicBezTo>
                      <a:pt x="5710" y="544"/>
                      <a:pt x="5621" y="620"/>
                      <a:pt x="5621" y="712"/>
                    </a:cubicBezTo>
                    <a:cubicBezTo>
                      <a:pt x="5621" y="805"/>
                      <a:pt x="5710" y="882"/>
                      <a:pt x="5815" y="882"/>
                    </a:cubicBezTo>
                    <a:cubicBezTo>
                      <a:pt x="5921" y="882"/>
                      <a:pt x="6003" y="805"/>
                      <a:pt x="6003" y="712"/>
                    </a:cubicBezTo>
                    <a:cubicBezTo>
                      <a:pt x="6003" y="621"/>
                      <a:pt x="5921" y="544"/>
                      <a:pt x="5815" y="544"/>
                    </a:cubicBezTo>
                    <a:close/>
                    <a:moveTo>
                      <a:pt x="6436" y="544"/>
                    </a:moveTo>
                    <a:cubicBezTo>
                      <a:pt x="6330" y="544"/>
                      <a:pt x="6243" y="620"/>
                      <a:pt x="6243" y="712"/>
                    </a:cubicBezTo>
                    <a:cubicBezTo>
                      <a:pt x="6243" y="805"/>
                      <a:pt x="6330" y="882"/>
                      <a:pt x="6436" y="882"/>
                    </a:cubicBezTo>
                    <a:cubicBezTo>
                      <a:pt x="6541" y="882"/>
                      <a:pt x="6624" y="805"/>
                      <a:pt x="6624" y="712"/>
                    </a:cubicBezTo>
                    <a:cubicBezTo>
                      <a:pt x="6623" y="621"/>
                      <a:pt x="6541" y="544"/>
                      <a:pt x="6436" y="544"/>
                    </a:cubicBezTo>
                    <a:close/>
                    <a:moveTo>
                      <a:pt x="7054" y="544"/>
                    </a:moveTo>
                    <a:cubicBezTo>
                      <a:pt x="6948" y="544"/>
                      <a:pt x="6866" y="621"/>
                      <a:pt x="6866" y="712"/>
                    </a:cubicBezTo>
                    <a:cubicBezTo>
                      <a:pt x="6865" y="805"/>
                      <a:pt x="6948" y="882"/>
                      <a:pt x="7054" y="882"/>
                    </a:cubicBezTo>
                    <a:cubicBezTo>
                      <a:pt x="7159" y="882"/>
                      <a:pt x="7248" y="805"/>
                      <a:pt x="7248" y="712"/>
                    </a:cubicBezTo>
                    <a:cubicBezTo>
                      <a:pt x="7248" y="620"/>
                      <a:pt x="7159" y="544"/>
                      <a:pt x="7054" y="544"/>
                    </a:cubicBezTo>
                    <a:close/>
                    <a:moveTo>
                      <a:pt x="7681" y="544"/>
                    </a:moveTo>
                    <a:cubicBezTo>
                      <a:pt x="7575" y="544"/>
                      <a:pt x="7488" y="620"/>
                      <a:pt x="7488" y="712"/>
                    </a:cubicBezTo>
                    <a:cubicBezTo>
                      <a:pt x="7488" y="805"/>
                      <a:pt x="7575" y="882"/>
                      <a:pt x="7681" y="882"/>
                    </a:cubicBezTo>
                    <a:cubicBezTo>
                      <a:pt x="7786" y="882"/>
                      <a:pt x="7869" y="805"/>
                      <a:pt x="7869" y="712"/>
                    </a:cubicBezTo>
                    <a:cubicBezTo>
                      <a:pt x="7868" y="621"/>
                      <a:pt x="7786" y="544"/>
                      <a:pt x="7681" y="544"/>
                    </a:cubicBezTo>
                    <a:close/>
                    <a:moveTo>
                      <a:pt x="8303" y="544"/>
                    </a:moveTo>
                    <a:cubicBezTo>
                      <a:pt x="8197" y="544"/>
                      <a:pt x="8109" y="620"/>
                      <a:pt x="8109" y="712"/>
                    </a:cubicBezTo>
                    <a:cubicBezTo>
                      <a:pt x="8109" y="805"/>
                      <a:pt x="8197" y="882"/>
                      <a:pt x="8303" y="882"/>
                    </a:cubicBezTo>
                    <a:cubicBezTo>
                      <a:pt x="8408" y="882"/>
                      <a:pt x="8491" y="805"/>
                      <a:pt x="8491" y="712"/>
                    </a:cubicBezTo>
                    <a:cubicBezTo>
                      <a:pt x="8490" y="621"/>
                      <a:pt x="8408" y="544"/>
                      <a:pt x="8303" y="544"/>
                    </a:cubicBezTo>
                    <a:close/>
                    <a:moveTo>
                      <a:pt x="8927" y="544"/>
                    </a:moveTo>
                    <a:cubicBezTo>
                      <a:pt x="8821" y="544"/>
                      <a:pt x="8739" y="621"/>
                      <a:pt x="8739" y="712"/>
                    </a:cubicBezTo>
                    <a:cubicBezTo>
                      <a:pt x="8738" y="805"/>
                      <a:pt x="8821" y="882"/>
                      <a:pt x="8927" y="882"/>
                    </a:cubicBezTo>
                    <a:cubicBezTo>
                      <a:pt x="9032" y="882"/>
                      <a:pt x="9121" y="805"/>
                      <a:pt x="9121" y="712"/>
                    </a:cubicBezTo>
                    <a:cubicBezTo>
                      <a:pt x="9121" y="620"/>
                      <a:pt x="9032" y="544"/>
                      <a:pt x="8927" y="544"/>
                    </a:cubicBezTo>
                    <a:close/>
                    <a:moveTo>
                      <a:pt x="3307" y="1092"/>
                    </a:moveTo>
                    <a:cubicBezTo>
                      <a:pt x="3202" y="1092"/>
                      <a:pt x="3115" y="1164"/>
                      <a:pt x="3115" y="1256"/>
                    </a:cubicBezTo>
                    <a:cubicBezTo>
                      <a:pt x="3115" y="1349"/>
                      <a:pt x="3202" y="1425"/>
                      <a:pt x="3307" y="1425"/>
                    </a:cubicBezTo>
                    <a:cubicBezTo>
                      <a:pt x="3413" y="1425"/>
                      <a:pt x="3495" y="1349"/>
                      <a:pt x="3495" y="1256"/>
                    </a:cubicBezTo>
                    <a:cubicBezTo>
                      <a:pt x="3495" y="1164"/>
                      <a:pt x="3413" y="1092"/>
                      <a:pt x="3307" y="1092"/>
                    </a:cubicBezTo>
                    <a:close/>
                    <a:moveTo>
                      <a:pt x="3930" y="1092"/>
                    </a:moveTo>
                    <a:cubicBezTo>
                      <a:pt x="3824" y="1092"/>
                      <a:pt x="3736" y="1164"/>
                      <a:pt x="3736" y="1256"/>
                    </a:cubicBezTo>
                    <a:cubicBezTo>
                      <a:pt x="3736" y="1349"/>
                      <a:pt x="3824" y="1425"/>
                      <a:pt x="3930" y="1425"/>
                    </a:cubicBezTo>
                    <a:cubicBezTo>
                      <a:pt x="4035" y="1425"/>
                      <a:pt x="4118" y="1349"/>
                      <a:pt x="4118" y="1256"/>
                    </a:cubicBezTo>
                    <a:cubicBezTo>
                      <a:pt x="4118" y="1164"/>
                      <a:pt x="4035" y="1092"/>
                      <a:pt x="3930" y="1092"/>
                    </a:cubicBezTo>
                    <a:close/>
                    <a:moveTo>
                      <a:pt x="4554" y="1092"/>
                    </a:moveTo>
                    <a:cubicBezTo>
                      <a:pt x="4448" y="1092"/>
                      <a:pt x="4366" y="1164"/>
                      <a:pt x="4366" y="1256"/>
                    </a:cubicBezTo>
                    <a:cubicBezTo>
                      <a:pt x="4366" y="1349"/>
                      <a:pt x="4448" y="1425"/>
                      <a:pt x="4554" y="1425"/>
                    </a:cubicBezTo>
                    <a:cubicBezTo>
                      <a:pt x="4659" y="1425"/>
                      <a:pt x="4748" y="1349"/>
                      <a:pt x="4748" y="1256"/>
                    </a:cubicBezTo>
                    <a:cubicBezTo>
                      <a:pt x="4748" y="1164"/>
                      <a:pt x="4659" y="1092"/>
                      <a:pt x="4554" y="1092"/>
                    </a:cubicBezTo>
                    <a:close/>
                    <a:moveTo>
                      <a:pt x="5188" y="1092"/>
                    </a:moveTo>
                    <a:cubicBezTo>
                      <a:pt x="5083" y="1092"/>
                      <a:pt x="5000" y="1164"/>
                      <a:pt x="5000" y="1256"/>
                    </a:cubicBezTo>
                    <a:cubicBezTo>
                      <a:pt x="5000" y="1349"/>
                      <a:pt x="5083" y="1425"/>
                      <a:pt x="5188" y="1425"/>
                    </a:cubicBezTo>
                    <a:cubicBezTo>
                      <a:pt x="5294" y="1425"/>
                      <a:pt x="5381" y="1349"/>
                      <a:pt x="5381" y="1256"/>
                    </a:cubicBezTo>
                    <a:cubicBezTo>
                      <a:pt x="5381" y="1164"/>
                      <a:pt x="5294" y="1092"/>
                      <a:pt x="5188" y="1092"/>
                    </a:cubicBezTo>
                    <a:close/>
                    <a:moveTo>
                      <a:pt x="5815" y="1092"/>
                    </a:moveTo>
                    <a:cubicBezTo>
                      <a:pt x="5710" y="1092"/>
                      <a:pt x="5621" y="1164"/>
                      <a:pt x="5621" y="1256"/>
                    </a:cubicBezTo>
                    <a:cubicBezTo>
                      <a:pt x="5621" y="1349"/>
                      <a:pt x="5710" y="1425"/>
                      <a:pt x="5815" y="1425"/>
                    </a:cubicBezTo>
                    <a:cubicBezTo>
                      <a:pt x="5921" y="1425"/>
                      <a:pt x="6003" y="1349"/>
                      <a:pt x="6003" y="1256"/>
                    </a:cubicBezTo>
                    <a:cubicBezTo>
                      <a:pt x="6003" y="1164"/>
                      <a:pt x="5921" y="1092"/>
                      <a:pt x="5815" y="1092"/>
                    </a:cubicBezTo>
                    <a:close/>
                    <a:moveTo>
                      <a:pt x="6436" y="1092"/>
                    </a:moveTo>
                    <a:cubicBezTo>
                      <a:pt x="6330" y="1092"/>
                      <a:pt x="6243" y="1164"/>
                      <a:pt x="6243" y="1256"/>
                    </a:cubicBezTo>
                    <a:cubicBezTo>
                      <a:pt x="6243" y="1349"/>
                      <a:pt x="6330" y="1425"/>
                      <a:pt x="6436" y="1425"/>
                    </a:cubicBezTo>
                    <a:cubicBezTo>
                      <a:pt x="6541" y="1425"/>
                      <a:pt x="6624" y="1349"/>
                      <a:pt x="6624" y="1256"/>
                    </a:cubicBezTo>
                    <a:cubicBezTo>
                      <a:pt x="6624" y="1164"/>
                      <a:pt x="6541" y="1092"/>
                      <a:pt x="6436" y="1092"/>
                    </a:cubicBezTo>
                    <a:close/>
                    <a:moveTo>
                      <a:pt x="7054" y="1092"/>
                    </a:moveTo>
                    <a:cubicBezTo>
                      <a:pt x="6948" y="1092"/>
                      <a:pt x="6866" y="1164"/>
                      <a:pt x="6866" y="1256"/>
                    </a:cubicBezTo>
                    <a:cubicBezTo>
                      <a:pt x="6866" y="1349"/>
                      <a:pt x="6948" y="1425"/>
                      <a:pt x="7054" y="1425"/>
                    </a:cubicBezTo>
                    <a:cubicBezTo>
                      <a:pt x="7159" y="1425"/>
                      <a:pt x="7248" y="1349"/>
                      <a:pt x="7248" y="1256"/>
                    </a:cubicBezTo>
                    <a:cubicBezTo>
                      <a:pt x="7248" y="1164"/>
                      <a:pt x="7159" y="1092"/>
                      <a:pt x="7054" y="1092"/>
                    </a:cubicBezTo>
                    <a:close/>
                    <a:moveTo>
                      <a:pt x="7681" y="1092"/>
                    </a:moveTo>
                    <a:cubicBezTo>
                      <a:pt x="7575" y="1092"/>
                      <a:pt x="7488" y="1164"/>
                      <a:pt x="7488" y="1256"/>
                    </a:cubicBezTo>
                    <a:cubicBezTo>
                      <a:pt x="7488" y="1349"/>
                      <a:pt x="7575" y="1425"/>
                      <a:pt x="7681" y="1425"/>
                    </a:cubicBezTo>
                    <a:cubicBezTo>
                      <a:pt x="7786" y="1425"/>
                      <a:pt x="7869" y="1349"/>
                      <a:pt x="7869" y="1256"/>
                    </a:cubicBezTo>
                    <a:cubicBezTo>
                      <a:pt x="7869" y="1164"/>
                      <a:pt x="7786" y="1092"/>
                      <a:pt x="7681" y="1092"/>
                    </a:cubicBezTo>
                    <a:close/>
                    <a:moveTo>
                      <a:pt x="8303" y="1092"/>
                    </a:moveTo>
                    <a:cubicBezTo>
                      <a:pt x="8197" y="1092"/>
                      <a:pt x="8109" y="1164"/>
                      <a:pt x="8109" y="1256"/>
                    </a:cubicBezTo>
                    <a:cubicBezTo>
                      <a:pt x="8109" y="1349"/>
                      <a:pt x="8197" y="1425"/>
                      <a:pt x="8303" y="1425"/>
                    </a:cubicBezTo>
                    <a:cubicBezTo>
                      <a:pt x="8408" y="1425"/>
                      <a:pt x="8491" y="1349"/>
                      <a:pt x="8491" y="1256"/>
                    </a:cubicBezTo>
                    <a:cubicBezTo>
                      <a:pt x="8491" y="1164"/>
                      <a:pt x="8408" y="1092"/>
                      <a:pt x="8303" y="1092"/>
                    </a:cubicBezTo>
                    <a:close/>
                    <a:moveTo>
                      <a:pt x="8927" y="1092"/>
                    </a:moveTo>
                    <a:cubicBezTo>
                      <a:pt x="8821" y="1092"/>
                      <a:pt x="8739" y="1164"/>
                      <a:pt x="8739" y="1256"/>
                    </a:cubicBezTo>
                    <a:cubicBezTo>
                      <a:pt x="8739" y="1349"/>
                      <a:pt x="8821" y="1425"/>
                      <a:pt x="8927" y="1425"/>
                    </a:cubicBezTo>
                    <a:cubicBezTo>
                      <a:pt x="9032" y="1425"/>
                      <a:pt x="9121" y="1349"/>
                      <a:pt x="9121" y="1256"/>
                    </a:cubicBezTo>
                    <a:cubicBezTo>
                      <a:pt x="9121" y="1164"/>
                      <a:pt x="9032" y="1092"/>
                      <a:pt x="8927" y="1092"/>
                    </a:cubicBezTo>
                    <a:close/>
                    <a:moveTo>
                      <a:pt x="2680" y="1635"/>
                    </a:moveTo>
                    <a:cubicBezTo>
                      <a:pt x="2575" y="1635"/>
                      <a:pt x="2492" y="1712"/>
                      <a:pt x="2492" y="1805"/>
                    </a:cubicBezTo>
                    <a:cubicBezTo>
                      <a:pt x="2492" y="1897"/>
                      <a:pt x="2575" y="1969"/>
                      <a:pt x="2680" y="1969"/>
                    </a:cubicBezTo>
                    <a:cubicBezTo>
                      <a:pt x="2786" y="1969"/>
                      <a:pt x="2874" y="1897"/>
                      <a:pt x="2874" y="1805"/>
                    </a:cubicBezTo>
                    <a:cubicBezTo>
                      <a:pt x="2874" y="1712"/>
                      <a:pt x="2786" y="1635"/>
                      <a:pt x="2680" y="1635"/>
                    </a:cubicBezTo>
                    <a:close/>
                    <a:moveTo>
                      <a:pt x="3307" y="1635"/>
                    </a:moveTo>
                    <a:cubicBezTo>
                      <a:pt x="3202" y="1635"/>
                      <a:pt x="3115" y="1712"/>
                      <a:pt x="3115" y="1805"/>
                    </a:cubicBezTo>
                    <a:cubicBezTo>
                      <a:pt x="3115" y="1897"/>
                      <a:pt x="3202" y="1969"/>
                      <a:pt x="3307" y="1969"/>
                    </a:cubicBezTo>
                    <a:cubicBezTo>
                      <a:pt x="3413" y="1969"/>
                      <a:pt x="3495" y="1897"/>
                      <a:pt x="3495" y="1805"/>
                    </a:cubicBezTo>
                    <a:cubicBezTo>
                      <a:pt x="3495" y="1712"/>
                      <a:pt x="3413" y="1635"/>
                      <a:pt x="3307" y="1635"/>
                    </a:cubicBezTo>
                    <a:close/>
                    <a:moveTo>
                      <a:pt x="3930" y="1635"/>
                    </a:moveTo>
                    <a:cubicBezTo>
                      <a:pt x="3824" y="1635"/>
                      <a:pt x="3736" y="1712"/>
                      <a:pt x="3736" y="1805"/>
                    </a:cubicBezTo>
                    <a:cubicBezTo>
                      <a:pt x="3736" y="1897"/>
                      <a:pt x="3824" y="1969"/>
                      <a:pt x="3930" y="1969"/>
                    </a:cubicBezTo>
                    <a:cubicBezTo>
                      <a:pt x="4035" y="1969"/>
                      <a:pt x="4118" y="1897"/>
                      <a:pt x="4118" y="1805"/>
                    </a:cubicBezTo>
                    <a:cubicBezTo>
                      <a:pt x="4118" y="1712"/>
                      <a:pt x="4035" y="1635"/>
                      <a:pt x="3930" y="1635"/>
                    </a:cubicBezTo>
                    <a:close/>
                    <a:moveTo>
                      <a:pt x="4554" y="1635"/>
                    </a:moveTo>
                    <a:cubicBezTo>
                      <a:pt x="4448" y="1635"/>
                      <a:pt x="4366" y="1712"/>
                      <a:pt x="4366" y="1805"/>
                    </a:cubicBezTo>
                    <a:cubicBezTo>
                      <a:pt x="4366" y="1897"/>
                      <a:pt x="4448" y="1969"/>
                      <a:pt x="4554" y="1969"/>
                    </a:cubicBezTo>
                    <a:cubicBezTo>
                      <a:pt x="4659" y="1969"/>
                      <a:pt x="4748" y="1897"/>
                      <a:pt x="4748" y="1805"/>
                    </a:cubicBezTo>
                    <a:cubicBezTo>
                      <a:pt x="4748" y="1712"/>
                      <a:pt x="4659" y="1635"/>
                      <a:pt x="4554" y="1635"/>
                    </a:cubicBezTo>
                    <a:close/>
                    <a:moveTo>
                      <a:pt x="5188" y="1635"/>
                    </a:moveTo>
                    <a:cubicBezTo>
                      <a:pt x="5083" y="1635"/>
                      <a:pt x="5000" y="1712"/>
                      <a:pt x="5000" y="1805"/>
                    </a:cubicBezTo>
                    <a:cubicBezTo>
                      <a:pt x="5000" y="1897"/>
                      <a:pt x="5083" y="1969"/>
                      <a:pt x="5188" y="1969"/>
                    </a:cubicBezTo>
                    <a:cubicBezTo>
                      <a:pt x="5294" y="1969"/>
                      <a:pt x="5381" y="1897"/>
                      <a:pt x="5381" y="1805"/>
                    </a:cubicBezTo>
                    <a:cubicBezTo>
                      <a:pt x="5381" y="1712"/>
                      <a:pt x="5294" y="1635"/>
                      <a:pt x="5188" y="1635"/>
                    </a:cubicBezTo>
                    <a:close/>
                    <a:moveTo>
                      <a:pt x="5815" y="1635"/>
                    </a:moveTo>
                    <a:cubicBezTo>
                      <a:pt x="5710" y="1635"/>
                      <a:pt x="5621" y="1712"/>
                      <a:pt x="5621" y="1805"/>
                    </a:cubicBezTo>
                    <a:cubicBezTo>
                      <a:pt x="5621" y="1897"/>
                      <a:pt x="5710" y="1969"/>
                      <a:pt x="5815" y="1969"/>
                    </a:cubicBezTo>
                    <a:cubicBezTo>
                      <a:pt x="5921" y="1969"/>
                      <a:pt x="6003" y="1897"/>
                      <a:pt x="6003" y="1805"/>
                    </a:cubicBezTo>
                    <a:cubicBezTo>
                      <a:pt x="6003" y="1712"/>
                      <a:pt x="5921" y="1635"/>
                      <a:pt x="5815" y="1635"/>
                    </a:cubicBezTo>
                    <a:close/>
                    <a:moveTo>
                      <a:pt x="6436" y="1635"/>
                    </a:moveTo>
                    <a:cubicBezTo>
                      <a:pt x="6330" y="1635"/>
                      <a:pt x="6243" y="1712"/>
                      <a:pt x="6243" y="1805"/>
                    </a:cubicBezTo>
                    <a:cubicBezTo>
                      <a:pt x="6243" y="1897"/>
                      <a:pt x="6330" y="1969"/>
                      <a:pt x="6436" y="1969"/>
                    </a:cubicBezTo>
                    <a:cubicBezTo>
                      <a:pt x="6541" y="1969"/>
                      <a:pt x="6624" y="1897"/>
                      <a:pt x="6624" y="1805"/>
                    </a:cubicBezTo>
                    <a:cubicBezTo>
                      <a:pt x="6624" y="1712"/>
                      <a:pt x="6541" y="1635"/>
                      <a:pt x="6436" y="1635"/>
                    </a:cubicBezTo>
                    <a:close/>
                    <a:moveTo>
                      <a:pt x="7054" y="1635"/>
                    </a:moveTo>
                    <a:cubicBezTo>
                      <a:pt x="6948" y="1635"/>
                      <a:pt x="6866" y="1712"/>
                      <a:pt x="6866" y="1805"/>
                    </a:cubicBezTo>
                    <a:cubicBezTo>
                      <a:pt x="6866" y="1897"/>
                      <a:pt x="6948" y="1969"/>
                      <a:pt x="7054" y="1969"/>
                    </a:cubicBezTo>
                    <a:cubicBezTo>
                      <a:pt x="7159" y="1969"/>
                      <a:pt x="7248" y="1897"/>
                      <a:pt x="7248" y="1805"/>
                    </a:cubicBezTo>
                    <a:cubicBezTo>
                      <a:pt x="7248" y="1712"/>
                      <a:pt x="7159" y="1635"/>
                      <a:pt x="7054" y="1635"/>
                    </a:cubicBezTo>
                    <a:close/>
                    <a:moveTo>
                      <a:pt x="7681" y="1635"/>
                    </a:moveTo>
                    <a:cubicBezTo>
                      <a:pt x="7575" y="1635"/>
                      <a:pt x="7488" y="1712"/>
                      <a:pt x="7488" y="1805"/>
                    </a:cubicBezTo>
                    <a:cubicBezTo>
                      <a:pt x="7488" y="1897"/>
                      <a:pt x="7575" y="1969"/>
                      <a:pt x="7681" y="1969"/>
                    </a:cubicBezTo>
                    <a:cubicBezTo>
                      <a:pt x="7786" y="1969"/>
                      <a:pt x="7869" y="1897"/>
                      <a:pt x="7869" y="1805"/>
                    </a:cubicBezTo>
                    <a:cubicBezTo>
                      <a:pt x="7869" y="1712"/>
                      <a:pt x="7786" y="1635"/>
                      <a:pt x="7681" y="1635"/>
                    </a:cubicBezTo>
                    <a:close/>
                    <a:moveTo>
                      <a:pt x="8303" y="1635"/>
                    </a:moveTo>
                    <a:cubicBezTo>
                      <a:pt x="8197" y="1635"/>
                      <a:pt x="8109" y="1712"/>
                      <a:pt x="8109" y="1805"/>
                    </a:cubicBezTo>
                    <a:cubicBezTo>
                      <a:pt x="8109" y="1897"/>
                      <a:pt x="8197" y="1969"/>
                      <a:pt x="8303" y="1969"/>
                    </a:cubicBezTo>
                    <a:cubicBezTo>
                      <a:pt x="8408" y="1969"/>
                      <a:pt x="8491" y="1897"/>
                      <a:pt x="8491" y="1805"/>
                    </a:cubicBezTo>
                    <a:cubicBezTo>
                      <a:pt x="8491" y="1712"/>
                      <a:pt x="8408" y="1635"/>
                      <a:pt x="8303" y="1635"/>
                    </a:cubicBezTo>
                    <a:close/>
                    <a:moveTo>
                      <a:pt x="8927" y="1635"/>
                    </a:moveTo>
                    <a:cubicBezTo>
                      <a:pt x="8821" y="1635"/>
                      <a:pt x="8739" y="1712"/>
                      <a:pt x="8739" y="1805"/>
                    </a:cubicBezTo>
                    <a:cubicBezTo>
                      <a:pt x="8739" y="1897"/>
                      <a:pt x="8821" y="1969"/>
                      <a:pt x="8927" y="1969"/>
                    </a:cubicBezTo>
                    <a:cubicBezTo>
                      <a:pt x="9032" y="1969"/>
                      <a:pt x="9121" y="1897"/>
                      <a:pt x="9121" y="1805"/>
                    </a:cubicBezTo>
                    <a:cubicBezTo>
                      <a:pt x="9121" y="1712"/>
                      <a:pt x="9032" y="1635"/>
                      <a:pt x="8927" y="1635"/>
                    </a:cubicBezTo>
                    <a:close/>
                    <a:moveTo>
                      <a:pt x="9554" y="1635"/>
                    </a:moveTo>
                    <a:cubicBezTo>
                      <a:pt x="9448" y="1635"/>
                      <a:pt x="9366" y="1712"/>
                      <a:pt x="9366" y="1805"/>
                    </a:cubicBezTo>
                    <a:cubicBezTo>
                      <a:pt x="9366" y="1897"/>
                      <a:pt x="9448" y="1969"/>
                      <a:pt x="9554" y="1969"/>
                    </a:cubicBezTo>
                    <a:cubicBezTo>
                      <a:pt x="9659" y="1969"/>
                      <a:pt x="9746" y="1897"/>
                      <a:pt x="9746" y="1805"/>
                    </a:cubicBezTo>
                    <a:cubicBezTo>
                      <a:pt x="9746" y="1712"/>
                      <a:pt x="9659" y="1635"/>
                      <a:pt x="9554" y="1635"/>
                    </a:cubicBezTo>
                    <a:close/>
                    <a:moveTo>
                      <a:pt x="10181" y="1635"/>
                    </a:moveTo>
                    <a:cubicBezTo>
                      <a:pt x="10075" y="1635"/>
                      <a:pt x="9987" y="1712"/>
                      <a:pt x="9987" y="1805"/>
                    </a:cubicBezTo>
                    <a:cubicBezTo>
                      <a:pt x="9987" y="1897"/>
                      <a:pt x="10075" y="1969"/>
                      <a:pt x="10181" y="1969"/>
                    </a:cubicBezTo>
                    <a:cubicBezTo>
                      <a:pt x="10286" y="1969"/>
                      <a:pt x="10369" y="1897"/>
                      <a:pt x="10369" y="1805"/>
                    </a:cubicBezTo>
                    <a:cubicBezTo>
                      <a:pt x="10369" y="1712"/>
                      <a:pt x="10286" y="1635"/>
                      <a:pt x="10181" y="1635"/>
                    </a:cubicBezTo>
                    <a:close/>
                    <a:moveTo>
                      <a:pt x="10802" y="1635"/>
                    </a:moveTo>
                    <a:cubicBezTo>
                      <a:pt x="10696" y="1635"/>
                      <a:pt x="10609" y="1712"/>
                      <a:pt x="10609" y="1805"/>
                    </a:cubicBezTo>
                    <a:cubicBezTo>
                      <a:pt x="10609" y="1897"/>
                      <a:pt x="10696" y="1969"/>
                      <a:pt x="10802" y="1969"/>
                    </a:cubicBezTo>
                    <a:cubicBezTo>
                      <a:pt x="10907" y="1969"/>
                      <a:pt x="10989" y="1897"/>
                      <a:pt x="10989" y="1805"/>
                    </a:cubicBezTo>
                    <a:cubicBezTo>
                      <a:pt x="10989" y="1712"/>
                      <a:pt x="10907" y="1635"/>
                      <a:pt x="10802" y="1635"/>
                    </a:cubicBezTo>
                    <a:close/>
                    <a:moveTo>
                      <a:pt x="11419" y="1635"/>
                    </a:moveTo>
                    <a:cubicBezTo>
                      <a:pt x="11314" y="1635"/>
                      <a:pt x="11231" y="1712"/>
                      <a:pt x="11231" y="1805"/>
                    </a:cubicBezTo>
                    <a:cubicBezTo>
                      <a:pt x="11231" y="1897"/>
                      <a:pt x="11314" y="1969"/>
                      <a:pt x="11419" y="1969"/>
                    </a:cubicBezTo>
                    <a:cubicBezTo>
                      <a:pt x="11525" y="1969"/>
                      <a:pt x="11613" y="1897"/>
                      <a:pt x="11613" y="1805"/>
                    </a:cubicBezTo>
                    <a:cubicBezTo>
                      <a:pt x="11613" y="1712"/>
                      <a:pt x="11525" y="1635"/>
                      <a:pt x="11419" y="1635"/>
                    </a:cubicBezTo>
                    <a:close/>
                    <a:moveTo>
                      <a:pt x="12046" y="1635"/>
                    </a:moveTo>
                    <a:cubicBezTo>
                      <a:pt x="11941" y="1635"/>
                      <a:pt x="11854" y="1712"/>
                      <a:pt x="11854" y="1805"/>
                    </a:cubicBezTo>
                    <a:cubicBezTo>
                      <a:pt x="11854" y="1897"/>
                      <a:pt x="11941" y="1969"/>
                      <a:pt x="12046" y="1969"/>
                    </a:cubicBezTo>
                    <a:cubicBezTo>
                      <a:pt x="12152" y="1969"/>
                      <a:pt x="12234" y="1897"/>
                      <a:pt x="12234" y="1805"/>
                    </a:cubicBezTo>
                    <a:cubicBezTo>
                      <a:pt x="12234" y="1712"/>
                      <a:pt x="12152" y="1635"/>
                      <a:pt x="12046" y="1635"/>
                    </a:cubicBezTo>
                    <a:close/>
                    <a:moveTo>
                      <a:pt x="12669" y="1635"/>
                    </a:moveTo>
                    <a:cubicBezTo>
                      <a:pt x="12563" y="1635"/>
                      <a:pt x="12474" y="1712"/>
                      <a:pt x="12474" y="1805"/>
                    </a:cubicBezTo>
                    <a:cubicBezTo>
                      <a:pt x="12474" y="1897"/>
                      <a:pt x="12563" y="1969"/>
                      <a:pt x="12669" y="1969"/>
                    </a:cubicBezTo>
                    <a:cubicBezTo>
                      <a:pt x="12774" y="1969"/>
                      <a:pt x="12856" y="1897"/>
                      <a:pt x="12856" y="1805"/>
                    </a:cubicBezTo>
                    <a:cubicBezTo>
                      <a:pt x="12856" y="1712"/>
                      <a:pt x="12774" y="1635"/>
                      <a:pt x="12669" y="1635"/>
                    </a:cubicBezTo>
                    <a:close/>
                    <a:moveTo>
                      <a:pt x="13292" y="1635"/>
                    </a:moveTo>
                    <a:cubicBezTo>
                      <a:pt x="13187" y="1635"/>
                      <a:pt x="13104" y="1712"/>
                      <a:pt x="13104" y="1805"/>
                    </a:cubicBezTo>
                    <a:cubicBezTo>
                      <a:pt x="13104" y="1897"/>
                      <a:pt x="13187" y="1969"/>
                      <a:pt x="13292" y="1969"/>
                    </a:cubicBezTo>
                    <a:cubicBezTo>
                      <a:pt x="13398" y="1969"/>
                      <a:pt x="13487" y="1897"/>
                      <a:pt x="13487" y="1805"/>
                    </a:cubicBezTo>
                    <a:cubicBezTo>
                      <a:pt x="13487" y="1712"/>
                      <a:pt x="13398" y="1635"/>
                      <a:pt x="13292" y="1635"/>
                    </a:cubicBezTo>
                    <a:close/>
                    <a:moveTo>
                      <a:pt x="2680" y="2179"/>
                    </a:moveTo>
                    <a:cubicBezTo>
                      <a:pt x="2575" y="2179"/>
                      <a:pt x="2493" y="2256"/>
                      <a:pt x="2492" y="2347"/>
                    </a:cubicBezTo>
                    <a:cubicBezTo>
                      <a:pt x="2492" y="2440"/>
                      <a:pt x="2575" y="2517"/>
                      <a:pt x="2680" y="2517"/>
                    </a:cubicBezTo>
                    <a:cubicBezTo>
                      <a:pt x="2786" y="2517"/>
                      <a:pt x="2874" y="2440"/>
                      <a:pt x="2874" y="2347"/>
                    </a:cubicBezTo>
                    <a:cubicBezTo>
                      <a:pt x="2874" y="2255"/>
                      <a:pt x="2786" y="2179"/>
                      <a:pt x="2680" y="2179"/>
                    </a:cubicBezTo>
                    <a:close/>
                    <a:moveTo>
                      <a:pt x="3307" y="2179"/>
                    </a:moveTo>
                    <a:cubicBezTo>
                      <a:pt x="3202" y="2179"/>
                      <a:pt x="3115" y="2255"/>
                      <a:pt x="3115" y="2347"/>
                    </a:cubicBezTo>
                    <a:cubicBezTo>
                      <a:pt x="3115" y="2440"/>
                      <a:pt x="3202" y="2517"/>
                      <a:pt x="3307" y="2517"/>
                    </a:cubicBezTo>
                    <a:cubicBezTo>
                      <a:pt x="3413" y="2517"/>
                      <a:pt x="3496" y="2440"/>
                      <a:pt x="3495" y="2347"/>
                    </a:cubicBezTo>
                    <a:cubicBezTo>
                      <a:pt x="3495" y="2256"/>
                      <a:pt x="3413" y="2179"/>
                      <a:pt x="3307" y="2179"/>
                    </a:cubicBezTo>
                    <a:close/>
                    <a:moveTo>
                      <a:pt x="3930" y="2179"/>
                    </a:moveTo>
                    <a:cubicBezTo>
                      <a:pt x="3824" y="2179"/>
                      <a:pt x="3736" y="2255"/>
                      <a:pt x="3736" y="2347"/>
                    </a:cubicBezTo>
                    <a:cubicBezTo>
                      <a:pt x="3736" y="2440"/>
                      <a:pt x="3824" y="2517"/>
                      <a:pt x="3930" y="2517"/>
                    </a:cubicBezTo>
                    <a:cubicBezTo>
                      <a:pt x="4035" y="2517"/>
                      <a:pt x="4118" y="2440"/>
                      <a:pt x="4118" y="2347"/>
                    </a:cubicBezTo>
                    <a:cubicBezTo>
                      <a:pt x="4117" y="2256"/>
                      <a:pt x="4035" y="2179"/>
                      <a:pt x="3930" y="2179"/>
                    </a:cubicBezTo>
                    <a:close/>
                    <a:moveTo>
                      <a:pt x="4554" y="2179"/>
                    </a:moveTo>
                    <a:cubicBezTo>
                      <a:pt x="4448" y="2179"/>
                      <a:pt x="4366" y="2256"/>
                      <a:pt x="4366" y="2347"/>
                    </a:cubicBezTo>
                    <a:cubicBezTo>
                      <a:pt x="4365" y="2440"/>
                      <a:pt x="4448" y="2517"/>
                      <a:pt x="4554" y="2517"/>
                    </a:cubicBezTo>
                    <a:cubicBezTo>
                      <a:pt x="4659" y="2517"/>
                      <a:pt x="4748" y="2440"/>
                      <a:pt x="4748" y="2347"/>
                    </a:cubicBezTo>
                    <a:cubicBezTo>
                      <a:pt x="4748" y="2255"/>
                      <a:pt x="4659" y="2179"/>
                      <a:pt x="4554" y="2179"/>
                    </a:cubicBezTo>
                    <a:close/>
                    <a:moveTo>
                      <a:pt x="5188" y="2179"/>
                    </a:moveTo>
                    <a:cubicBezTo>
                      <a:pt x="5083" y="2179"/>
                      <a:pt x="5001" y="2256"/>
                      <a:pt x="5000" y="2347"/>
                    </a:cubicBezTo>
                    <a:cubicBezTo>
                      <a:pt x="5000" y="2440"/>
                      <a:pt x="5083" y="2517"/>
                      <a:pt x="5188" y="2517"/>
                    </a:cubicBezTo>
                    <a:cubicBezTo>
                      <a:pt x="5294" y="2517"/>
                      <a:pt x="5381" y="2440"/>
                      <a:pt x="5381" y="2347"/>
                    </a:cubicBezTo>
                    <a:cubicBezTo>
                      <a:pt x="5381" y="2255"/>
                      <a:pt x="5294" y="2179"/>
                      <a:pt x="5188" y="2179"/>
                    </a:cubicBezTo>
                    <a:close/>
                    <a:moveTo>
                      <a:pt x="5815" y="2179"/>
                    </a:moveTo>
                    <a:cubicBezTo>
                      <a:pt x="5710" y="2179"/>
                      <a:pt x="5621" y="2255"/>
                      <a:pt x="5621" y="2347"/>
                    </a:cubicBezTo>
                    <a:cubicBezTo>
                      <a:pt x="5621" y="2440"/>
                      <a:pt x="5710" y="2517"/>
                      <a:pt x="5815" y="2517"/>
                    </a:cubicBezTo>
                    <a:cubicBezTo>
                      <a:pt x="5921" y="2517"/>
                      <a:pt x="6003" y="2440"/>
                      <a:pt x="6003" y="2347"/>
                    </a:cubicBezTo>
                    <a:cubicBezTo>
                      <a:pt x="6003" y="2256"/>
                      <a:pt x="5921" y="2179"/>
                      <a:pt x="5815" y="2179"/>
                    </a:cubicBezTo>
                    <a:close/>
                    <a:moveTo>
                      <a:pt x="6436" y="2179"/>
                    </a:moveTo>
                    <a:cubicBezTo>
                      <a:pt x="6330" y="2179"/>
                      <a:pt x="6243" y="2255"/>
                      <a:pt x="6243" y="2347"/>
                    </a:cubicBezTo>
                    <a:cubicBezTo>
                      <a:pt x="6243" y="2440"/>
                      <a:pt x="6330" y="2517"/>
                      <a:pt x="6436" y="2517"/>
                    </a:cubicBezTo>
                    <a:cubicBezTo>
                      <a:pt x="6541" y="2517"/>
                      <a:pt x="6624" y="2440"/>
                      <a:pt x="6624" y="2347"/>
                    </a:cubicBezTo>
                    <a:cubicBezTo>
                      <a:pt x="6623" y="2256"/>
                      <a:pt x="6541" y="2179"/>
                      <a:pt x="6436" y="2179"/>
                    </a:cubicBezTo>
                    <a:close/>
                    <a:moveTo>
                      <a:pt x="7054" y="2179"/>
                    </a:moveTo>
                    <a:cubicBezTo>
                      <a:pt x="6948" y="2179"/>
                      <a:pt x="6866" y="2256"/>
                      <a:pt x="6866" y="2347"/>
                    </a:cubicBezTo>
                    <a:cubicBezTo>
                      <a:pt x="6865" y="2440"/>
                      <a:pt x="6948" y="2517"/>
                      <a:pt x="7054" y="2517"/>
                    </a:cubicBezTo>
                    <a:cubicBezTo>
                      <a:pt x="7159" y="2517"/>
                      <a:pt x="7248" y="2440"/>
                      <a:pt x="7248" y="2347"/>
                    </a:cubicBezTo>
                    <a:cubicBezTo>
                      <a:pt x="7248" y="2255"/>
                      <a:pt x="7159" y="2179"/>
                      <a:pt x="7054" y="2179"/>
                    </a:cubicBezTo>
                    <a:close/>
                    <a:moveTo>
                      <a:pt x="7681" y="2179"/>
                    </a:moveTo>
                    <a:cubicBezTo>
                      <a:pt x="7575" y="2179"/>
                      <a:pt x="7488" y="2255"/>
                      <a:pt x="7488" y="2347"/>
                    </a:cubicBezTo>
                    <a:cubicBezTo>
                      <a:pt x="7488" y="2440"/>
                      <a:pt x="7575" y="2517"/>
                      <a:pt x="7681" y="2517"/>
                    </a:cubicBezTo>
                    <a:cubicBezTo>
                      <a:pt x="7786" y="2517"/>
                      <a:pt x="7869" y="2440"/>
                      <a:pt x="7869" y="2347"/>
                    </a:cubicBezTo>
                    <a:cubicBezTo>
                      <a:pt x="7868" y="2256"/>
                      <a:pt x="7786" y="2179"/>
                      <a:pt x="7681" y="2179"/>
                    </a:cubicBezTo>
                    <a:close/>
                    <a:moveTo>
                      <a:pt x="8303" y="2179"/>
                    </a:moveTo>
                    <a:cubicBezTo>
                      <a:pt x="8197" y="2179"/>
                      <a:pt x="8109" y="2255"/>
                      <a:pt x="8109" y="2347"/>
                    </a:cubicBezTo>
                    <a:cubicBezTo>
                      <a:pt x="8109" y="2440"/>
                      <a:pt x="8197" y="2517"/>
                      <a:pt x="8303" y="2517"/>
                    </a:cubicBezTo>
                    <a:cubicBezTo>
                      <a:pt x="8408" y="2517"/>
                      <a:pt x="8491" y="2440"/>
                      <a:pt x="8491" y="2347"/>
                    </a:cubicBezTo>
                    <a:cubicBezTo>
                      <a:pt x="8490" y="2256"/>
                      <a:pt x="8408" y="2179"/>
                      <a:pt x="8303" y="2179"/>
                    </a:cubicBezTo>
                    <a:close/>
                    <a:moveTo>
                      <a:pt x="8927" y="2179"/>
                    </a:moveTo>
                    <a:cubicBezTo>
                      <a:pt x="8821" y="2179"/>
                      <a:pt x="8739" y="2256"/>
                      <a:pt x="8739" y="2347"/>
                    </a:cubicBezTo>
                    <a:cubicBezTo>
                      <a:pt x="8738" y="2440"/>
                      <a:pt x="8821" y="2517"/>
                      <a:pt x="8927" y="2517"/>
                    </a:cubicBezTo>
                    <a:cubicBezTo>
                      <a:pt x="9032" y="2517"/>
                      <a:pt x="9121" y="2440"/>
                      <a:pt x="9121" y="2347"/>
                    </a:cubicBezTo>
                    <a:cubicBezTo>
                      <a:pt x="9121" y="2255"/>
                      <a:pt x="9032" y="2179"/>
                      <a:pt x="8927" y="2179"/>
                    </a:cubicBezTo>
                    <a:close/>
                    <a:moveTo>
                      <a:pt x="9554" y="2179"/>
                    </a:moveTo>
                    <a:cubicBezTo>
                      <a:pt x="9448" y="2179"/>
                      <a:pt x="9366" y="2256"/>
                      <a:pt x="9366" y="2347"/>
                    </a:cubicBezTo>
                    <a:cubicBezTo>
                      <a:pt x="9365" y="2440"/>
                      <a:pt x="9448" y="2517"/>
                      <a:pt x="9554" y="2517"/>
                    </a:cubicBezTo>
                    <a:cubicBezTo>
                      <a:pt x="9659" y="2517"/>
                      <a:pt x="9746" y="2440"/>
                      <a:pt x="9746" y="2347"/>
                    </a:cubicBezTo>
                    <a:cubicBezTo>
                      <a:pt x="9746" y="2255"/>
                      <a:pt x="9659" y="2179"/>
                      <a:pt x="9554" y="2179"/>
                    </a:cubicBezTo>
                    <a:close/>
                    <a:moveTo>
                      <a:pt x="10181" y="2179"/>
                    </a:moveTo>
                    <a:cubicBezTo>
                      <a:pt x="10075" y="2179"/>
                      <a:pt x="9987" y="2255"/>
                      <a:pt x="9987" y="2347"/>
                    </a:cubicBezTo>
                    <a:cubicBezTo>
                      <a:pt x="9987" y="2440"/>
                      <a:pt x="10075" y="2517"/>
                      <a:pt x="10181" y="2517"/>
                    </a:cubicBezTo>
                    <a:cubicBezTo>
                      <a:pt x="10286" y="2517"/>
                      <a:pt x="10369" y="2440"/>
                      <a:pt x="10369" y="2347"/>
                    </a:cubicBezTo>
                    <a:cubicBezTo>
                      <a:pt x="10368" y="2256"/>
                      <a:pt x="10286" y="2179"/>
                      <a:pt x="10181" y="2179"/>
                    </a:cubicBezTo>
                    <a:close/>
                    <a:moveTo>
                      <a:pt x="10802" y="2179"/>
                    </a:moveTo>
                    <a:cubicBezTo>
                      <a:pt x="10696" y="2179"/>
                      <a:pt x="10609" y="2255"/>
                      <a:pt x="10609" y="2347"/>
                    </a:cubicBezTo>
                    <a:cubicBezTo>
                      <a:pt x="10609" y="2440"/>
                      <a:pt x="10696" y="2517"/>
                      <a:pt x="10802" y="2517"/>
                    </a:cubicBezTo>
                    <a:cubicBezTo>
                      <a:pt x="10907" y="2517"/>
                      <a:pt x="10990" y="2440"/>
                      <a:pt x="10989" y="2347"/>
                    </a:cubicBezTo>
                    <a:cubicBezTo>
                      <a:pt x="10989" y="2256"/>
                      <a:pt x="10907" y="2179"/>
                      <a:pt x="10802" y="2179"/>
                    </a:cubicBezTo>
                    <a:close/>
                    <a:moveTo>
                      <a:pt x="11419" y="2179"/>
                    </a:moveTo>
                    <a:cubicBezTo>
                      <a:pt x="11314" y="2179"/>
                      <a:pt x="11232" y="2256"/>
                      <a:pt x="11231" y="2347"/>
                    </a:cubicBezTo>
                    <a:cubicBezTo>
                      <a:pt x="11231" y="2440"/>
                      <a:pt x="11314" y="2517"/>
                      <a:pt x="11419" y="2517"/>
                    </a:cubicBezTo>
                    <a:cubicBezTo>
                      <a:pt x="11525" y="2517"/>
                      <a:pt x="11613" y="2440"/>
                      <a:pt x="11613" y="2347"/>
                    </a:cubicBezTo>
                    <a:cubicBezTo>
                      <a:pt x="11613" y="2255"/>
                      <a:pt x="11525" y="2179"/>
                      <a:pt x="11419" y="2179"/>
                    </a:cubicBezTo>
                    <a:close/>
                    <a:moveTo>
                      <a:pt x="12046" y="2179"/>
                    </a:moveTo>
                    <a:cubicBezTo>
                      <a:pt x="11941" y="2179"/>
                      <a:pt x="11854" y="2255"/>
                      <a:pt x="11854" y="2347"/>
                    </a:cubicBezTo>
                    <a:cubicBezTo>
                      <a:pt x="11854" y="2440"/>
                      <a:pt x="11941" y="2517"/>
                      <a:pt x="12046" y="2517"/>
                    </a:cubicBezTo>
                    <a:cubicBezTo>
                      <a:pt x="12152" y="2517"/>
                      <a:pt x="12235" y="2440"/>
                      <a:pt x="12234" y="2347"/>
                    </a:cubicBezTo>
                    <a:cubicBezTo>
                      <a:pt x="12234" y="2256"/>
                      <a:pt x="12152" y="2179"/>
                      <a:pt x="12046" y="2179"/>
                    </a:cubicBezTo>
                    <a:close/>
                    <a:moveTo>
                      <a:pt x="12669" y="2179"/>
                    </a:moveTo>
                    <a:cubicBezTo>
                      <a:pt x="12563" y="2179"/>
                      <a:pt x="12474" y="2255"/>
                      <a:pt x="12474" y="2347"/>
                    </a:cubicBezTo>
                    <a:cubicBezTo>
                      <a:pt x="12474" y="2440"/>
                      <a:pt x="12563" y="2517"/>
                      <a:pt x="12669" y="2517"/>
                    </a:cubicBezTo>
                    <a:cubicBezTo>
                      <a:pt x="12774" y="2517"/>
                      <a:pt x="12857" y="2440"/>
                      <a:pt x="12856" y="2347"/>
                    </a:cubicBezTo>
                    <a:cubicBezTo>
                      <a:pt x="12856" y="2256"/>
                      <a:pt x="12774" y="2179"/>
                      <a:pt x="12669" y="2179"/>
                    </a:cubicBezTo>
                    <a:close/>
                    <a:moveTo>
                      <a:pt x="13292" y="2179"/>
                    </a:moveTo>
                    <a:cubicBezTo>
                      <a:pt x="13187" y="2179"/>
                      <a:pt x="13105" y="2256"/>
                      <a:pt x="13104" y="2347"/>
                    </a:cubicBezTo>
                    <a:cubicBezTo>
                      <a:pt x="13104" y="2440"/>
                      <a:pt x="13187" y="2517"/>
                      <a:pt x="13292" y="2517"/>
                    </a:cubicBezTo>
                    <a:cubicBezTo>
                      <a:pt x="13398" y="2517"/>
                      <a:pt x="13487" y="2440"/>
                      <a:pt x="13487" y="2347"/>
                    </a:cubicBezTo>
                    <a:cubicBezTo>
                      <a:pt x="13487" y="2255"/>
                      <a:pt x="13398" y="2179"/>
                      <a:pt x="13292" y="2179"/>
                    </a:cubicBezTo>
                    <a:close/>
                    <a:moveTo>
                      <a:pt x="13927" y="2179"/>
                    </a:moveTo>
                    <a:cubicBezTo>
                      <a:pt x="13822" y="2179"/>
                      <a:pt x="13740" y="2256"/>
                      <a:pt x="13739" y="2347"/>
                    </a:cubicBezTo>
                    <a:cubicBezTo>
                      <a:pt x="13739" y="2440"/>
                      <a:pt x="13822" y="2517"/>
                      <a:pt x="13927" y="2517"/>
                    </a:cubicBezTo>
                    <a:cubicBezTo>
                      <a:pt x="14033" y="2517"/>
                      <a:pt x="14120" y="2440"/>
                      <a:pt x="14120" y="2347"/>
                    </a:cubicBezTo>
                    <a:cubicBezTo>
                      <a:pt x="14120" y="2255"/>
                      <a:pt x="14033" y="2179"/>
                      <a:pt x="13927" y="2179"/>
                    </a:cubicBezTo>
                    <a:close/>
                    <a:moveTo>
                      <a:pt x="14554" y="2179"/>
                    </a:moveTo>
                    <a:cubicBezTo>
                      <a:pt x="14449" y="2179"/>
                      <a:pt x="14360" y="2255"/>
                      <a:pt x="14360" y="2347"/>
                    </a:cubicBezTo>
                    <a:cubicBezTo>
                      <a:pt x="14360" y="2440"/>
                      <a:pt x="14449" y="2517"/>
                      <a:pt x="14554" y="2517"/>
                    </a:cubicBezTo>
                    <a:cubicBezTo>
                      <a:pt x="14660" y="2517"/>
                      <a:pt x="14742" y="2440"/>
                      <a:pt x="14742" y="2347"/>
                    </a:cubicBezTo>
                    <a:cubicBezTo>
                      <a:pt x="14742" y="2256"/>
                      <a:pt x="14660" y="2179"/>
                      <a:pt x="14554" y="2179"/>
                    </a:cubicBezTo>
                    <a:close/>
                    <a:moveTo>
                      <a:pt x="15175" y="2179"/>
                    </a:moveTo>
                    <a:cubicBezTo>
                      <a:pt x="15069" y="2179"/>
                      <a:pt x="14982" y="2255"/>
                      <a:pt x="14982" y="2347"/>
                    </a:cubicBezTo>
                    <a:cubicBezTo>
                      <a:pt x="14982" y="2440"/>
                      <a:pt x="15069" y="2517"/>
                      <a:pt x="15175" y="2517"/>
                    </a:cubicBezTo>
                    <a:cubicBezTo>
                      <a:pt x="15280" y="2517"/>
                      <a:pt x="15363" y="2440"/>
                      <a:pt x="15363" y="2347"/>
                    </a:cubicBezTo>
                    <a:cubicBezTo>
                      <a:pt x="15362" y="2256"/>
                      <a:pt x="15280" y="2179"/>
                      <a:pt x="15175" y="2179"/>
                    </a:cubicBezTo>
                    <a:close/>
                    <a:moveTo>
                      <a:pt x="15793" y="2179"/>
                    </a:moveTo>
                    <a:cubicBezTo>
                      <a:pt x="15687" y="2179"/>
                      <a:pt x="15605" y="2256"/>
                      <a:pt x="15605" y="2347"/>
                    </a:cubicBezTo>
                    <a:cubicBezTo>
                      <a:pt x="15604" y="2440"/>
                      <a:pt x="15687" y="2517"/>
                      <a:pt x="15793" y="2517"/>
                    </a:cubicBezTo>
                    <a:cubicBezTo>
                      <a:pt x="15898" y="2517"/>
                      <a:pt x="15987" y="2440"/>
                      <a:pt x="15987" y="2347"/>
                    </a:cubicBezTo>
                    <a:cubicBezTo>
                      <a:pt x="15987" y="2255"/>
                      <a:pt x="15898" y="2179"/>
                      <a:pt x="15793" y="2179"/>
                    </a:cubicBezTo>
                    <a:close/>
                    <a:moveTo>
                      <a:pt x="16420" y="2179"/>
                    </a:moveTo>
                    <a:cubicBezTo>
                      <a:pt x="16314" y="2179"/>
                      <a:pt x="16227" y="2255"/>
                      <a:pt x="16227" y="2347"/>
                    </a:cubicBezTo>
                    <a:cubicBezTo>
                      <a:pt x="16227" y="2440"/>
                      <a:pt x="16314" y="2517"/>
                      <a:pt x="16420" y="2517"/>
                    </a:cubicBezTo>
                    <a:cubicBezTo>
                      <a:pt x="16525" y="2517"/>
                      <a:pt x="16608" y="2440"/>
                      <a:pt x="16607" y="2347"/>
                    </a:cubicBezTo>
                    <a:cubicBezTo>
                      <a:pt x="16607" y="2256"/>
                      <a:pt x="16525" y="2179"/>
                      <a:pt x="16420" y="2179"/>
                    </a:cubicBezTo>
                    <a:close/>
                    <a:moveTo>
                      <a:pt x="2063" y="2727"/>
                    </a:moveTo>
                    <a:cubicBezTo>
                      <a:pt x="1957" y="2727"/>
                      <a:pt x="1870" y="2799"/>
                      <a:pt x="1870" y="2891"/>
                    </a:cubicBezTo>
                    <a:cubicBezTo>
                      <a:pt x="1870" y="2984"/>
                      <a:pt x="1957" y="3060"/>
                      <a:pt x="2063" y="3060"/>
                    </a:cubicBezTo>
                    <a:cubicBezTo>
                      <a:pt x="2168" y="3060"/>
                      <a:pt x="2251" y="2984"/>
                      <a:pt x="2251" y="2891"/>
                    </a:cubicBezTo>
                    <a:cubicBezTo>
                      <a:pt x="2251" y="2799"/>
                      <a:pt x="2168" y="2727"/>
                      <a:pt x="2063" y="2727"/>
                    </a:cubicBezTo>
                    <a:close/>
                    <a:moveTo>
                      <a:pt x="2680" y="2727"/>
                    </a:moveTo>
                    <a:cubicBezTo>
                      <a:pt x="2575" y="2727"/>
                      <a:pt x="2492" y="2799"/>
                      <a:pt x="2492" y="2891"/>
                    </a:cubicBezTo>
                    <a:cubicBezTo>
                      <a:pt x="2492" y="2984"/>
                      <a:pt x="2575" y="3060"/>
                      <a:pt x="2680" y="3060"/>
                    </a:cubicBezTo>
                    <a:cubicBezTo>
                      <a:pt x="2786" y="3060"/>
                      <a:pt x="2874" y="2984"/>
                      <a:pt x="2874" y="2891"/>
                    </a:cubicBezTo>
                    <a:cubicBezTo>
                      <a:pt x="2874" y="2799"/>
                      <a:pt x="2786" y="2727"/>
                      <a:pt x="2680" y="2727"/>
                    </a:cubicBezTo>
                    <a:close/>
                    <a:moveTo>
                      <a:pt x="3307" y="2727"/>
                    </a:moveTo>
                    <a:cubicBezTo>
                      <a:pt x="3202" y="2727"/>
                      <a:pt x="3115" y="2799"/>
                      <a:pt x="3115" y="2891"/>
                    </a:cubicBezTo>
                    <a:cubicBezTo>
                      <a:pt x="3115" y="2984"/>
                      <a:pt x="3202" y="3060"/>
                      <a:pt x="3307" y="3060"/>
                    </a:cubicBezTo>
                    <a:cubicBezTo>
                      <a:pt x="3413" y="3060"/>
                      <a:pt x="3495" y="2984"/>
                      <a:pt x="3495" y="2891"/>
                    </a:cubicBezTo>
                    <a:cubicBezTo>
                      <a:pt x="3495" y="2799"/>
                      <a:pt x="3413" y="2727"/>
                      <a:pt x="3307" y="2727"/>
                    </a:cubicBezTo>
                    <a:close/>
                    <a:moveTo>
                      <a:pt x="3930" y="2727"/>
                    </a:moveTo>
                    <a:cubicBezTo>
                      <a:pt x="3824" y="2727"/>
                      <a:pt x="3736" y="2799"/>
                      <a:pt x="3736" y="2891"/>
                    </a:cubicBezTo>
                    <a:cubicBezTo>
                      <a:pt x="3736" y="2984"/>
                      <a:pt x="3824" y="3060"/>
                      <a:pt x="3930" y="3060"/>
                    </a:cubicBezTo>
                    <a:cubicBezTo>
                      <a:pt x="4035" y="3060"/>
                      <a:pt x="4118" y="2984"/>
                      <a:pt x="4118" y="2891"/>
                    </a:cubicBezTo>
                    <a:cubicBezTo>
                      <a:pt x="4118" y="2799"/>
                      <a:pt x="4035" y="2727"/>
                      <a:pt x="3930" y="2727"/>
                    </a:cubicBezTo>
                    <a:close/>
                    <a:moveTo>
                      <a:pt x="4554" y="2727"/>
                    </a:moveTo>
                    <a:cubicBezTo>
                      <a:pt x="4448" y="2727"/>
                      <a:pt x="4366" y="2799"/>
                      <a:pt x="4366" y="2891"/>
                    </a:cubicBezTo>
                    <a:cubicBezTo>
                      <a:pt x="4366" y="2984"/>
                      <a:pt x="4448" y="3060"/>
                      <a:pt x="4554" y="3060"/>
                    </a:cubicBezTo>
                    <a:cubicBezTo>
                      <a:pt x="4659" y="3060"/>
                      <a:pt x="4748" y="2984"/>
                      <a:pt x="4748" y="2891"/>
                    </a:cubicBezTo>
                    <a:cubicBezTo>
                      <a:pt x="4748" y="2799"/>
                      <a:pt x="4659" y="2727"/>
                      <a:pt x="4554" y="2727"/>
                    </a:cubicBezTo>
                    <a:close/>
                    <a:moveTo>
                      <a:pt x="5188" y="2727"/>
                    </a:moveTo>
                    <a:cubicBezTo>
                      <a:pt x="5083" y="2727"/>
                      <a:pt x="5000" y="2799"/>
                      <a:pt x="5000" y="2891"/>
                    </a:cubicBezTo>
                    <a:cubicBezTo>
                      <a:pt x="5000" y="2984"/>
                      <a:pt x="5083" y="3060"/>
                      <a:pt x="5188" y="3060"/>
                    </a:cubicBezTo>
                    <a:cubicBezTo>
                      <a:pt x="5294" y="3060"/>
                      <a:pt x="5381" y="2984"/>
                      <a:pt x="5381" y="2891"/>
                    </a:cubicBezTo>
                    <a:cubicBezTo>
                      <a:pt x="5381" y="2799"/>
                      <a:pt x="5294" y="2727"/>
                      <a:pt x="5188" y="2727"/>
                    </a:cubicBezTo>
                    <a:close/>
                    <a:moveTo>
                      <a:pt x="5815" y="2727"/>
                    </a:moveTo>
                    <a:cubicBezTo>
                      <a:pt x="5710" y="2727"/>
                      <a:pt x="5621" y="2799"/>
                      <a:pt x="5621" y="2891"/>
                    </a:cubicBezTo>
                    <a:cubicBezTo>
                      <a:pt x="5621" y="2984"/>
                      <a:pt x="5710" y="3060"/>
                      <a:pt x="5815" y="3060"/>
                    </a:cubicBezTo>
                    <a:cubicBezTo>
                      <a:pt x="5921" y="3060"/>
                      <a:pt x="6003" y="2984"/>
                      <a:pt x="6003" y="2891"/>
                    </a:cubicBezTo>
                    <a:cubicBezTo>
                      <a:pt x="6003" y="2799"/>
                      <a:pt x="5921" y="2727"/>
                      <a:pt x="5815" y="2727"/>
                    </a:cubicBezTo>
                    <a:close/>
                    <a:moveTo>
                      <a:pt x="6436" y="2727"/>
                    </a:moveTo>
                    <a:cubicBezTo>
                      <a:pt x="6330" y="2727"/>
                      <a:pt x="6243" y="2799"/>
                      <a:pt x="6243" y="2891"/>
                    </a:cubicBezTo>
                    <a:cubicBezTo>
                      <a:pt x="6243" y="2984"/>
                      <a:pt x="6330" y="3060"/>
                      <a:pt x="6436" y="3060"/>
                    </a:cubicBezTo>
                    <a:cubicBezTo>
                      <a:pt x="6541" y="3060"/>
                      <a:pt x="6624" y="2984"/>
                      <a:pt x="6624" y="2891"/>
                    </a:cubicBezTo>
                    <a:cubicBezTo>
                      <a:pt x="6624" y="2799"/>
                      <a:pt x="6541" y="2727"/>
                      <a:pt x="6436" y="2727"/>
                    </a:cubicBezTo>
                    <a:close/>
                    <a:moveTo>
                      <a:pt x="7054" y="2727"/>
                    </a:moveTo>
                    <a:cubicBezTo>
                      <a:pt x="6948" y="2727"/>
                      <a:pt x="6866" y="2799"/>
                      <a:pt x="6866" y="2891"/>
                    </a:cubicBezTo>
                    <a:cubicBezTo>
                      <a:pt x="6866" y="2984"/>
                      <a:pt x="6948" y="3060"/>
                      <a:pt x="7054" y="3060"/>
                    </a:cubicBezTo>
                    <a:cubicBezTo>
                      <a:pt x="7159" y="3060"/>
                      <a:pt x="7248" y="2984"/>
                      <a:pt x="7248" y="2891"/>
                    </a:cubicBezTo>
                    <a:cubicBezTo>
                      <a:pt x="7248" y="2799"/>
                      <a:pt x="7159" y="2727"/>
                      <a:pt x="7054" y="2727"/>
                    </a:cubicBezTo>
                    <a:close/>
                    <a:moveTo>
                      <a:pt x="7681" y="2727"/>
                    </a:moveTo>
                    <a:cubicBezTo>
                      <a:pt x="7575" y="2727"/>
                      <a:pt x="7488" y="2799"/>
                      <a:pt x="7488" y="2891"/>
                    </a:cubicBezTo>
                    <a:cubicBezTo>
                      <a:pt x="7488" y="2984"/>
                      <a:pt x="7575" y="3060"/>
                      <a:pt x="7681" y="3060"/>
                    </a:cubicBezTo>
                    <a:cubicBezTo>
                      <a:pt x="7786" y="3060"/>
                      <a:pt x="7869" y="2984"/>
                      <a:pt x="7869" y="2891"/>
                    </a:cubicBezTo>
                    <a:cubicBezTo>
                      <a:pt x="7869" y="2799"/>
                      <a:pt x="7786" y="2727"/>
                      <a:pt x="7681" y="2727"/>
                    </a:cubicBezTo>
                    <a:close/>
                    <a:moveTo>
                      <a:pt x="8303" y="2727"/>
                    </a:moveTo>
                    <a:cubicBezTo>
                      <a:pt x="8197" y="2727"/>
                      <a:pt x="8109" y="2799"/>
                      <a:pt x="8109" y="2891"/>
                    </a:cubicBezTo>
                    <a:cubicBezTo>
                      <a:pt x="8109" y="2984"/>
                      <a:pt x="8197" y="3060"/>
                      <a:pt x="8303" y="3060"/>
                    </a:cubicBezTo>
                    <a:cubicBezTo>
                      <a:pt x="8408" y="3060"/>
                      <a:pt x="8491" y="2984"/>
                      <a:pt x="8491" y="2891"/>
                    </a:cubicBezTo>
                    <a:cubicBezTo>
                      <a:pt x="8491" y="2799"/>
                      <a:pt x="8408" y="2727"/>
                      <a:pt x="8303" y="2727"/>
                    </a:cubicBezTo>
                    <a:close/>
                    <a:moveTo>
                      <a:pt x="8927" y="2727"/>
                    </a:moveTo>
                    <a:cubicBezTo>
                      <a:pt x="8821" y="2727"/>
                      <a:pt x="8739" y="2799"/>
                      <a:pt x="8739" y="2891"/>
                    </a:cubicBezTo>
                    <a:cubicBezTo>
                      <a:pt x="8739" y="2984"/>
                      <a:pt x="8821" y="3060"/>
                      <a:pt x="8927" y="3060"/>
                    </a:cubicBezTo>
                    <a:cubicBezTo>
                      <a:pt x="9032" y="3060"/>
                      <a:pt x="9121" y="2984"/>
                      <a:pt x="9121" y="2891"/>
                    </a:cubicBezTo>
                    <a:cubicBezTo>
                      <a:pt x="9121" y="2799"/>
                      <a:pt x="9032" y="2727"/>
                      <a:pt x="8927" y="2727"/>
                    </a:cubicBezTo>
                    <a:close/>
                    <a:moveTo>
                      <a:pt x="9554" y="2727"/>
                    </a:moveTo>
                    <a:cubicBezTo>
                      <a:pt x="9448" y="2727"/>
                      <a:pt x="9366" y="2799"/>
                      <a:pt x="9366" y="2891"/>
                    </a:cubicBezTo>
                    <a:cubicBezTo>
                      <a:pt x="9366" y="2984"/>
                      <a:pt x="9448" y="3060"/>
                      <a:pt x="9554" y="3060"/>
                    </a:cubicBezTo>
                    <a:cubicBezTo>
                      <a:pt x="9659" y="3060"/>
                      <a:pt x="9746" y="2984"/>
                      <a:pt x="9746" y="2891"/>
                    </a:cubicBezTo>
                    <a:cubicBezTo>
                      <a:pt x="9746" y="2799"/>
                      <a:pt x="9659" y="2727"/>
                      <a:pt x="9554" y="2727"/>
                    </a:cubicBezTo>
                    <a:close/>
                    <a:moveTo>
                      <a:pt x="10181" y="2727"/>
                    </a:moveTo>
                    <a:cubicBezTo>
                      <a:pt x="10075" y="2727"/>
                      <a:pt x="9987" y="2799"/>
                      <a:pt x="9987" y="2891"/>
                    </a:cubicBezTo>
                    <a:cubicBezTo>
                      <a:pt x="9987" y="2984"/>
                      <a:pt x="10075" y="3060"/>
                      <a:pt x="10181" y="3060"/>
                    </a:cubicBezTo>
                    <a:cubicBezTo>
                      <a:pt x="10286" y="3060"/>
                      <a:pt x="10369" y="2984"/>
                      <a:pt x="10369" y="2891"/>
                    </a:cubicBezTo>
                    <a:cubicBezTo>
                      <a:pt x="10369" y="2799"/>
                      <a:pt x="10286" y="2727"/>
                      <a:pt x="10181" y="2727"/>
                    </a:cubicBezTo>
                    <a:close/>
                    <a:moveTo>
                      <a:pt x="10802" y="2727"/>
                    </a:moveTo>
                    <a:cubicBezTo>
                      <a:pt x="10696" y="2727"/>
                      <a:pt x="10609" y="2799"/>
                      <a:pt x="10609" y="2891"/>
                    </a:cubicBezTo>
                    <a:cubicBezTo>
                      <a:pt x="10609" y="2984"/>
                      <a:pt x="10696" y="3060"/>
                      <a:pt x="10802" y="3060"/>
                    </a:cubicBezTo>
                    <a:cubicBezTo>
                      <a:pt x="10907" y="3060"/>
                      <a:pt x="10989" y="2984"/>
                      <a:pt x="10989" y="2891"/>
                    </a:cubicBezTo>
                    <a:cubicBezTo>
                      <a:pt x="10989" y="2799"/>
                      <a:pt x="10907" y="2727"/>
                      <a:pt x="10802" y="2727"/>
                    </a:cubicBezTo>
                    <a:close/>
                    <a:moveTo>
                      <a:pt x="11419" y="2727"/>
                    </a:moveTo>
                    <a:cubicBezTo>
                      <a:pt x="11314" y="2727"/>
                      <a:pt x="11231" y="2799"/>
                      <a:pt x="11231" y="2891"/>
                    </a:cubicBezTo>
                    <a:cubicBezTo>
                      <a:pt x="11231" y="2984"/>
                      <a:pt x="11314" y="3060"/>
                      <a:pt x="11419" y="3060"/>
                    </a:cubicBezTo>
                    <a:cubicBezTo>
                      <a:pt x="11525" y="3060"/>
                      <a:pt x="11613" y="2984"/>
                      <a:pt x="11613" y="2891"/>
                    </a:cubicBezTo>
                    <a:cubicBezTo>
                      <a:pt x="11613" y="2799"/>
                      <a:pt x="11525" y="2727"/>
                      <a:pt x="11419" y="2727"/>
                    </a:cubicBezTo>
                    <a:close/>
                    <a:moveTo>
                      <a:pt x="12046" y="2727"/>
                    </a:moveTo>
                    <a:cubicBezTo>
                      <a:pt x="11941" y="2727"/>
                      <a:pt x="11854" y="2799"/>
                      <a:pt x="11854" y="2891"/>
                    </a:cubicBezTo>
                    <a:cubicBezTo>
                      <a:pt x="11854" y="2984"/>
                      <a:pt x="11941" y="3060"/>
                      <a:pt x="12046" y="3060"/>
                    </a:cubicBezTo>
                    <a:cubicBezTo>
                      <a:pt x="12152" y="3060"/>
                      <a:pt x="12234" y="2984"/>
                      <a:pt x="12234" y="2891"/>
                    </a:cubicBezTo>
                    <a:cubicBezTo>
                      <a:pt x="12234" y="2799"/>
                      <a:pt x="12152" y="2727"/>
                      <a:pt x="12046" y="2727"/>
                    </a:cubicBezTo>
                    <a:close/>
                    <a:moveTo>
                      <a:pt x="12669" y="2727"/>
                    </a:moveTo>
                    <a:cubicBezTo>
                      <a:pt x="12563" y="2727"/>
                      <a:pt x="12474" y="2799"/>
                      <a:pt x="12474" y="2891"/>
                    </a:cubicBezTo>
                    <a:cubicBezTo>
                      <a:pt x="12474" y="2984"/>
                      <a:pt x="12563" y="3060"/>
                      <a:pt x="12669" y="3060"/>
                    </a:cubicBezTo>
                    <a:cubicBezTo>
                      <a:pt x="12774" y="3060"/>
                      <a:pt x="12856" y="2984"/>
                      <a:pt x="12856" y="2891"/>
                    </a:cubicBezTo>
                    <a:cubicBezTo>
                      <a:pt x="12856" y="2799"/>
                      <a:pt x="12774" y="2727"/>
                      <a:pt x="12669" y="2727"/>
                    </a:cubicBezTo>
                    <a:close/>
                    <a:moveTo>
                      <a:pt x="13292" y="2727"/>
                    </a:moveTo>
                    <a:cubicBezTo>
                      <a:pt x="13187" y="2727"/>
                      <a:pt x="13104" y="2799"/>
                      <a:pt x="13104" y="2891"/>
                    </a:cubicBezTo>
                    <a:cubicBezTo>
                      <a:pt x="13104" y="2984"/>
                      <a:pt x="13187" y="3060"/>
                      <a:pt x="13292" y="3060"/>
                    </a:cubicBezTo>
                    <a:cubicBezTo>
                      <a:pt x="13398" y="3060"/>
                      <a:pt x="13487" y="2984"/>
                      <a:pt x="13487" y="2891"/>
                    </a:cubicBezTo>
                    <a:cubicBezTo>
                      <a:pt x="13487" y="2799"/>
                      <a:pt x="13398" y="2727"/>
                      <a:pt x="13292" y="2727"/>
                    </a:cubicBezTo>
                    <a:close/>
                    <a:moveTo>
                      <a:pt x="13927" y="2727"/>
                    </a:moveTo>
                    <a:cubicBezTo>
                      <a:pt x="13822" y="2727"/>
                      <a:pt x="13739" y="2799"/>
                      <a:pt x="13739" y="2891"/>
                    </a:cubicBezTo>
                    <a:cubicBezTo>
                      <a:pt x="13739" y="2984"/>
                      <a:pt x="13822" y="3060"/>
                      <a:pt x="13927" y="3060"/>
                    </a:cubicBezTo>
                    <a:cubicBezTo>
                      <a:pt x="14033" y="3060"/>
                      <a:pt x="14120" y="2984"/>
                      <a:pt x="14120" y="2891"/>
                    </a:cubicBezTo>
                    <a:cubicBezTo>
                      <a:pt x="14120" y="2799"/>
                      <a:pt x="14033" y="2727"/>
                      <a:pt x="13927" y="2727"/>
                    </a:cubicBezTo>
                    <a:close/>
                    <a:moveTo>
                      <a:pt x="14554" y="2727"/>
                    </a:moveTo>
                    <a:cubicBezTo>
                      <a:pt x="14449" y="2727"/>
                      <a:pt x="14360" y="2799"/>
                      <a:pt x="14360" y="2891"/>
                    </a:cubicBezTo>
                    <a:cubicBezTo>
                      <a:pt x="14360" y="2984"/>
                      <a:pt x="14449" y="3060"/>
                      <a:pt x="14554" y="3060"/>
                    </a:cubicBezTo>
                    <a:cubicBezTo>
                      <a:pt x="14660" y="3060"/>
                      <a:pt x="14742" y="2984"/>
                      <a:pt x="14742" y="2891"/>
                    </a:cubicBezTo>
                    <a:cubicBezTo>
                      <a:pt x="14742" y="2799"/>
                      <a:pt x="14660" y="2727"/>
                      <a:pt x="14554" y="2727"/>
                    </a:cubicBezTo>
                    <a:close/>
                    <a:moveTo>
                      <a:pt x="15175" y="2727"/>
                    </a:moveTo>
                    <a:cubicBezTo>
                      <a:pt x="15069" y="2727"/>
                      <a:pt x="14982" y="2799"/>
                      <a:pt x="14982" y="2891"/>
                    </a:cubicBezTo>
                    <a:cubicBezTo>
                      <a:pt x="14982" y="2984"/>
                      <a:pt x="15069" y="3060"/>
                      <a:pt x="15175" y="3060"/>
                    </a:cubicBezTo>
                    <a:cubicBezTo>
                      <a:pt x="15280" y="3060"/>
                      <a:pt x="15363" y="2984"/>
                      <a:pt x="15363" y="2891"/>
                    </a:cubicBezTo>
                    <a:cubicBezTo>
                      <a:pt x="15363" y="2799"/>
                      <a:pt x="15280" y="2727"/>
                      <a:pt x="15175" y="2727"/>
                    </a:cubicBezTo>
                    <a:close/>
                    <a:moveTo>
                      <a:pt x="15793" y="2727"/>
                    </a:moveTo>
                    <a:cubicBezTo>
                      <a:pt x="15687" y="2727"/>
                      <a:pt x="15605" y="2799"/>
                      <a:pt x="15605" y="2891"/>
                    </a:cubicBezTo>
                    <a:cubicBezTo>
                      <a:pt x="15605" y="2984"/>
                      <a:pt x="15687" y="3060"/>
                      <a:pt x="15793" y="3060"/>
                    </a:cubicBezTo>
                    <a:cubicBezTo>
                      <a:pt x="15898" y="3060"/>
                      <a:pt x="15987" y="2984"/>
                      <a:pt x="15987" y="2891"/>
                    </a:cubicBezTo>
                    <a:cubicBezTo>
                      <a:pt x="15987" y="2799"/>
                      <a:pt x="15898" y="2727"/>
                      <a:pt x="15793" y="2727"/>
                    </a:cubicBezTo>
                    <a:close/>
                    <a:moveTo>
                      <a:pt x="16420" y="2727"/>
                    </a:moveTo>
                    <a:cubicBezTo>
                      <a:pt x="16314" y="2727"/>
                      <a:pt x="16227" y="2799"/>
                      <a:pt x="16227" y="2891"/>
                    </a:cubicBezTo>
                    <a:cubicBezTo>
                      <a:pt x="16227" y="2984"/>
                      <a:pt x="16314" y="3060"/>
                      <a:pt x="16420" y="3060"/>
                    </a:cubicBezTo>
                    <a:cubicBezTo>
                      <a:pt x="16525" y="3060"/>
                      <a:pt x="16607" y="2984"/>
                      <a:pt x="16607" y="2891"/>
                    </a:cubicBezTo>
                    <a:cubicBezTo>
                      <a:pt x="16607" y="2799"/>
                      <a:pt x="16525" y="2727"/>
                      <a:pt x="16420" y="2727"/>
                    </a:cubicBezTo>
                    <a:close/>
                    <a:moveTo>
                      <a:pt x="1442" y="3270"/>
                    </a:moveTo>
                    <a:cubicBezTo>
                      <a:pt x="1336" y="3270"/>
                      <a:pt x="1248" y="3347"/>
                      <a:pt x="1248" y="3440"/>
                    </a:cubicBezTo>
                    <a:cubicBezTo>
                      <a:pt x="1248" y="3532"/>
                      <a:pt x="1336" y="3604"/>
                      <a:pt x="1442" y="3604"/>
                    </a:cubicBezTo>
                    <a:cubicBezTo>
                      <a:pt x="1547" y="3604"/>
                      <a:pt x="1630" y="3532"/>
                      <a:pt x="1630" y="3440"/>
                    </a:cubicBezTo>
                    <a:cubicBezTo>
                      <a:pt x="1630" y="3347"/>
                      <a:pt x="1547" y="3270"/>
                      <a:pt x="1442" y="3270"/>
                    </a:cubicBezTo>
                    <a:close/>
                    <a:moveTo>
                      <a:pt x="2063" y="3270"/>
                    </a:moveTo>
                    <a:cubicBezTo>
                      <a:pt x="1957" y="3270"/>
                      <a:pt x="1870" y="3347"/>
                      <a:pt x="1870" y="3440"/>
                    </a:cubicBezTo>
                    <a:cubicBezTo>
                      <a:pt x="1870" y="3532"/>
                      <a:pt x="1957" y="3604"/>
                      <a:pt x="2063" y="3604"/>
                    </a:cubicBezTo>
                    <a:cubicBezTo>
                      <a:pt x="2168" y="3604"/>
                      <a:pt x="2251" y="3532"/>
                      <a:pt x="2251" y="3440"/>
                    </a:cubicBezTo>
                    <a:cubicBezTo>
                      <a:pt x="2251" y="3347"/>
                      <a:pt x="2168" y="3270"/>
                      <a:pt x="2063" y="3270"/>
                    </a:cubicBezTo>
                    <a:close/>
                    <a:moveTo>
                      <a:pt x="2680" y="3270"/>
                    </a:moveTo>
                    <a:cubicBezTo>
                      <a:pt x="2575" y="3270"/>
                      <a:pt x="2492" y="3347"/>
                      <a:pt x="2492" y="3440"/>
                    </a:cubicBezTo>
                    <a:cubicBezTo>
                      <a:pt x="2492" y="3532"/>
                      <a:pt x="2575" y="3604"/>
                      <a:pt x="2680" y="3604"/>
                    </a:cubicBezTo>
                    <a:cubicBezTo>
                      <a:pt x="2786" y="3604"/>
                      <a:pt x="2874" y="3532"/>
                      <a:pt x="2874" y="3440"/>
                    </a:cubicBezTo>
                    <a:cubicBezTo>
                      <a:pt x="2874" y="3347"/>
                      <a:pt x="2786" y="3270"/>
                      <a:pt x="2680" y="3270"/>
                    </a:cubicBezTo>
                    <a:close/>
                    <a:moveTo>
                      <a:pt x="3307" y="3270"/>
                    </a:moveTo>
                    <a:cubicBezTo>
                      <a:pt x="3202" y="3270"/>
                      <a:pt x="3115" y="3347"/>
                      <a:pt x="3115" y="3440"/>
                    </a:cubicBezTo>
                    <a:cubicBezTo>
                      <a:pt x="3115" y="3532"/>
                      <a:pt x="3202" y="3604"/>
                      <a:pt x="3307" y="3604"/>
                    </a:cubicBezTo>
                    <a:cubicBezTo>
                      <a:pt x="3413" y="3604"/>
                      <a:pt x="3495" y="3532"/>
                      <a:pt x="3495" y="3440"/>
                    </a:cubicBezTo>
                    <a:cubicBezTo>
                      <a:pt x="3495" y="3347"/>
                      <a:pt x="3413" y="3270"/>
                      <a:pt x="3307" y="3270"/>
                    </a:cubicBezTo>
                    <a:close/>
                    <a:moveTo>
                      <a:pt x="3930" y="3270"/>
                    </a:moveTo>
                    <a:cubicBezTo>
                      <a:pt x="3824" y="3270"/>
                      <a:pt x="3736" y="3347"/>
                      <a:pt x="3736" y="3440"/>
                    </a:cubicBezTo>
                    <a:cubicBezTo>
                      <a:pt x="3736" y="3532"/>
                      <a:pt x="3824" y="3604"/>
                      <a:pt x="3930" y="3604"/>
                    </a:cubicBezTo>
                    <a:cubicBezTo>
                      <a:pt x="4035" y="3604"/>
                      <a:pt x="4118" y="3532"/>
                      <a:pt x="4118" y="3440"/>
                    </a:cubicBezTo>
                    <a:cubicBezTo>
                      <a:pt x="4118" y="3347"/>
                      <a:pt x="4035" y="3270"/>
                      <a:pt x="3930" y="3270"/>
                    </a:cubicBezTo>
                    <a:close/>
                    <a:moveTo>
                      <a:pt x="4554" y="3270"/>
                    </a:moveTo>
                    <a:cubicBezTo>
                      <a:pt x="4448" y="3270"/>
                      <a:pt x="4366" y="3347"/>
                      <a:pt x="4366" y="3440"/>
                    </a:cubicBezTo>
                    <a:cubicBezTo>
                      <a:pt x="4366" y="3532"/>
                      <a:pt x="4448" y="3604"/>
                      <a:pt x="4554" y="3604"/>
                    </a:cubicBezTo>
                    <a:cubicBezTo>
                      <a:pt x="4659" y="3604"/>
                      <a:pt x="4748" y="3532"/>
                      <a:pt x="4748" y="3440"/>
                    </a:cubicBezTo>
                    <a:cubicBezTo>
                      <a:pt x="4748" y="3347"/>
                      <a:pt x="4659" y="3270"/>
                      <a:pt x="4554" y="3270"/>
                    </a:cubicBezTo>
                    <a:close/>
                    <a:moveTo>
                      <a:pt x="5188" y="3270"/>
                    </a:moveTo>
                    <a:cubicBezTo>
                      <a:pt x="5083" y="3270"/>
                      <a:pt x="5000" y="3347"/>
                      <a:pt x="5000" y="3440"/>
                    </a:cubicBezTo>
                    <a:cubicBezTo>
                      <a:pt x="5000" y="3532"/>
                      <a:pt x="5083" y="3604"/>
                      <a:pt x="5188" y="3604"/>
                    </a:cubicBezTo>
                    <a:cubicBezTo>
                      <a:pt x="5294" y="3604"/>
                      <a:pt x="5381" y="3532"/>
                      <a:pt x="5381" y="3440"/>
                    </a:cubicBezTo>
                    <a:cubicBezTo>
                      <a:pt x="5381" y="3347"/>
                      <a:pt x="5294" y="3270"/>
                      <a:pt x="5188" y="3270"/>
                    </a:cubicBezTo>
                    <a:close/>
                    <a:moveTo>
                      <a:pt x="5815" y="3270"/>
                    </a:moveTo>
                    <a:cubicBezTo>
                      <a:pt x="5710" y="3270"/>
                      <a:pt x="5621" y="3347"/>
                      <a:pt x="5621" y="3440"/>
                    </a:cubicBezTo>
                    <a:cubicBezTo>
                      <a:pt x="5621" y="3532"/>
                      <a:pt x="5710" y="3604"/>
                      <a:pt x="5815" y="3604"/>
                    </a:cubicBezTo>
                    <a:cubicBezTo>
                      <a:pt x="5921" y="3604"/>
                      <a:pt x="6003" y="3532"/>
                      <a:pt x="6003" y="3440"/>
                    </a:cubicBezTo>
                    <a:cubicBezTo>
                      <a:pt x="6003" y="3347"/>
                      <a:pt x="5921" y="3270"/>
                      <a:pt x="5815" y="3270"/>
                    </a:cubicBezTo>
                    <a:close/>
                    <a:moveTo>
                      <a:pt x="6436" y="3270"/>
                    </a:moveTo>
                    <a:cubicBezTo>
                      <a:pt x="6330" y="3270"/>
                      <a:pt x="6243" y="3347"/>
                      <a:pt x="6243" y="3440"/>
                    </a:cubicBezTo>
                    <a:cubicBezTo>
                      <a:pt x="6243" y="3532"/>
                      <a:pt x="6330" y="3604"/>
                      <a:pt x="6436" y="3604"/>
                    </a:cubicBezTo>
                    <a:cubicBezTo>
                      <a:pt x="6541" y="3604"/>
                      <a:pt x="6624" y="3532"/>
                      <a:pt x="6624" y="3440"/>
                    </a:cubicBezTo>
                    <a:cubicBezTo>
                      <a:pt x="6624" y="3347"/>
                      <a:pt x="6541" y="3270"/>
                      <a:pt x="6436" y="3270"/>
                    </a:cubicBezTo>
                    <a:close/>
                    <a:moveTo>
                      <a:pt x="7054" y="3270"/>
                    </a:moveTo>
                    <a:cubicBezTo>
                      <a:pt x="6948" y="3270"/>
                      <a:pt x="6866" y="3347"/>
                      <a:pt x="6866" y="3440"/>
                    </a:cubicBezTo>
                    <a:cubicBezTo>
                      <a:pt x="6866" y="3532"/>
                      <a:pt x="6948" y="3604"/>
                      <a:pt x="7054" y="3604"/>
                    </a:cubicBezTo>
                    <a:cubicBezTo>
                      <a:pt x="7159" y="3604"/>
                      <a:pt x="7248" y="3532"/>
                      <a:pt x="7248" y="3440"/>
                    </a:cubicBezTo>
                    <a:cubicBezTo>
                      <a:pt x="7248" y="3347"/>
                      <a:pt x="7159" y="3270"/>
                      <a:pt x="7054" y="3270"/>
                    </a:cubicBezTo>
                    <a:close/>
                    <a:moveTo>
                      <a:pt x="7681" y="3270"/>
                    </a:moveTo>
                    <a:cubicBezTo>
                      <a:pt x="7575" y="3270"/>
                      <a:pt x="7488" y="3347"/>
                      <a:pt x="7488" y="3440"/>
                    </a:cubicBezTo>
                    <a:cubicBezTo>
                      <a:pt x="7488" y="3532"/>
                      <a:pt x="7575" y="3604"/>
                      <a:pt x="7681" y="3604"/>
                    </a:cubicBezTo>
                    <a:cubicBezTo>
                      <a:pt x="7786" y="3604"/>
                      <a:pt x="7869" y="3532"/>
                      <a:pt x="7869" y="3440"/>
                    </a:cubicBezTo>
                    <a:cubicBezTo>
                      <a:pt x="7869" y="3347"/>
                      <a:pt x="7786" y="3270"/>
                      <a:pt x="7681" y="3270"/>
                    </a:cubicBezTo>
                    <a:close/>
                    <a:moveTo>
                      <a:pt x="8303" y="3270"/>
                    </a:moveTo>
                    <a:cubicBezTo>
                      <a:pt x="8197" y="3270"/>
                      <a:pt x="8109" y="3347"/>
                      <a:pt x="8109" y="3440"/>
                    </a:cubicBezTo>
                    <a:cubicBezTo>
                      <a:pt x="8109" y="3532"/>
                      <a:pt x="8197" y="3604"/>
                      <a:pt x="8303" y="3604"/>
                    </a:cubicBezTo>
                    <a:cubicBezTo>
                      <a:pt x="8408" y="3604"/>
                      <a:pt x="8491" y="3532"/>
                      <a:pt x="8491" y="3440"/>
                    </a:cubicBezTo>
                    <a:cubicBezTo>
                      <a:pt x="8491" y="3347"/>
                      <a:pt x="8408" y="3270"/>
                      <a:pt x="8303" y="3270"/>
                    </a:cubicBezTo>
                    <a:close/>
                    <a:moveTo>
                      <a:pt x="8927" y="3270"/>
                    </a:moveTo>
                    <a:cubicBezTo>
                      <a:pt x="8821" y="3270"/>
                      <a:pt x="8739" y="3347"/>
                      <a:pt x="8739" y="3440"/>
                    </a:cubicBezTo>
                    <a:cubicBezTo>
                      <a:pt x="8739" y="3532"/>
                      <a:pt x="8821" y="3604"/>
                      <a:pt x="8927" y="3604"/>
                    </a:cubicBezTo>
                    <a:cubicBezTo>
                      <a:pt x="9032" y="3604"/>
                      <a:pt x="9121" y="3532"/>
                      <a:pt x="9121" y="3440"/>
                    </a:cubicBezTo>
                    <a:cubicBezTo>
                      <a:pt x="9121" y="3347"/>
                      <a:pt x="9032" y="3270"/>
                      <a:pt x="8927" y="3270"/>
                    </a:cubicBezTo>
                    <a:close/>
                    <a:moveTo>
                      <a:pt x="9554" y="3270"/>
                    </a:moveTo>
                    <a:cubicBezTo>
                      <a:pt x="9448" y="3270"/>
                      <a:pt x="9366" y="3347"/>
                      <a:pt x="9366" y="3440"/>
                    </a:cubicBezTo>
                    <a:cubicBezTo>
                      <a:pt x="9366" y="3532"/>
                      <a:pt x="9448" y="3604"/>
                      <a:pt x="9554" y="3604"/>
                    </a:cubicBezTo>
                    <a:cubicBezTo>
                      <a:pt x="9659" y="3604"/>
                      <a:pt x="9746" y="3532"/>
                      <a:pt x="9746" y="3440"/>
                    </a:cubicBezTo>
                    <a:cubicBezTo>
                      <a:pt x="9746" y="3347"/>
                      <a:pt x="9659" y="3270"/>
                      <a:pt x="9554" y="3270"/>
                    </a:cubicBezTo>
                    <a:close/>
                    <a:moveTo>
                      <a:pt x="10181" y="3270"/>
                    </a:moveTo>
                    <a:cubicBezTo>
                      <a:pt x="10075" y="3270"/>
                      <a:pt x="9987" y="3347"/>
                      <a:pt x="9987" y="3440"/>
                    </a:cubicBezTo>
                    <a:cubicBezTo>
                      <a:pt x="9987" y="3532"/>
                      <a:pt x="10075" y="3604"/>
                      <a:pt x="10181" y="3604"/>
                    </a:cubicBezTo>
                    <a:cubicBezTo>
                      <a:pt x="10286" y="3604"/>
                      <a:pt x="10369" y="3532"/>
                      <a:pt x="10369" y="3440"/>
                    </a:cubicBezTo>
                    <a:cubicBezTo>
                      <a:pt x="10369" y="3347"/>
                      <a:pt x="10286" y="3270"/>
                      <a:pt x="10181" y="3270"/>
                    </a:cubicBezTo>
                    <a:close/>
                    <a:moveTo>
                      <a:pt x="10802" y="3270"/>
                    </a:moveTo>
                    <a:cubicBezTo>
                      <a:pt x="10696" y="3270"/>
                      <a:pt x="10609" y="3347"/>
                      <a:pt x="10609" y="3440"/>
                    </a:cubicBezTo>
                    <a:cubicBezTo>
                      <a:pt x="10609" y="3532"/>
                      <a:pt x="10696" y="3604"/>
                      <a:pt x="10802" y="3604"/>
                    </a:cubicBezTo>
                    <a:cubicBezTo>
                      <a:pt x="10907" y="3604"/>
                      <a:pt x="10989" y="3532"/>
                      <a:pt x="10989" y="3440"/>
                    </a:cubicBezTo>
                    <a:cubicBezTo>
                      <a:pt x="10989" y="3347"/>
                      <a:pt x="10907" y="3270"/>
                      <a:pt x="10802" y="3270"/>
                    </a:cubicBezTo>
                    <a:close/>
                    <a:moveTo>
                      <a:pt x="11419" y="3270"/>
                    </a:moveTo>
                    <a:cubicBezTo>
                      <a:pt x="11314" y="3270"/>
                      <a:pt x="11231" y="3347"/>
                      <a:pt x="11231" y="3440"/>
                    </a:cubicBezTo>
                    <a:cubicBezTo>
                      <a:pt x="11231" y="3532"/>
                      <a:pt x="11314" y="3604"/>
                      <a:pt x="11419" y="3604"/>
                    </a:cubicBezTo>
                    <a:cubicBezTo>
                      <a:pt x="11525" y="3604"/>
                      <a:pt x="11613" y="3532"/>
                      <a:pt x="11613" y="3440"/>
                    </a:cubicBezTo>
                    <a:cubicBezTo>
                      <a:pt x="11613" y="3347"/>
                      <a:pt x="11525" y="3270"/>
                      <a:pt x="11419" y="3270"/>
                    </a:cubicBezTo>
                    <a:close/>
                    <a:moveTo>
                      <a:pt x="12046" y="3270"/>
                    </a:moveTo>
                    <a:cubicBezTo>
                      <a:pt x="11941" y="3270"/>
                      <a:pt x="11854" y="3347"/>
                      <a:pt x="11854" y="3440"/>
                    </a:cubicBezTo>
                    <a:cubicBezTo>
                      <a:pt x="11854" y="3532"/>
                      <a:pt x="11941" y="3604"/>
                      <a:pt x="12046" y="3604"/>
                    </a:cubicBezTo>
                    <a:cubicBezTo>
                      <a:pt x="12152" y="3604"/>
                      <a:pt x="12234" y="3532"/>
                      <a:pt x="12234" y="3440"/>
                    </a:cubicBezTo>
                    <a:cubicBezTo>
                      <a:pt x="12234" y="3347"/>
                      <a:pt x="12152" y="3270"/>
                      <a:pt x="12046" y="3270"/>
                    </a:cubicBezTo>
                    <a:close/>
                    <a:moveTo>
                      <a:pt x="12669" y="3270"/>
                    </a:moveTo>
                    <a:cubicBezTo>
                      <a:pt x="12563" y="3270"/>
                      <a:pt x="12474" y="3347"/>
                      <a:pt x="12474" y="3440"/>
                    </a:cubicBezTo>
                    <a:cubicBezTo>
                      <a:pt x="12474" y="3532"/>
                      <a:pt x="12563" y="3604"/>
                      <a:pt x="12669" y="3604"/>
                    </a:cubicBezTo>
                    <a:cubicBezTo>
                      <a:pt x="12774" y="3604"/>
                      <a:pt x="12856" y="3532"/>
                      <a:pt x="12856" y="3440"/>
                    </a:cubicBezTo>
                    <a:cubicBezTo>
                      <a:pt x="12856" y="3347"/>
                      <a:pt x="12774" y="3270"/>
                      <a:pt x="12669" y="3270"/>
                    </a:cubicBezTo>
                    <a:close/>
                    <a:moveTo>
                      <a:pt x="13292" y="3270"/>
                    </a:moveTo>
                    <a:cubicBezTo>
                      <a:pt x="13187" y="3270"/>
                      <a:pt x="13104" y="3347"/>
                      <a:pt x="13104" y="3440"/>
                    </a:cubicBezTo>
                    <a:cubicBezTo>
                      <a:pt x="13104" y="3532"/>
                      <a:pt x="13187" y="3604"/>
                      <a:pt x="13292" y="3604"/>
                    </a:cubicBezTo>
                    <a:cubicBezTo>
                      <a:pt x="13398" y="3604"/>
                      <a:pt x="13487" y="3532"/>
                      <a:pt x="13487" y="3440"/>
                    </a:cubicBezTo>
                    <a:cubicBezTo>
                      <a:pt x="13487" y="3347"/>
                      <a:pt x="13398" y="3270"/>
                      <a:pt x="13292" y="3270"/>
                    </a:cubicBezTo>
                    <a:close/>
                    <a:moveTo>
                      <a:pt x="13927" y="3270"/>
                    </a:moveTo>
                    <a:cubicBezTo>
                      <a:pt x="13822" y="3270"/>
                      <a:pt x="13739" y="3347"/>
                      <a:pt x="13739" y="3440"/>
                    </a:cubicBezTo>
                    <a:cubicBezTo>
                      <a:pt x="13739" y="3532"/>
                      <a:pt x="13822" y="3604"/>
                      <a:pt x="13927" y="3604"/>
                    </a:cubicBezTo>
                    <a:cubicBezTo>
                      <a:pt x="14033" y="3604"/>
                      <a:pt x="14120" y="3532"/>
                      <a:pt x="14120" y="3440"/>
                    </a:cubicBezTo>
                    <a:cubicBezTo>
                      <a:pt x="14120" y="3347"/>
                      <a:pt x="14033" y="3270"/>
                      <a:pt x="13927" y="3270"/>
                    </a:cubicBezTo>
                    <a:close/>
                    <a:moveTo>
                      <a:pt x="14554" y="3270"/>
                    </a:moveTo>
                    <a:cubicBezTo>
                      <a:pt x="14449" y="3270"/>
                      <a:pt x="14360" y="3347"/>
                      <a:pt x="14360" y="3440"/>
                    </a:cubicBezTo>
                    <a:cubicBezTo>
                      <a:pt x="14360" y="3532"/>
                      <a:pt x="14449" y="3604"/>
                      <a:pt x="14554" y="3604"/>
                    </a:cubicBezTo>
                    <a:cubicBezTo>
                      <a:pt x="14660" y="3604"/>
                      <a:pt x="14742" y="3532"/>
                      <a:pt x="14742" y="3440"/>
                    </a:cubicBezTo>
                    <a:cubicBezTo>
                      <a:pt x="14742" y="3347"/>
                      <a:pt x="14660" y="3270"/>
                      <a:pt x="14554" y="3270"/>
                    </a:cubicBezTo>
                    <a:close/>
                    <a:moveTo>
                      <a:pt x="15175" y="3270"/>
                    </a:moveTo>
                    <a:cubicBezTo>
                      <a:pt x="15069" y="3270"/>
                      <a:pt x="14982" y="3347"/>
                      <a:pt x="14982" y="3440"/>
                    </a:cubicBezTo>
                    <a:cubicBezTo>
                      <a:pt x="14982" y="3532"/>
                      <a:pt x="15069" y="3604"/>
                      <a:pt x="15175" y="3604"/>
                    </a:cubicBezTo>
                    <a:cubicBezTo>
                      <a:pt x="15280" y="3604"/>
                      <a:pt x="15363" y="3532"/>
                      <a:pt x="15363" y="3440"/>
                    </a:cubicBezTo>
                    <a:cubicBezTo>
                      <a:pt x="15363" y="3347"/>
                      <a:pt x="15280" y="3270"/>
                      <a:pt x="15175" y="3270"/>
                    </a:cubicBezTo>
                    <a:close/>
                    <a:moveTo>
                      <a:pt x="15793" y="3270"/>
                    </a:moveTo>
                    <a:cubicBezTo>
                      <a:pt x="15687" y="3270"/>
                      <a:pt x="15605" y="3347"/>
                      <a:pt x="15605" y="3440"/>
                    </a:cubicBezTo>
                    <a:cubicBezTo>
                      <a:pt x="15605" y="3532"/>
                      <a:pt x="15687" y="3604"/>
                      <a:pt x="15793" y="3604"/>
                    </a:cubicBezTo>
                    <a:cubicBezTo>
                      <a:pt x="15898" y="3604"/>
                      <a:pt x="15987" y="3532"/>
                      <a:pt x="15987" y="3440"/>
                    </a:cubicBezTo>
                    <a:cubicBezTo>
                      <a:pt x="15987" y="3347"/>
                      <a:pt x="15898" y="3270"/>
                      <a:pt x="15793" y="3270"/>
                    </a:cubicBezTo>
                    <a:close/>
                    <a:moveTo>
                      <a:pt x="16420" y="3270"/>
                    </a:moveTo>
                    <a:cubicBezTo>
                      <a:pt x="16314" y="3270"/>
                      <a:pt x="16227" y="3347"/>
                      <a:pt x="16227" y="3440"/>
                    </a:cubicBezTo>
                    <a:cubicBezTo>
                      <a:pt x="16227" y="3532"/>
                      <a:pt x="16314" y="3604"/>
                      <a:pt x="16420" y="3604"/>
                    </a:cubicBezTo>
                    <a:cubicBezTo>
                      <a:pt x="16525" y="3604"/>
                      <a:pt x="16607" y="3532"/>
                      <a:pt x="16607" y="3440"/>
                    </a:cubicBezTo>
                    <a:cubicBezTo>
                      <a:pt x="16607" y="3347"/>
                      <a:pt x="16525" y="3270"/>
                      <a:pt x="16420" y="3270"/>
                    </a:cubicBezTo>
                    <a:close/>
                    <a:moveTo>
                      <a:pt x="1442" y="3817"/>
                    </a:moveTo>
                    <a:cubicBezTo>
                      <a:pt x="1336" y="3817"/>
                      <a:pt x="1248" y="3893"/>
                      <a:pt x="1248" y="3985"/>
                    </a:cubicBezTo>
                    <a:cubicBezTo>
                      <a:pt x="1248" y="4077"/>
                      <a:pt x="1336" y="4155"/>
                      <a:pt x="1442" y="4155"/>
                    </a:cubicBezTo>
                    <a:cubicBezTo>
                      <a:pt x="1547" y="4155"/>
                      <a:pt x="1630" y="4077"/>
                      <a:pt x="1630" y="3985"/>
                    </a:cubicBezTo>
                    <a:cubicBezTo>
                      <a:pt x="1629" y="3893"/>
                      <a:pt x="1547" y="3817"/>
                      <a:pt x="1442" y="3817"/>
                    </a:cubicBezTo>
                    <a:close/>
                    <a:moveTo>
                      <a:pt x="2063" y="3817"/>
                    </a:moveTo>
                    <a:cubicBezTo>
                      <a:pt x="1957" y="3817"/>
                      <a:pt x="1870" y="3893"/>
                      <a:pt x="1870" y="3985"/>
                    </a:cubicBezTo>
                    <a:cubicBezTo>
                      <a:pt x="1870" y="4077"/>
                      <a:pt x="1957" y="4155"/>
                      <a:pt x="2063" y="4155"/>
                    </a:cubicBezTo>
                    <a:cubicBezTo>
                      <a:pt x="2168" y="4155"/>
                      <a:pt x="2251" y="4077"/>
                      <a:pt x="2251" y="3985"/>
                    </a:cubicBezTo>
                    <a:cubicBezTo>
                      <a:pt x="2250" y="3893"/>
                      <a:pt x="2168" y="3817"/>
                      <a:pt x="2063" y="3817"/>
                    </a:cubicBezTo>
                    <a:close/>
                    <a:moveTo>
                      <a:pt x="2680" y="3817"/>
                    </a:moveTo>
                    <a:cubicBezTo>
                      <a:pt x="2575" y="3817"/>
                      <a:pt x="2493" y="3893"/>
                      <a:pt x="2492" y="3985"/>
                    </a:cubicBezTo>
                    <a:cubicBezTo>
                      <a:pt x="2492" y="4077"/>
                      <a:pt x="2575" y="4155"/>
                      <a:pt x="2680" y="4155"/>
                    </a:cubicBezTo>
                    <a:cubicBezTo>
                      <a:pt x="2786" y="4155"/>
                      <a:pt x="2874" y="4077"/>
                      <a:pt x="2874" y="3985"/>
                    </a:cubicBezTo>
                    <a:cubicBezTo>
                      <a:pt x="2874" y="3893"/>
                      <a:pt x="2786" y="3817"/>
                      <a:pt x="2680" y="3817"/>
                    </a:cubicBezTo>
                    <a:close/>
                    <a:moveTo>
                      <a:pt x="3307" y="3817"/>
                    </a:moveTo>
                    <a:cubicBezTo>
                      <a:pt x="3202" y="3817"/>
                      <a:pt x="3115" y="3893"/>
                      <a:pt x="3115" y="3985"/>
                    </a:cubicBezTo>
                    <a:cubicBezTo>
                      <a:pt x="3115" y="4077"/>
                      <a:pt x="3202" y="4155"/>
                      <a:pt x="3307" y="4155"/>
                    </a:cubicBezTo>
                    <a:cubicBezTo>
                      <a:pt x="3413" y="4155"/>
                      <a:pt x="3496" y="4077"/>
                      <a:pt x="3495" y="3985"/>
                    </a:cubicBezTo>
                    <a:cubicBezTo>
                      <a:pt x="3495" y="3893"/>
                      <a:pt x="3413" y="3817"/>
                      <a:pt x="3307" y="3817"/>
                    </a:cubicBezTo>
                    <a:close/>
                    <a:moveTo>
                      <a:pt x="3930" y="3817"/>
                    </a:moveTo>
                    <a:cubicBezTo>
                      <a:pt x="3824" y="3817"/>
                      <a:pt x="3736" y="3893"/>
                      <a:pt x="3736" y="3985"/>
                    </a:cubicBezTo>
                    <a:cubicBezTo>
                      <a:pt x="3736" y="4077"/>
                      <a:pt x="3824" y="4155"/>
                      <a:pt x="3930" y="4155"/>
                    </a:cubicBezTo>
                    <a:cubicBezTo>
                      <a:pt x="4035" y="4155"/>
                      <a:pt x="4118" y="4077"/>
                      <a:pt x="4118" y="3985"/>
                    </a:cubicBezTo>
                    <a:cubicBezTo>
                      <a:pt x="4117" y="3893"/>
                      <a:pt x="4035" y="3817"/>
                      <a:pt x="3930" y="3817"/>
                    </a:cubicBezTo>
                    <a:close/>
                    <a:moveTo>
                      <a:pt x="4554" y="3817"/>
                    </a:moveTo>
                    <a:cubicBezTo>
                      <a:pt x="4448" y="3817"/>
                      <a:pt x="4366" y="3893"/>
                      <a:pt x="4366" y="3985"/>
                    </a:cubicBezTo>
                    <a:cubicBezTo>
                      <a:pt x="4365" y="4077"/>
                      <a:pt x="4448" y="4155"/>
                      <a:pt x="4554" y="4155"/>
                    </a:cubicBezTo>
                    <a:cubicBezTo>
                      <a:pt x="4659" y="4155"/>
                      <a:pt x="4748" y="4077"/>
                      <a:pt x="4748" y="3985"/>
                    </a:cubicBezTo>
                    <a:cubicBezTo>
                      <a:pt x="4748" y="3893"/>
                      <a:pt x="4659" y="3817"/>
                      <a:pt x="4554" y="3817"/>
                    </a:cubicBezTo>
                    <a:close/>
                    <a:moveTo>
                      <a:pt x="5188" y="3817"/>
                    </a:moveTo>
                    <a:cubicBezTo>
                      <a:pt x="5083" y="3817"/>
                      <a:pt x="5001" y="3893"/>
                      <a:pt x="5000" y="3985"/>
                    </a:cubicBezTo>
                    <a:cubicBezTo>
                      <a:pt x="5000" y="4077"/>
                      <a:pt x="5083" y="4155"/>
                      <a:pt x="5188" y="4155"/>
                    </a:cubicBezTo>
                    <a:cubicBezTo>
                      <a:pt x="5294" y="4155"/>
                      <a:pt x="5381" y="4077"/>
                      <a:pt x="5381" y="3985"/>
                    </a:cubicBezTo>
                    <a:cubicBezTo>
                      <a:pt x="5381" y="3893"/>
                      <a:pt x="5294" y="3817"/>
                      <a:pt x="5188" y="3817"/>
                    </a:cubicBezTo>
                    <a:close/>
                    <a:moveTo>
                      <a:pt x="5815" y="3817"/>
                    </a:moveTo>
                    <a:cubicBezTo>
                      <a:pt x="5710" y="3817"/>
                      <a:pt x="5621" y="3893"/>
                      <a:pt x="5621" y="3985"/>
                    </a:cubicBezTo>
                    <a:cubicBezTo>
                      <a:pt x="5621" y="4077"/>
                      <a:pt x="5710" y="4155"/>
                      <a:pt x="5815" y="4155"/>
                    </a:cubicBezTo>
                    <a:cubicBezTo>
                      <a:pt x="5921" y="4155"/>
                      <a:pt x="6003" y="4077"/>
                      <a:pt x="6003" y="3985"/>
                    </a:cubicBezTo>
                    <a:cubicBezTo>
                      <a:pt x="6003" y="3893"/>
                      <a:pt x="5921" y="3817"/>
                      <a:pt x="5815" y="3817"/>
                    </a:cubicBezTo>
                    <a:close/>
                    <a:moveTo>
                      <a:pt x="6436" y="3817"/>
                    </a:moveTo>
                    <a:cubicBezTo>
                      <a:pt x="6330" y="3817"/>
                      <a:pt x="6243" y="3893"/>
                      <a:pt x="6243" y="3985"/>
                    </a:cubicBezTo>
                    <a:cubicBezTo>
                      <a:pt x="6243" y="4077"/>
                      <a:pt x="6330" y="4155"/>
                      <a:pt x="6436" y="4155"/>
                    </a:cubicBezTo>
                    <a:cubicBezTo>
                      <a:pt x="6541" y="4155"/>
                      <a:pt x="6624" y="4077"/>
                      <a:pt x="6624" y="3985"/>
                    </a:cubicBezTo>
                    <a:cubicBezTo>
                      <a:pt x="6623" y="3893"/>
                      <a:pt x="6541" y="3817"/>
                      <a:pt x="6436" y="3817"/>
                    </a:cubicBezTo>
                    <a:close/>
                    <a:moveTo>
                      <a:pt x="7054" y="3817"/>
                    </a:moveTo>
                    <a:cubicBezTo>
                      <a:pt x="6948" y="3817"/>
                      <a:pt x="6866" y="3893"/>
                      <a:pt x="6866" y="3985"/>
                    </a:cubicBezTo>
                    <a:cubicBezTo>
                      <a:pt x="6865" y="4077"/>
                      <a:pt x="6948" y="4155"/>
                      <a:pt x="7054" y="4155"/>
                    </a:cubicBezTo>
                    <a:cubicBezTo>
                      <a:pt x="7159" y="4155"/>
                      <a:pt x="7248" y="4077"/>
                      <a:pt x="7248" y="3985"/>
                    </a:cubicBezTo>
                    <a:cubicBezTo>
                      <a:pt x="7248" y="3893"/>
                      <a:pt x="7159" y="3817"/>
                      <a:pt x="7054" y="3817"/>
                    </a:cubicBezTo>
                    <a:close/>
                    <a:moveTo>
                      <a:pt x="7681" y="3817"/>
                    </a:moveTo>
                    <a:cubicBezTo>
                      <a:pt x="7575" y="3817"/>
                      <a:pt x="7488" y="3893"/>
                      <a:pt x="7488" y="3985"/>
                    </a:cubicBezTo>
                    <a:cubicBezTo>
                      <a:pt x="7488" y="4077"/>
                      <a:pt x="7575" y="4155"/>
                      <a:pt x="7681" y="4155"/>
                    </a:cubicBezTo>
                    <a:cubicBezTo>
                      <a:pt x="7786" y="4155"/>
                      <a:pt x="7869" y="4077"/>
                      <a:pt x="7869" y="3985"/>
                    </a:cubicBezTo>
                    <a:cubicBezTo>
                      <a:pt x="7868" y="3893"/>
                      <a:pt x="7786" y="3817"/>
                      <a:pt x="7681" y="3817"/>
                    </a:cubicBezTo>
                    <a:close/>
                    <a:moveTo>
                      <a:pt x="8303" y="3817"/>
                    </a:moveTo>
                    <a:cubicBezTo>
                      <a:pt x="8197" y="3817"/>
                      <a:pt x="8109" y="3893"/>
                      <a:pt x="8109" y="3985"/>
                    </a:cubicBezTo>
                    <a:cubicBezTo>
                      <a:pt x="8109" y="4077"/>
                      <a:pt x="8197" y="4155"/>
                      <a:pt x="8303" y="4155"/>
                    </a:cubicBezTo>
                    <a:cubicBezTo>
                      <a:pt x="8408" y="4155"/>
                      <a:pt x="8491" y="4077"/>
                      <a:pt x="8491" y="3985"/>
                    </a:cubicBezTo>
                    <a:cubicBezTo>
                      <a:pt x="8490" y="3893"/>
                      <a:pt x="8408" y="3817"/>
                      <a:pt x="8303" y="3817"/>
                    </a:cubicBezTo>
                    <a:close/>
                    <a:moveTo>
                      <a:pt x="8927" y="3817"/>
                    </a:moveTo>
                    <a:cubicBezTo>
                      <a:pt x="8821" y="3817"/>
                      <a:pt x="8739" y="3893"/>
                      <a:pt x="8739" y="3985"/>
                    </a:cubicBezTo>
                    <a:cubicBezTo>
                      <a:pt x="8738" y="4077"/>
                      <a:pt x="8821" y="4155"/>
                      <a:pt x="8927" y="4155"/>
                    </a:cubicBezTo>
                    <a:cubicBezTo>
                      <a:pt x="9032" y="4155"/>
                      <a:pt x="9121" y="4077"/>
                      <a:pt x="9121" y="3985"/>
                    </a:cubicBezTo>
                    <a:cubicBezTo>
                      <a:pt x="9121" y="3893"/>
                      <a:pt x="9032" y="3817"/>
                      <a:pt x="8927" y="3817"/>
                    </a:cubicBezTo>
                    <a:close/>
                    <a:moveTo>
                      <a:pt x="9554" y="3817"/>
                    </a:moveTo>
                    <a:cubicBezTo>
                      <a:pt x="9448" y="3817"/>
                      <a:pt x="9366" y="3893"/>
                      <a:pt x="9366" y="3985"/>
                    </a:cubicBezTo>
                    <a:cubicBezTo>
                      <a:pt x="9365" y="4077"/>
                      <a:pt x="9448" y="4155"/>
                      <a:pt x="9554" y="4155"/>
                    </a:cubicBezTo>
                    <a:cubicBezTo>
                      <a:pt x="9659" y="4155"/>
                      <a:pt x="9746" y="4077"/>
                      <a:pt x="9746" y="3985"/>
                    </a:cubicBezTo>
                    <a:cubicBezTo>
                      <a:pt x="9746" y="3893"/>
                      <a:pt x="9659" y="3817"/>
                      <a:pt x="9554" y="3817"/>
                    </a:cubicBezTo>
                    <a:close/>
                    <a:moveTo>
                      <a:pt x="10181" y="3817"/>
                    </a:moveTo>
                    <a:cubicBezTo>
                      <a:pt x="10075" y="3817"/>
                      <a:pt x="9987" y="3893"/>
                      <a:pt x="9987" y="3985"/>
                    </a:cubicBezTo>
                    <a:cubicBezTo>
                      <a:pt x="9987" y="4077"/>
                      <a:pt x="10075" y="4155"/>
                      <a:pt x="10181" y="4155"/>
                    </a:cubicBezTo>
                    <a:cubicBezTo>
                      <a:pt x="10286" y="4155"/>
                      <a:pt x="10369" y="4077"/>
                      <a:pt x="10369" y="3985"/>
                    </a:cubicBezTo>
                    <a:cubicBezTo>
                      <a:pt x="10368" y="3893"/>
                      <a:pt x="10286" y="3817"/>
                      <a:pt x="10181" y="3817"/>
                    </a:cubicBezTo>
                    <a:close/>
                    <a:moveTo>
                      <a:pt x="10802" y="3817"/>
                    </a:moveTo>
                    <a:cubicBezTo>
                      <a:pt x="10696" y="3817"/>
                      <a:pt x="10609" y="3893"/>
                      <a:pt x="10609" y="3985"/>
                    </a:cubicBezTo>
                    <a:cubicBezTo>
                      <a:pt x="10609" y="4077"/>
                      <a:pt x="10696" y="4155"/>
                      <a:pt x="10802" y="4155"/>
                    </a:cubicBezTo>
                    <a:cubicBezTo>
                      <a:pt x="10907" y="4155"/>
                      <a:pt x="10990" y="4077"/>
                      <a:pt x="10989" y="3985"/>
                    </a:cubicBezTo>
                    <a:cubicBezTo>
                      <a:pt x="10989" y="3893"/>
                      <a:pt x="10907" y="3817"/>
                      <a:pt x="10802" y="3817"/>
                    </a:cubicBezTo>
                    <a:close/>
                    <a:moveTo>
                      <a:pt x="11419" y="3817"/>
                    </a:moveTo>
                    <a:cubicBezTo>
                      <a:pt x="11314" y="3817"/>
                      <a:pt x="11232" y="3893"/>
                      <a:pt x="11231" y="3985"/>
                    </a:cubicBezTo>
                    <a:cubicBezTo>
                      <a:pt x="11231" y="4077"/>
                      <a:pt x="11314" y="4155"/>
                      <a:pt x="11419" y="4155"/>
                    </a:cubicBezTo>
                    <a:cubicBezTo>
                      <a:pt x="11525" y="4155"/>
                      <a:pt x="11613" y="4077"/>
                      <a:pt x="11613" y="3985"/>
                    </a:cubicBezTo>
                    <a:cubicBezTo>
                      <a:pt x="11613" y="3893"/>
                      <a:pt x="11525" y="3817"/>
                      <a:pt x="11419" y="3817"/>
                    </a:cubicBezTo>
                    <a:close/>
                    <a:moveTo>
                      <a:pt x="12046" y="3817"/>
                    </a:moveTo>
                    <a:cubicBezTo>
                      <a:pt x="11941" y="3817"/>
                      <a:pt x="11854" y="3893"/>
                      <a:pt x="11854" y="3985"/>
                    </a:cubicBezTo>
                    <a:cubicBezTo>
                      <a:pt x="11854" y="4077"/>
                      <a:pt x="11941" y="4155"/>
                      <a:pt x="12046" y="4155"/>
                    </a:cubicBezTo>
                    <a:cubicBezTo>
                      <a:pt x="12152" y="4155"/>
                      <a:pt x="12235" y="4077"/>
                      <a:pt x="12234" y="3985"/>
                    </a:cubicBezTo>
                    <a:cubicBezTo>
                      <a:pt x="12234" y="3893"/>
                      <a:pt x="12152" y="3817"/>
                      <a:pt x="12046" y="3817"/>
                    </a:cubicBezTo>
                    <a:close/>
                    <a:moveTo>
                      <a:pt x="12669" y="3817"/>
                    </a:moveTo>
                    <a:cubicBezTo>
                      <a:pt x="12563" y="3817"/>
                      <a:pt x="12474" y="3893"/>
                      <a:pt x="12474" y="3985"/>
                    </a:cubicBezTo>
                    <a:cubicBezTo>
                      <a:pt x="12474" y="4077"/>
                      <a:pt x="12563" y="4155"/>
                      <a:pt x="12669" y="4155"/>
                    </a:cubicBezTo>
                    <a:cubicBezTo>
                      <a:pt x="12774" y="4155"/>
                      <a:pt x="12857" y="4077"/>
                      <a:pt x="12856" y="3985"/>
                    </a:cubicBezTo>
                    <a:cubicBezTo>
                      <a:pt x="12856" y="3893"/>
                      <a:pt x="12774" y="3817"/>
                      <a:pt x="12669" y="3817"/>
                    </a:cubicBezTo>
                    <a:close/>
                    <a:moveTo>
                      <a:pt x="13292" y="3817"/>
                    </a:moveTo>
                    <a:cubicBezTo>
                      <a:pt x="13187" y="3817"/>
                      <a:pt x="13105" y="3893"/>
                      <a:pt x="13104" y="3985"/>
                    </a:cubicBezTo>
                    <a:cubicBezTo>
                      <a:pt x="13104" y="4077"/>
                      <a:pt x="13187" y="4155"/>
                      <a:pt x="13292" y="4155"/>
                    </a:cubicBezTo>
                    <a:cubicBezTo>
                      <a:pt x="13398" y="4155"/>
                      <a:pt x="13487" y="4077"/>
                      <a:pt x="13487" y="3985"/>
                    </a:cubicBezTo>
                    <a:cubicBezTo>
                      <a:pt x="13487" y="3893"/>
                      <a:pt x="13398" y="3817"/>
                      <a:pt x="13292" y="3817"/>
                    </a:cubicBezTo>
                    <a:close/>
                    <a:moveTo>
                      <a:pt x="13927" y="3817"/>
                    </a:moveTo>
                    <a:cubicBezTo>
                      <a:pt x="13822" y="3817"/>
                      <a:pt x="13740" y="3893"/>
                      <a:pt x="13739" y="3985"/>
                    </a:cubicBezTo>
                    <a:cubicBezTo>
                      <a:pt x="13739" y="4077"/>
                      <a:pt x="13822" y="4155"/>
                      <a:pt x="13927" y="4155"/>
                    </a:cubicBezTo>
                    <a:cubicBezTo>
                      <a:pt x="14033" y="4155"/>
                      <a:pt x="14120" y="4077"/>
                      <a:pt x="14120" y="3985"/>
                    </a:cubicBezTo>
                    <a:cubicBezTo>
                      <a:pt x="14120" y="3893"/>
                      <a:pt x="14033" y="3817"/>
                      <a:pt x="13927" y="3817"/>
                    </a:cubicBezTo>
                    <a:close/>
                    <a:moveTo>
                      <a:pt x="14554" y="3817"/>
                    </a:moveTo>
                    <a:cubicBezTo>
                      <a:pt x="14449" y="3817"/>
                      <a:pt x="14360" y="3893"/>
                      <a:pt x="14360" y="3985"/>
                    </a:cubicBezTo>
                    <a:cubicBezTo>
                      <a:pt x="14360" y="4077"/>
                      <a:pt x="14449" y="4155"/>
                      <a:pt x="14554" y="4155"/>
                    </a:cubicBezTo>
                    <a:cubicBezTo>
                      <a:pt x="14660" y="4155"/>
                      <a:pt x="14742" y="4077"/>
                      <a:pt x="14742" y="3985"/>
                    </a:cubicBezTo>
                    <a:cubicBezTo>
                      <a:pt x="14742" y="3893"/>
                      <a:pt x="14660" y="3817"/>
                      <a:pt x="14554" y="3817"/>
                    </a:cubicBezTo>
                    <a:close/>
                    <a:moveTo>
                      <a:pt x="15175" y="3817"/>
                    </a:moveTo>
                    <a:cubicBezTo>
                      <a:pt x="15069" y="3817"/>
                      <a:pt x="14982" y="3893"/>
                      <a:pt x="14982" y="3985"/>
                    </a:cubicBezTo>
                    <a:cubicBezTo>
                      <a:pt x="14982" y="4077"/>
                      <a:pt x="15069" y="4155"/>
                      <a:pt x="15175" y="4155"/>
                    </a:cubicBezTo>
                    <a:cubicBezTo>
                      <a:pt x="15280" y="4155"/>
                      <a:pt x="15363" y="4077"/>
                      <a:pt x="15363" y="3985"/>
                    </a:cubicBezTo>
                    <a:cubicBezTo>
                      <a:pt x="15362" y="3893"/>
                      <a:pt x="15280" y="3817"/>
                      <a:pt x="15175" y="3817"/>
                    </a:cubicBezTo>
                    <a:close/>
                    <a:moveTo>
                      <a:pt x="15793" y="3817"/>
                    </a:moveTo>
                    <a:cubicBezTo>
                      <a:pt x="15687" y="3817"/>
                      <a:pt x="15605" y="3893"/>
                      <a:pt x="15605" y="3985"/>
                    </a:cubicBezTo>
                    <a:cubicBezTo>
                      <a:pt x="15604" y="4077"/>
                      <a:pt x="15687" y="4155"/>
                      <a:pt x="15793" y="4155"/>
                    </a:cubicBezTo>
                    <a:cubicBezTo>
                      <a:pt x="15898" y="4155"/>
                      <a:pt x="15987" y="4077"/>
                      <a:pt x="15987" y="3985"/>
                    </a:cubicBezTo>
                    <a:cubicBezTo>
                      <a:pt x="15987" y="3893"/>
                      <a:pt x="15898" y="3817"/>
                      <a:pt x="15793" y="3817"/>
                    </a:cubicBezTo>
                    <a:close/>
                    <a:moveTo>
                      <a:pt x="16420" y="3817"/>
                    </a:moveTo>
                    <a:cubicBezTo>
                      <a:pt x="16314" y="3817"/>
                      <a:pt x="16227" y="3893"/>
                      <a:pt x="16227" y="3985"/>
                    </a:cubicBezTo>
                    <a:cubicBezTo>
                      <a:pt x="16227" y="4077"/>
                      <a:pt x="16314" y="4155"/>
                      <a:pt x="16420" y="4155"/>
                    </a:cubicBezTo>
                    <a:cubicBezTo>
                      <a:pt x="16525" y="4155"/>
                      <a:pt x="16608" y="4077"/>
                      <a:pt x="16607" y="3985"/>
                    </a:cubicBezTo>
                    <a:cubicBezTo>
                      <a:pt x="16607" y="3893"/>
                      <a:pt x="16525" y="3817"/>
                      <a:pt x="16420" y="3817"/>
                    </a:cubicBezTo>
                    <a:close/>
                    <a:moveTo>
                      <a:pt x="815" y="4365"/>
                    </a:moveTo>
                    <a:cubicBezTo>
                      <a:pt x="709" y="4365"/>
                      <a:pt x="627" y="4441"/>
                      <a:pt x="627" y="4533"/>
                    </a:cubicBezTo>
                    <a:cubicBezTo>
                      <a:pt x="627" y="4625"/>
                      <a:pt x="709" y="4703"/>
                      <a:pt x="815" y="4703"/>
                    </a:cubicBezTo>
                    <a:cubicBezTo>
                      <a:pt x="920" y="4703"/>
                      <a:pt x="1007" y="4625"/>
                      <a:pt x="1007" y="4533"/>
                    </a:cubicBezTo>
                    <a:cubicBezTo>
                      <a:pt x="1007" y="4441"/>
                      <a:pt x="920" y="4365"/>
                      <a:pt x="815" y="4365"/>
                    </a:cubicBezTo>
                    <a:close/>
                    <a:moveTo>
                      <a:pt x="1442" y="4365"/>
                    </a:moveTo>
                    <a:cubicBezTo>
                      <a:pt x="1336" y="4365"/>
                      <a:pt x="1248" y="4441"/>
                      <a:pt x="1248" y="4533"/>
                    </a:cubicBezTo>
                    <a:cubicBezTo>
                      <a:pt x="1248" y="4625"/>
                      <a:pt x="1336" y="4703"/>
                      <a:pt x="1442" y="4703"/>
                    </a:cubicBezTo>
                    <a:cubicBezTo>
                      <a:pt x="1547" y="4703"/>
                      <a:pt x="1630" y="4625"/>
                      <a:pt x="1630" y="4533"/>
                    </a:cubicBezTo>
                    <a:cubicBezTo>
                      <a:pt x="1629" y="4441"/>
                      <a:pt x="1547" y="4365"/>
                      <a:pt x="1442" y="4365"/>
                    </a:cubicBezTo>
                    <a:close/>
                    <a:moveTo>
                      <a:pt x="2063" y="4365"/>
                    </a:moveTo>
                    <a:cubicBezTo>
                      <a:pt x="1957" y="4365"/>
                      <a:pt x="1870" y="4441"/>
                      <a:pt x="1870" y="4533"/>
                    </a:cubicBezTo>
                    <a:cubicBezTo>
                      <a:pt x="1870" y="4625"/>
                      <a:pt x="1957" y="4703"/>
                      <a:pt x="2063" y="4703"/>
                    </a:cubicBezTo>
                    <a:cubicBezTo>
                      <a:pt x="2168" y="4703"/>
                      <a:pt x="2251" y="4625"/>
                      <a:pt x="2251" y="4533"/>
                    </a:cubicBezTo>
                    <a:cubicBezTo>
                      <a:pt x="2250" y="4441"/>
                      <a:pt x="2168" y="4365"/>
                      <a:pt x="2063" y="4365"/>
                    </a:cubicBezTo>
                    <a:close/>
                    <a:moveTo>
                      <a:pt x="2680" y="4365"/>
                    </a:moveTo>
                    <a:cubicBezTo>
                      <a:pt x="2575" y="4365"/>
                      <a:pt x="2493" y="4441"/>
                      <a:pt x="2492" y="4533"/>
                    </a:cubicBezTo>
                    <a:cubicBezTo>
                      <a:pt x="2492" y="4625"/>
                      <a:pt x="2575" y="4703"/>
                      <a:pt x="2680" y="4703"/>
                    </a:cubicBezTo>
                    <a:cubicBezTo>
                      <a:pt x="2786" y="4703"/>
                      <a:pt x="2874" y="4625"/>
                      <a:pt x="2874" y="4533"/>
                    </a:cubicBezTo>
                    <a:cubicBezTo>
                      <a:pt x="2874" y="4441"/>
                      <a:pt x="2786" y="4365"/>
                      <a:pt x="2680" y="4365"/>
                    </a:cubicBezTo>
                    <a:close/>
                    <a:moveTo>
                      <a:pt x="3307" y="4365"/>
                    </a:moveTo>
                    <a:cubicBezTo>
                      <a:pt x="3202" y="4365"/>
                      <a:pt x="3115" y="4441"/>
                      <a:pt x="3115" y="4533"/>
                    </a:cubicBezTo>
                    <a:cubicBezTo>
                      <a:pt x="3115" y="4625"/>
                      <a:pt x="3202" y="4703"/>
                      <a:pt x="3307" y="4703"/>
                    </a:cubicBezTo>
                    <a:cubicBezTo>
                      <a:pt x="3413" y="4703"/>
                      <a:pt x="3496" y="4625"/>
                      <a:pt x="3495" y="4533"/>
                    </a:cubicBezTo>
                    <a:cubicBezTo>
                      <a:pt x="3495" y="4441"/>
                      <a:pt x="3413" y="4365"/>
                      <a:pt x="3307" y="4365"/>
                    </a:cubicBezTo>
                    <a:close/>
                    <a:moveTo>
                      <a:pt x="3930" y="4365"/>
                    </a:moveTo>
                    <a:cubicBezTo>
                      <a:pt x="3824" y="4365"/>
                      <a:pt x="3736" y="4441"/>
                      <a:pt x="3736" y="4533"/>
                    </a:cubicBezTo>
                    <a:cubicBezTo>
                      <a:pt x="3736" y="4625"/>
                      <a:pt x="3824" y="4703"/>
                      <a:pt x="3930" y="4703"/>
                    </a:cubicBezTo>
                    <a:cubicBezTo>
                      <a:pt x="4035" y="4703"/>
                      <a:pt x="4118" y="4625"/>
                      <a:pt x="4118" y="4533"/>
                    </a:cubicBezTo>
                    <a:cubicBezTo>
                      <a:pt x="4117" y="4441"/>
                      <a:pt x="4035" y="4365"/>
                      <a:pt x="3930" y="4365"/>
                    </a:cubicBezTo>
                    <a:close/>
                    <a:moveTo>
                      <a:pt x="4554" y="4365"/>
                    </a:moveTo>
                    <a:cubicBezTo>
                      <a:pt x="4448" y="4365"/>
                      <a:pt x="4366" y="4441"/>
                      <a:pt x="4366" y="4533"/>
                    </a:cubicBezTo>
                    <a:cubicBezTo>
                      <a:pt x="4365" y="4625"/>
                      <a:pt x="4448" y="4703"/>
                      <a:pt x="4554" y="4703"/>
                    </a:cubicBezTo>
                    <a:cubicBezTo>
                      <a:pt x="4659" y="4703"/>
                      <a:pt x="4748" y="4625"/>
                      <a:pt x="4748" y="4533"/>
                    </a:cubicBezTo>
                    <a:cubicBezTo>
                      <a:pt x="4748" y="4441"/>
                      <a:pt x="4659" y="4365"/>
                      <a:pt x="4554" y="4365"/>
                    </a:cubicBezTo>
                    <a:close/>
                    <a:moveTo>
                      <a:pt x="5188" y="4365"/>
                    </a:moveTo>
                    <a:cubicBezTo>
                      <a:pt x="5083" y="4365"/>
                      <a:pt x="5001" y="4441"/>
                      <a:pt x="5000" y="4533"/>
                    </a:cubicBezTo>
                    <a:cubicBezTo>
                      <a:pt x="5000" y="4625"/>
                      <a:pt x="5083" y="4703"/>
                      <a:pt x="5188" y="4703"/>
                    </a:cubicBezTo>
                    <a:cubicBezTo>
                      <a:pt x="5294" y="4703"/>
                      <a:pt x="5381" y="4625"/>
                      <a:pt x="5381" y="4533"/>
                    </a:cubicBezTo>
                    <a:cubicBezTo>
                      <a:pt x="5381" y="4441"/>
                      <a:pt x="5294" y="4365"/>
                      <a:pt x="5188" y="4365"/>
                    </a:cubicBezTo>
                    <a:close/>
                    <a:moveTo>
                      <a:pt x="5815" y="4365"/>
                    </a:moveTo>
                    <a:cubicBezTo>
                      <a:pt x="5710" y="4365"/>
                      <a:pt x="5621" y="4441"/>
                      <a:pt x="5621" y="4533"/>
                    </a:cubicBezTo>
                    <a:cubicBezTo>
                      <a:pt x="5621" y="4625"/>
                      <a:pt x="5710" y="4703"/>
                      <a:pt x="5815" y="4703"/>
                    </a:cubicBezTo>
                    <a:cubicBezTo>
                      <a:pt x="5921" y="4703"/>
                      <a:pt x="6003" y="4625"/>
                      <a:pt x="6003" y="4533"/>
                    </a:cubicBezTo>
                    <a:cubicBezTo>
                      <a:pt x="6003" y="4441"/>
                      <a:pt x="5921" y="4365"/>
                      <a:pt x="5815" y="4365"/>
                    </a:cubicBezTo>
                    <a:close/>
                    <a:moveTo>
                      <a:pt x="6436" y="4365"/>
                    </a:moveTo>
                    <a:cubicBezTo>
                      <a:pt x="6330" y="4365"/>
                      <a:pt x="6243" y="4441"/>
                      <a:pt x="6243" y="4533"/>
                    </a:cubicBezTo>
                    <a:cubicBezTo>
                      <a:pt x="6243" y="4625"/>
                      <a:pt x="6330" y="4703"/>
                      <a:pt x="6436" y="4703"/>
                    </a:cubicBezTo>
                    <a:cubicBezTo>
                      <a:pt x="6541" y="4703"/>
                      <a:pt x="6624" y="4625"/>
                      <a:pt x="6624" y="4533"/>
                    </a:cubicBezTo>
                    <a:cubicBezTo>
                      <a:pt x="6623" y="4441"/>
                      <a:pt x="6541" y="4365"/>
                      <a:pt x="6436" y="4365"/>
                    </a:cubicBezTo>
                    <a:close/>
                    <a:moveTo>
                      <a:pt x="7054" y="4365"/>
                    </a:moveTo>
                    <a:cubicBezTo>
                      <a:pt x="6948" y="4365"/>
                      <a:pt x="6866" y="4441"/>
                      <a:pt x="6866" y="4533"/>
                    </a:cubicBezTo>
                    <a:cubicBezTo>
                      <a:pt x="6865" y="4625"/>
                      <a:pt x="6948" y="4703"/>
                      <a:pt x="7054" y="4703"/>
                    </a:cubicBezTo>
                    <a:cubicBezTo>
                      <a:pt x="7159" y="4703"/>
                      <a:pt x="7248" y="4625"/>
                      <a:pt x="7248" y="4533"/>
                    </a:cubicBezTo>
                    <a:cubicBezTo>
                      <a:pt x="7248" y="4441"/>
                      <a:pt x="7159" y="4365"/>
                      <a:pt x="7054" y="4365"/>
                    </a:cubicBezTo>
                    <a:close/>
                    <a:moveTo>
                      <a:pt x="7681" y="4365"/>
                    </a:moveTo>
                    <a:cubicBezTo>
                      <a:pt x="7575" y="4365"/>
                      <a:pt x="7488" y="4441"/>
                      <a:pt x="7488" y="4533"/>
                    </a:cubicBezTo>
                    <a:cubicBezTo>
                      <a:pt x="7488" y="4625"/>
                      <a:pt x="7575" y="4703"/>
                      <a:pt x="7681" y="4703"/>
                    </a:cubicBezTo>
                    <a:cubicBezTo>
                      <a:pt x="7786" y="4703"/>
                      <a:pt x="7869" y="4625"/>
                      <a:pt x="7869" y="4533"/>
                    </a:cubicBezTo>
                    <a:cubicBezTo>
                      <a:pt x="7868" y="4441"/>
                      <a:pt x="7786" y="4365"/>
                      <a:pt x="7681" y="4365"/>
                    </a:cubicBezTo>
                    <a:close/>
                    <a:moveTo>
                      <a:pt x="8303" y="4365"/>
                    </a:moveTo>
                    <a:cubicBezTo>
                      <a:pt x="8197" y="4365"/>
                      <a:pt x="8109" y="4441"/>
                      <a:pt x="8109" y="4533"/>
                    </a:cubicBezTo>
                    <a:cubicBezTo>
                      <a:pt x="8109" y="4625"/>
                      <a:pt x="8197" y="4703"/>
                      <a:pt x="8303" y="4703"/>
                    </a:cubicBezTo>
                    <a:cubicBezTo>
                      <a:pt x="8408" y="4703"/>
                      <a:pt x="8491" y="4625"/>
                      <a:pt x="8491" y="4533"/>
                    </a:cubicBezTo>
                    <a:cubicBezTo>
                      <a:pt x="8490" y="4441"/>
                      <a:pt x="8408" y="4365"/>
                      <a:pt x="8303" y="4365"/>
                    </a:cubicBezTo>
                    <a:close/>
                    <a:moveTo>
                      <a:pt x="8927" y="4365"/>
                    </a:moveTo>
                    <a:cubicBezTo>
                      <a:pt x="8821" y="4365"/>
                      <a:pt x="8739" y="4441"/>
                      <a:pt x="8739" y="4533"/>
                    </a:cubicBezTo>
                    <a:cubicBezTo>
                      <a:pt x="8738" y="4625"/>
                      <a:pt x="8821" y="4703"/>
                      <a:pt x="8927" y="4703"/>
                    </a:cubicBezTo>
                    <a:cubicBezTo>
                      <a:pt x="9032" y="4703"/>
                      <a:pt x="9121" y="4625"/>
                      <a:pt x="9121" y="4533"/>
                    </a:cubicBezTo>
                    <a:cubicBezTo>
                      <a:pt x="9121" y="4441"/>
                      <a:pt x="9032" y="4365"/>
                      <a:pt x="8927" y="4365"/>
                    </a:cubicBezTo>
                    <a:close/>
                    <a:moveTo>
                      <a:pt x="9554" y="4365"/>
                    </a:moveTo>
                    <a:cubicBezTo>
                      <a:pt x="9448" y="4365"/>
                      <a:pt x="9366" y="4441"/>
                      <a:pt x="9366" y="4533"/>
                    </a:cubicBezTo>
                    <a:cubicBezTo>
                      <a:pt x="9365" y="4625"/>
                      <a:pt x="9448" y="4703"/>
                      <a:pt x="9554" y="4703"/>
                    </a:cubicBezTo>
                    <a:cubicBezTo>
                      <a:pt x="9659" y="4703"/>
                      <a:pt x="9746" y="4625"/>
                      <a:pt x="9746" y="4533"/>
                    </a:cubicBezTo>
                    <a:cubicBezTo>
                      <a:pt x="9746" y="4441"/>
                      <a:pt x="9659" y="4365"/>
                      <a:pt x="9554" y="4365"/>
                    </a:cubicBezTo>
                    <a:close/>
                    <a:moveTo>
                      <a:pt x="10181" y="4365"/>
                    </a:moveTo>
                    <a:cubicBezTo>
                      <a:pt x="10075" y="4365"/>
                      <a:pt x="9987" y="4441"/>
                      <a:pt x="9987" y="4533"/>
                    </a:cubicBezTo>
                    <a:cubicBezTo>
                      <a:pt x="9987" y="4625"/>
                      <a:pt x="10075" y="4703"/>
                      <a:pt x="10181" y="4703"/>
                    </a:cubicBezTo>
                    <a:cubicBezTo>
                      <a:pt x="10286" y="4703"/>
                      <a:pt x="10369" y="4625"/>
                      <a:pt x="10369" y="4533"/>
                    </a:cubicBezTo>
                    <a:cubicBezTo>
                      <a:pt x="10368" y="4441"/>
                      <a:pt x="10286" y="4365"/>
                      <a:pt x="10181" y="4365"/>
                    </a:cubicBezTo>
                    <a:close/>
                    <a:moveTo>
                      <a:pt x="10802" y="4365"/>
                    </a:moveTo>
                    <a:cubicBezTo>
                      <a:pt x="10696" y="4365"/>
                      <a:pt x="10609" y="4441"/>
                      <a:pt x="10609" y="4533"/>
                    </a:cubicBezTo>
                    <a:cubicBezTo>
                      <a:pt x="10609" y="4625"/>
                      <a:pt x="10696" y="4703"/>
                      <a:pt x="10802" y="4703"/>
                    </a:cubicBezTo>
                    <a:cubicBezTo>
                      <a:pt x="10907" y="4703"/>
                      <a:pt x="10990" y="4625"/>
                      <a:pt x="10989" y="4533"/>
                    </a:cubicBezTo>
                    <a:cubicBezTo>
                      <a:pt x="10989" y="4441"/>
                      <a:pt x="10907" y="4365"/>
                      <a:pt x="10802" y="4365"/>
                    </a:cubicBezTo>
                    <a:close/>
                    <a:moveTo>
                      <a:pt x="11419" y="4365"/>
                    </a:moveTo>
                    <a:cubicBezTo>
                      <a:pt x="11314" y="4365"/>
                      <a:pt x="11232" y="4441"/>
                      <a:pt x="11231" y="4533"/>
                    </a:cubicBezTo>
                    <a:cubicBezTo>
                      <a:pt x="11231" y="4625"/>
                      <a:pt x="11314" y="4703"/>
                      <a:pt x="11419" y="4703"/>
                    </a:cubicBezTo>
                    <a:cubicBezTo>
                      <a:pt x="11525" y="4703"/>
                      <a:pt x="11613" y="4625"/>
                      <a:pt x="11613" y="4533"/>
                    </a:cubicBezTo>
                    <a:cubicBezTo>
                      <a:pt x="11613" y="4441"/>
                      <a:pt x="11525" y="4365"/>
                      <a:pt x="11419" y="4365"/>
                    </a:cubicBezTo>
                    <a:close/>
                    <a:moveTo>
                      <a:pt x="12046" y="4365"/>
                    </a:moveTo>
                    <a:cubicBezTo>
                      <a:pt x="11941" y="4365"/>
                      <a:pt x="11854" y="4441"/>
                      <a:pt x="11854" y="4533"/>
                    </a:cubicBezTo>
                    <a:cubicBezTo>
                      <a:pt x="11854" y="4625"/>
                      <a:pt x="11941" y="4703"/>
                      <a:pt x="12046" y="4703"/>
                    </a:cubicBezTo>
                    <a:cubicBezTo>
                      <a:pt x="12152" y="4703"/>
                      <a:pt x="12235" y="4625"/>
                      <a:pt x="12234" y="4533"/>
                    </a:cubicBezTo>
                    <a:cubicBezTo>
                      <a:pt x="12234" y="4441"/>
                      <a:pt x="12152" y="4365"/>
                      <a:pt x="12046" y="4365"/>
                    </a:cubicBezTo>
                    <a:close/>
                    <a:moveTo>
                      <a:pt x="12669" y="4365"/>
                    </a:moveTo>
                    <a:cubicBezTo>
                      <a:pt x="12563" y="4365"/>
                      <a:pt x="12474" y="4441"/>
                      <a:pt x="12474" y="4533"/>
                    </a:cubicBezTo>
                    <a:cubicBezTo>
                      <a:pt x="12474" y="4625"/>
                      <a:pt x="12563" y="4703"/>
                      <a:pt x="12669" y="4703"/>
                    </a:cubicBezTo>
                    <a:cubicBezTo>
                      <a:pt x="12774" y="4703"/>
                      <a:pt x="12857" y="4625"/>
                      <a:pt x="12856" y="4533"/>
                    </a:cubicBezTo>
                    <a:cubicBezTo>
                      <a:pt x="12856" y="4441"/>
                      <a:pt x="12774" y="4365"/>
                      <a:pt x="12669" y="4365"/>
                    </a:cubicBezTo>
                    <a:close/>
                    <a:moveTo>
                      <a:pt x="13292" y="4365"/>
                    </a:moveTo>
                    <a:cubicBezTo>
                      <a:pt x="13187" y="4365"/>
                      <a:pt x="13105" y="4441"/>
                      <a:pt x="13104" y="4533"/>
                    </a:cubicBezTo>
                    <a:cubicBezTo>
                      <a:pt x="13104" y="4625"/>
                      <a:pt x="13187" y="4703"/>
                      <a:pt x="13292" y="4703"/>
                    </a:cubicBezTo>
                    <a:cubicBezTo>
                      <a:pt x="13398" y="4703"/>
                      <a:pt x="13487" y="4625"/>
                      <a:pt x="13487" y="4533"/>
                    </a:cubicBezTo>
                    <a:cubicBezTo>
                      <a:pt x="13487" y="4441"/>
                      <a:pt x="13398" y="4365"/>
                      <a:pt x="13292" y="4365"/>
                    </a:cubicBezTo>
                    <a:close/>
                    <a:moveTo>
                      <a:pt x="13927" y="4365"/>
                    </a:moveTo>
                    <a:cubicBezTo>
                      <a:pt x="13822" y="4365"/>
                      <a:pt x="13740" y="4441"/>
                      <a:pt x="13739" y="4533"/>
                    </a:cubicBezTo>
                    <a:cubicBezTo>
                      <a:pt x="13739" y="4625"/>
                      <a:pt x="13822" y="4703"/>
                      <a:pt x="13927" y="4703"/>
                    </a:cubicBezTo>
                    <a:cubicBezTo>
                      <a:pt x="14033" y="4703"/>
                      <a:pt x="14120" y="4625"/>
                      <a:pt x="14120" y="4533"/>
                    </a:cubicBezTo>
                    <a:cubicBezTo>
                      <a:pt x="14120" y="4441"/>
                      <a:pt x="14033" y="4365"/>
                      <a:pt x="13927" y="4365"/>
                    </a:cubicBezTo>
                    <a:close/>
                    <a:moveTo>
                      <a:pt x="14554" y="4365"/>
                    </a:moveTo>
                    <a:cubicBezTo>
                      <a:pt x="14449" y="4365"/>
                      <a:pt x="14360" y="4441"/>
                      <a:pt x="14360" y="4533"/>
                    </a:cubicBezTo>
                    <a:cubicBezTo>
                      <a:pt x="14360" y="4625"/>
                      <a:pt x="14449" y="4703"/>
                      <a:pt x="14554" y="4703"/>
                    </a:cubicBezTo>
                    <a:cubicBezTo>
                      <a:pt x="14660" y="4703"/>
                      <a:pt x="14742" y="4625"/>
                      <a:pt x="14742" y="4533"/>
                    </a:cubicBezTo>
                    <a:cubicBezTo>
                      <a:pt x="14742" y="4441"/>
                      <a:pt x="14660" y="4365"/>
                      <a:pt x="14554" y="4365"/>
                    </a:cubicBezTo>
                    <a:close/>
                    <a:moveTo>
                      <a:pt x="15175" y="4365"/>
                    </a:moveTo>
                    <a:cubicBezTo>
                      <a:pt x="15069" y="4365"/>
                      <a:pt x="14982" y="4441"/>
                      <a:pt x="14982" y="4533"/>
                    </a:cubicBezTo>
                    <a:cubicBezTo>
                      <a:pt x="14982" y="4625"/>
                      <a:pt x="15069" y="4703"/>
                      <a:pt x="15175" y="4703"/>
                    </a:cubicBezTo>
                    <a:cubicBezTo>
                      <a:pt x="15280" y="4703"/>
                      <a:pt x="15363" y="4625"/>
                      <a:pt x="15363" y="4533"/>
                    </a:cubicBezTo>
                    <a:cubicBezTo>
                      <a:pt x="15362" y="4441"/>
                      <a:pt x="15280" y="4365"/>
                      <a:pt x="15175" y="4365"/>
                    </a:cubicBezTo>
                    <a:close/>
                    <a:moveTo>
                      <a:pt x="15793" y="4365"/>
                    </a:moveTo>
                    <a:cubicBezTo>
                      <a:pt x="15687" y="4365"/>
                      <a:pt x="15605" y="4441"/>
                      <a:pt x="15605" y="4533"/>
                    </a:cubicBezTo>
                    <a:cubicBezTo>
                      <a:pt x="15604" y="4625"/>
                      <a:pt x="15687" y="4703"/>
                      <a:pt x="15793" y="4703"/>
                    </a:cubicBezTo>
                    <a:cubicBezTo>
                      <a:pt x="15898" y="4703"/>
                      <a:pt x="15987" y="4625"/>
                      <a:pt x="15987" y="4533"/>
                    </a:cubicBezTo>
                    <a:cubicBezTo>
                      <a:pt x="15987" y="4441"/>
                      <a:pt x="15898" y="4365"/>
                      <a:pt x="15793" y="4365"/>
                    </a:cubicBezTo>
                    <a:close/>
                    <a:moveTo>
                      <a:pt x="16420" y="4365"/>
                    </a:moveTo>
                    <a:cubicBezTo>
                      <a:pt x="16314" y="4365"/>
                      <a:pt x="16227" y="4441"/>
                      <a:pt x="16227" y="4533"/>
                    </a:cubicBezTo>
                    <a:cubicBezTo>
                      <a:pt x="16227" y="4625"/>
                      <a:pt x="16314" y="4703"/>
                      <a:pt x="16420" y="4703"/>
                    </a:cubicBezTo>
                    <a:cubicBezTo>
                      <a:pt x="16525" y="4703"/>
                      <a:pt x="16608" y="4625"/>
                      <a:pt x="16607" y="4533"/>
                    </a:cubicBezTo>
                    <a:cubicBezTo>
                      <a:pt x="16607" y="4441"/>
                      <a:pt x="16525" y="4365"/>
                      <a:pt x="16420" y="4365"/>
                    </a:cubicBezTo>
                    <a:close/>
                    <a:moveTo>
                      <a:pt x="17042" y="4365"/>
                    </a:moveTo>
                    <a:cubicBezTo>
                      <a:pt x="16936" y="4365"/>
                      <a:pt x="16848" y="4441"/>
                      <a:pt x="16848" y="4533"/>
                    </a:cubicBezTo>
                    <a:cubicBezTo>
                      <a:pt x="16848" y="4625"/>
                      <a:pt x="16936" y="4703"/>
                      <a:pt x="17042" y="4703"/>
                    </a:cubicBezTo>
                    <a:cubicBezTo>
                      <a:pt x="17147" y="4703"/>
                      <a:pt x="17230" y="4625"/>
                      <a:pt x="17230" y="4533"/>
                    </a:cubicBezTo>
                    <a:cubicBezTo>
                      <a:pt x="17229" y="4441"/>
                      <a:pt x="17147" y="4365"/>
                      <a:pt x="17042" y="4365"/>
                    </a:cubicBezTo>
                    <a:close/>
                    <a:moveTo>
                      <a:pt x="815" y="4913"/>
                    </a:moveTo>
                    <a:cubicBezTo>
                      <a:pt x="709" y="4913"/>
                      <a:pt x="627" y="4985"/>
                      <a:pt x="627" y="5077"/>
                    </a:cubicBezTo>
                    <a:cubicBezTo>
                      <a:pt x="627" y="5169"/>
                      <a:pt x="709" y="5245"/>
                      <a:pt x="815" y="5245"/>
                    </a:cubicBezTo>
                    <a:cubicBezTo>
                      <a:pt x="920" y="5245"/>
                      <a:pt x="1007" y="5169"/>
                      <a:pt x="1007" y="5077"/>
                    </a:cubicBezTo>
                    <a:cubicBezTo>
                      <a:pt x="1007" y="4985"/>
                      <a:pt x="920" y="4913"/>
                      <a:pt x="815" y="4913"/>
                    </a:cubicBezTo>
                    <a:close/>
                    <a:moveTo>
                      <a:pt x="1442" y="4913"/>
                    </a:moveTo>
                    <a:cubicBezTo>
                      <a:pt x="1336" y="4913"/>
                      <a:pt x="1248" y="4985"/>
                      <a:pt x="1248" y="5077"/>
                    </a:cubicBezTo>
                    <a:cubicBezTo>
                      <a:pt x="1248" y="5169"/>
                      <a:pt x="1336" y="5245"/>
                      <a:pt x="1442" y="5245"/>
                    </a:cubicBezTo>
                    <a:cubicBezTo>
                      <a:pt x="1547" y="5245"/>
                      <a:pt x="1630" y="5169"/>
                      <a:pt x="1630" y="5077"/>
                    </a:cubicBezTo>
                    <a:cubicBezTo>
                      <a:pt x="1630" y="4985"/>
                      <a:pt x="1547" y="4913"/>
                      <a:pt x="1442" y="4913"/>
                    </a:cubicBezTo>
                    <a:close/>
                    <a:moveTo>
                      <a:pt x="2063" y="4913"/>
                    </a:moveTo>
                    <a:cubicBezTo>
                      <a:pt x="1957" y="4913"/>
                      <a:pt x="1870" y="4985"/>
                      <a:pt x="1870" y="5077"/>
                    </a:cubicBezTo>
                    <a:cubicBezTo>
                      <a:pt x="1870" y="5169"/>
                      <a:pt x="1957" y="5245"/>
                      <a:pt x="2063" y="5245"/>
                    </a:cubicBezTo>
                    <a:cubicBezTo>
                      <a:pt x="2168" y="5245"/>
                      <a:pt x="2251" y="5169"/>
                      <a:pt x="2251" y="5077"/>
                    </a:cubicBezTo>
                    <a:cubicBezTo>
                      <a:pt x="2251" y="4985"/>
                      <a:pt x="2168" y="4913"/>
                      <a:pt x="2063" y="4913"/>
                    </a:cubicBezTo>
                    <a:close/>
                    <a:moveTo>
                      <a:pt x="2680" y="4913"/>
                    </a:moveTo>
                    <a:cubicBezTo>
                      <a:pt x="2575" y="4913"/>
                      <a:pt x="2492" y="4985"/>
                      <a:pt x="2492" y="5077"/>
                    </a:cubicBezTo>
                    <a:cubicBezTo>
                      <a:pt x="2492" y="5169"/>
                      <a:pt x="2575" y="5245"/>
                      <a:pt x="2680" y="5245"/>
                    </a:cubicBezTo>
                    <a:cubicBezTo>
                      <a:pt x="2786" y="5245"/>
                      <a:pt x="2874" y="5169"/>
                      <a:pt x="2874" y="5077"/>
                    </a:cubicBezTo>
                    <a:cubicBezTo>
                      <a:pt x="2874" y="4985"/>
                      <a:pt x="2786" y="4913"/>
                      <a:pt x="2680" y="4913"/>
                    </a:cubicBezTo>
                    <a:close/>
                    <a:moveTo>
                      <a:pt x="3307" y="4913"/>
                    </a:moveTo>
                    <a:cubicBezTo>
                      <a:pt x="3202" y="4913"/>
                      <a:pt x="3115" y="4985"/>
                      <a:pt x="3115" y="5077"/>
                    </a:cubicBezTo>
                    <a:cubicBezTo>
                      <a:pt x="3115" y="5169"/>
                      <a:pt x="3202" y="5245"/>
                      <a:pt x="3307" y="5245"/>
                    </a:cubicBezTo>
                    <a:cubicBezTo>
                      <a:pt x="3413" y="5245"/>
                      <a:pt x="3495" y="5169"/>
                      <a:pt x="3495" y="5077"/>
                    </a:cubicBezTo>
                    <a:cubicBezTo>
                      <a:pt x="3495" y="4985"/>
                      <a:pt x="3413" y="4913"/>
                      <a:pt x="3307" y="4913"/>
                    </a:cubicBezTo>
                    <a:close/>
                    <a:moveTo>
                      <a:pt x="3930" y="4913"/>
                    </a:moveTo>
                    <a:cubicBezTo>
                      <a:pt x="3824" y="4913"/>
                      <a:pt x="3736" y="4985"/>
                      <a:pt x="3736" y="5077"/>
                    </a:cubicBezTo>
                    <a:cubicBezTo>
                      <a:pt x="3736" y="5169"/>
                      <a:pt x="3824" y="5245"/>
                      <a:pt x="3930" y="5245"/>
                    </a:cubicBezTo>
                    <a:cubicBezTo>
                      <a:pt x="4035" y="5245"/>
                      <a:pt x="4118" y="5169"/>
                      <a:pt x="4118" y="5077"/>
                    </a:cubicBezTo>
                    <a:cubicBezTo>
                      <a:pt x="4118" y="4985"/>
                      <a:pt x="4035" y="4913"/>
                      <a:pt x="3930" y="4913"/>
                    </a:cubicBezTo>
                    <a:close/>
                    <a:moveTo>
                      <a:pt x="4554" y="4913"/>
                    </a:moveTo>
                    <a:cubicBezTo>
                      <a:pt x="4448" y="4913"/>
                      <a:pt x="4366" y="4985"/>
                      <a:pt x="4366" y="5077"/>
                    </a:cubicBezTo>
                    <a:cubicBezTo>
                      <a:pt x="4366" y="5169"/>
                      <a:pt x="4448" y="5245"/>
                      <a:pt x="4554" y="5245"/>
                    </a:cubicBezTo>
                    <a:cubicBezTo>
                      <a:pt x="4659" y="5245"/>
                      <a:pt x="4748" y="5169"/>
                      <a:pt x="4748" y="5077"/>
                    </a:cubicBezTo>
                    <a:cubicBezTo>
                      <a:pt x="4748" y="4985"/>
                      <a:pt x="4659" y="4913"/>
                      <a:pt x="4554" y="4913"/>
                    </a:cubicBezTo>
                    <a:close/>
                    <a:moveTo>
                      <a:pt x="5188" y="4913"/>
                    </a:moveTo>
                    <a:cubicBezTo>
                      <a:pt x="5083" y="4913"/>
                      <a:pt x="5000" y="4985"/>
                      <a:pt x="5000" y="5077"/>
                    </a:cubicBezTo>
                    <a:cubicBezTo>
                      <a:pt x="5000" y="5169"/>
                      <a:pt x="5083" y="5245"/>
                      <a:pt x="5188" y="5245"/>
                    </a:cubicBezTo>
                    <a:cubicBezTo>
                      <a:pt x="5294" y="5245"/>
                      <a:pt x="5381" y="5169"/>
                      <a:pt x="5381" y="5077"/>
                    </a:cubicBezTo>
                    <a:cubicBezTo>
                      <a:pt x="5381" y="4985"/>
                      <a:pt x="5294" y="4913"/>
                      <a:pt x="5188" y="4913"/>
                    </a:cubicBezTo>
                    <a:close/>
                    <a:moveTo>
                      <a:pt x="5815" y="4913"/>
                    </a:moveTo>
                    <a:cubicBezTo>
                      <a:pt x="5710" y="4913"/>
                      <a:pt x="5621" y="4985"/>
                      <a:pt x="5621" y="5077"/>
                    </a:cubicBezTo>
                    <a:cubicBezTo>
                      <a:pt x="5621" y="5169"/>
                      <a:pt x="5710" y="5245"/>
                      <a:pt x="5815" y="5245"/>
                    </a:cubicBezTo>
                    <a:cubicBezTo>
                      <a:pt x="5921" y="5245"/>
                      <a:pt x="6003" y="5169"/>
                      <a:pt x="6003" y="5077"/>
                    </a:cubicBezTo>
                    <a:cubicBezTo>
                      <a:pt x="6003" y="4985"/>
                      <a:pt x="5921" y="4913"/>
                      <a:pt x="5815" y="4913"/>
                    </a:cubicBezTo>
                    <a:close/>
                    <a:moveTo>
                      <a:pt x="6436" y="4913"/>
                    </a:moveTo>
                    <a:cubicBezTo>
                      <a:pt x="6330" y="4913"/>
                      <a:pt x="6243" y="4985"/>
                      <a:pt x="6243" y="5077"/>
                    </a:cubicBezTo>
                    <a:cubicBezTo>
                      <a:pt x="6243" y="5169"/>
                      <a:pt x="6330" y="5245"/>
                      <a:pt x="6436" y="5245"/>
                    </a:cubicBezTo>
                    <a:cubicBezTo>
                      <a:pt x="6541" y="5245"/>
                      <a:pt x="6624" y="5169"/>
                      <a:pt x="6624" y="5077"/>
                    </a:cubicBezTo>
                    <a:cubicBezTo>
                      <a:pt x="6624" y="4985"/>
                      <a:pt x="6541" y="4913"/>
                      <a:pt x="6436" y="4913"/>
                    </a:cubicBezTo>
                    <a:close/>
                    <a:moveTo>
                      <a:pt x="7054" y="4913"/>
                    </a:moveTo>
                    <a:cubicBezTo>
                      <a:pt x="6948" y="4913"/>
                      <a:pt x="6866" y="4985"/>
                      <a:pt x="6866" y="5077"/>
                    </a:cubicBezTo>
                    <a:cubicBezTo>
                      <a:pt x="6866" y="5169"/>
                      <a:pt x="6948" y="5245"/>
                      <a:pt x="7054" y="5245"/>
                    </a:cubicBezTo>
                    <a:cubicBezTo>
                      <a:pt x="7159" y="5245"/>
                      <a:pt x="7248" y="5169"/>
                      <a:pt x="7248" y="5077"/>
                    </a:cubicBezTo>
                    <a:cubicBezTo>
                      <a:pt x="7248" y="4985"/>
                      <a:pt x="7159" y="4913"/>
                      <a:pt x="7054" y="4913"/>
                    </a:cubicBezTo>
                    <a:close/>
                    <a:moveTo>
                      <a:pt x="7681" y="4913"/>
                    </a:moveTo>
                    <a:cubicBezTo>
                      <a:pt x="7575" y="4913"/>
                      <a:pt x="7488" y="4985"/>
                      <a:pt x="7488" y="5077"/>
                    </a:cubicBezTo>
                    <a:cubicBezTo>
                      <a:pt x="7488" y="5169"/>
                      <a:pt x="7575" y="5245"/>
                      <a:pt x="7681" y="5245"/>
                    </a:cubicBezTo>
                    <a:cubicBezTo>
                      <a:pt x="7786" y="5245"/>
                      <a:pt x="7869" y="5169"/>
                      <a:pt x="7869" y="5077"/>
                    </a:cubicBezTo>
                    <a:cubicBezTo>
                      <a:pt x="7869" y="4985"/>
                      <a:pt x="7786" y="4913"/>
                      <a:pt x="7681" y="4913"/>
                    </a:cubicBezTo>
                    <a:close/>
                    <a:moveTo>
                      <a:pt x="8303" y="4913"/>
                    </a:moveTo>
                    <a:cubicBezTo>
                      <a:pt x="8197" y="4913"/>
                      <a:pt x="8109" y="4985"/>
                      <a:pt x="8109" y="5077"/>
                    </a:cubicBezTo>
                    <a:cubicBezTo>
                      <a:pt x="8109" y="5169"/>
                      <a:pt x="8197" y="5245"/>
                      <a:pt x="8303" y="5245"/>
                    </a:cubicBezTo>
                    <a:cubicBezTo>
                      <a:pt x="8408" y="5245"/>
                      <a:pt x="8491" y="5169"/>
                      <a:pt x="8491" y="5077"/>
                    </a:cubicBezTo>
                    <a:cubicBezTo>
                      <a:pt x="8491" y="4985"/>
                      <a:pt x="8408" y="4913"/>
                      <a:pt x="8303" y="4913"/>
                    </a:cubicBezTo>
                    <a:close/>
                    <a:moveTo>
                      <a:pt x="8927" y="4913"/>
                    </a:moveTo>
                    <a:cubicBezTo>
                      <a:pt x="8821" y="4913"/>
                      <a:pt x="8739" y="4985"/>
                      <a:pt x="8739" y="5077"/>
                    </a:cubicBezTo>
                    <a:cubicBezTo>
                      <a:pt x="8739" y="5169"/>
                      <a:pt x="8821" y="5245"/>
                      <a:pt x="8927" y="5245"/>
                    </a:cubicBezTo>
                    <a:cubicBezTo>
                      <a:pt x="9032" y="5245"/>
                      <a:pt x="9121" y="5169"/>
                      <a:pt x="9121" y="5077"/>
                    </a:cubicBezTo>
                    <a:cubicBezTo>
                      <a:pt x="9121" y="4985"/>
                      <a:pt x="9032" y="4913"/>
                      <a:pt x="8927" y="4913"/>
                    </a:cubicBezTo>
                    <a:close/>
                    <a:moveTo>
                      <a:pt x="9554" y="4913"/>
                    </a:moveTo>
                    <a:cubicBezTo>
                      <a:pt x="9448" y="4913"/>
                      <a:pt x="9366" y="4985"/>
                      <a:pt x="9366" y="5077"/>
                    </a:cubicBezTo>
                    <a:cubicBezTo>
                      <a:pt x="9366" y="5169"/>
                      <a:pt x="9448" y="5245"/>
                      <a:pt x="9554" y="5245"/>
                    </a:cubicBezTo>
                    <a:cubicBezTo>
                      <a:pt x="9659" y="5245"/>
                      <a:pt x="9746" y="5169"/>
                      <a:pt x="9746" y="5077"/>
                    </a:cubicBezTo>
                    <a:cubicBezTo>
                      <a:pt x="9746" y="4985"/>
                      <a:pt x="9659" y="4913"/>
                      <a:pt x="9554" y="4913"/>
                    </a:cubicBezTo>
                    <a:close/>
                    <a:moveTo>
                      <a:pt x="10181" y="4913"/>
                    </a:moveTo>
                    <a:cubicBezTo>
                      <a:pt x="10075" y="4913"/>
                      <a:pt x="9987" y="4985"/>
                      <a:pt x="9987" y="5077"/>
                    </a:cubicBezTo>
                    <a:cubicBezTo>
                      <a:pt x="9987" y="5169"/>
                      <a:pt x="10075" y="5245"/>
                      <a:pt x="10181" y="5245"/>
                    </a:cubicBezTo>
                    <a:cubicBezTo>
                      <a:pt x="10286" y="5245"/>
                      <a:pt x="10369" y="5169"/>
                      <a:pt x="10369" y="5077"/>
                    </a:cubicBezTo>
                    <a:cubicBezTo>
                      <a:pt x="10369" y="4985"/>
                      <a:pt x="10286" y="4913"/>
                      <a:pt x="10181" y="4913"/>
                    </a:cubicBezTo>
                    <a:close/>
                    <a:moveTo>
                      <a:pt x="10802" y="4913"/>
                    </a:moveTo>
                    <a:cubicBezTo>
                      <a:pt x="10696" y="4913"/>
                      <a:pt x="10609" y="4985"/>
                      <a:pt x="10609" y="5077"/>
                    </a:cubicBezTo>
                    <a:cubicBezTo>
                      <a:pt x="10609" y="5169"/>
                      <a:pt x="10696" y="5245"/>
                      <a:pt x="10802" y="5245"/>
                    </a:cubicBezTo>
                    <a:cubicBezTo>
                      <a:pt x="10907" y="5245"/>
                      <a:pt x="10989" y="5169"/>
                      <a:pt x="10989" y="5077"/>
                    </a:cubicBezTo>
                    <a:cubicBezTo>
                      <a:pt x="10989" y="4985"/>
                      <a:pt x="10907" y="4913"/>
                      <a:pt x="10802" y="4913"/>
                    </a:cubicBezTo>
                    <a:close/>
                    <a:moveTo>
                      <a:pt x="11419" y="4913"/>
                    </a:moveTo>
                    <a:cubicBezTo>
                      <a:pt x="11314" y="4913"/>
                      <a:pt x="11231" y="4985"/>
                      <a:pt x="11231" y="5077"/>
                    </a:cubicBezTo>
                    <a:cubicBezTo>
                      <a:pt x="11231" y="5169"/>
                      <a:pt x="11314" y="5245"/>
                      <a:pt x="11419" y="5245"/>
                    </a:cubicBezTo>
                    <a:cubicBezTo>
                      <a:pt x="11525" y="5245"/>
                      <a:pt x="11613" y="5169"/>
                      <a:pt x="11613" y="5077"/>
                    </a:cubicBezTo>
                    <a:cubicBezTo>
                      <a:pt x="11613" y="4985"/>
                      <a:pt x="11525" y="4913"/>
                      <a:pt x="11419" y="4913"/>
                    </a:cubicBezTo>
                    <a:close/>
                    <a:moveTo>
                      <a:pt x="12046" y="4913"/>
                    </a:moveTo>
                    <a:cubicBezTo>
                      <a:pt x="11941" y="4913"/>
                      <a:pt x="11854" y="4985"/>
                      <a:pt x="11854" y="5077"/>
                    </a:cubicBezTo>
                    <a:cubicBezTo>
                      <a:pt x="11854" y="5169"/>
                      <a:pt x="11941" y="5245"/>
                      <a:pt x="12046" y="5245"/>
                    </a:cubicBezTo>
                    <a:cubicBezTo>
                      <a:pt x="12152" y="5245"/>
                      <a:pt x="12234" y="5169"/>
                      <a:pt x="12234" y="5077"/>
                    </a:cubicBezTo>
                    <a:cubicBezTo>
                      <a:pt x="12234" y="4985"/>
                      <a:pt x="12152" y="4913"/>
                      <a:pt x="12046" y="4913"/>
                    </a:cubicBezTo>
                    <a:close/>
                    <a:moveTo>
                      <a:pt x="12669" y="4913"/>
                    </a:moveTo>
                    <a:cubicBezTo>
                      <a:pt x="12563" y="4913"/>
                      <a:pt x="12474" y="4985"/>
                      <a:pt x="12474" y="5077"/>
                    </a:cubicBezTo>
                    <a:cubicBezTo>
                      <a:pt x="12474" y="5169"/>
                      <a:pt x="12563" y="5245"/>
                      <a:pt x="12669" y="5245"/>
                    </a:cubicBezTo>
                    <a:cubicBezTo>
                      <a:pt x="12774" y="5245"/>
                      <a:pt x="12856" y="5169"/>
                      <a:pt x="12856" y="5077"/>
                    </a:cubicBezTo>
                    <a:cubicBezTo>
                      <a:pt x="12856" y="4985"/>
                      <a:pt x="12774" y="4913"/>
                      <a:pt x="12669" y="4913"/>
                    </a:cubicBezTo>
                    <a:close/>
                    <a:moveTo>
                      <a:pt x="13292" y="4913"/>
                    </a:moveTo>
                    <a:cubicBezTo>
                      <a:pt x="13187" y="4913"/>
                      <a:pt x="13104" y="4985"/>
                      <a:pt x="13104" y="5077"/>
                    </a:cubicBezTo>
                    <a:cubicBezTo>
                      <a:pt x="13105" y="5169"/>
                      <a:pt x="13187" y="5245"/>
                      <a:pt x="13292" y="5245"/>
                    </a:cubicBezTo>
                    <a:cubicBezTo>
                      <a:pt x="13398" y="5245"/>
                      <a:pt x="13487" y="5169"/>
                      <a:pt x="13487" y="5077"/>
                    </a:cubicBezTo>
                    <a:cubicBezTo>
                      <a:pt x="13487" y="4985"/>
                      <a:pt x="13398" y="4913"/>
                      <a:pt x="13292" y="4913"/>
                    </a:cubicBezTo>
                    <a:close/>
                    <a:moveTo>
                      <a:pt x="13927" y="4913"/>
                    </a:moveTo>
                    <a:cubicBezTo>
                      <a:pt x="13822" y="4913"/>
                      <a:pt x="13739" y="4985"/>
                      <a:pt x="13739" y="5077"/>
                    </a:cubicBezTo>
                    <a:cubicBezTo>
                      <a:pt x="13739" y="5169"/>
                      <a:pt x="13822" y="5245"/>
                      <a:pt x="13927" y="5245"/>
                    </a:cubicBezTo>
                    <a:cubicBezTo>
                      <a:pt x="14033" y="5245"/>
                      <a:pt x="14120" y="5169"/>
                      <a:pt x="14120" y="5077"/>
                    </a:cubicBezTo>
                    <a:cubicBezTo>
                      <a:pt x="14120" y="4985"/>
                      <a:pt x="14033" y="4913"/>
                      <a:pt x="13927" y="4913"/>
                    </a:cubicBezTo>
                    <a:close/>
                    <a:moveTo>
                      <a:pt x="14554" y="4913"/>
                    </a:moveTo>
                    <a:cubicBezTo>
                      <a:pt x="14449" y="4913"/>
                      <a:pt x="14360" y="4985"/>
                      <a:pt x="14360" y="5077"/>
                    </a:cubicBezTo>
                    <a:cubicBezTo>
                      <a:pt x="14360" y="5169"/>
                      <a:pt x="14449" y="5245"/>
                      <a:pt x="14554" y="5245"/>
                    </a:cubicBezTo>
                    <a:cubicBezTo>
                      <a:pt x="14660" y="5245"/>
                      <a:pt x="14742" y="5169"/>
                      <a:pt x="14742" y="5077"/>
                    </a:cubicBezTo>
                    <a:cubicBezTo>
                      <a:pt x="14742" y="4985"/>
                      <a:pt x="14660" y="4913"/>
                      <a:pt x="14554" y="4913"/>
                    </a:cubicBezTo>
                    <a:close/>
                    <a:moveTo>
                      <a:pt x="15175" y="4913"/>
                    </a:moveTo>
                    <a:cubicBezTo>
                      <a:pt x="15069" y="4913"/>
                      <a:pt x="14982" y="4985"/>
                      <a:pt x="14982" y="5077"/>
                    </a:cubicBezTo>
                    <a:cubicBezTo>
                      <a:pt x="14982" y="5169"/>
                      <a:pt x="15069" y="5245"/>
                      <a:pt x="15175" y="5245"/>
                    </a:cubicBezTo>
                    <a:cubicBezTo>
                      <a:pt x="15280" y="5245"/>
                      <a:pt x="15363" y="5169"/>
                      <a:pt x="15363" y="5077"/>
                    </a:cubicBezTo>
                    <a:cubicBezTo>
                      <a:pt x="15363" y="4985"/>
                      <a:pt x="15280" y="4913"/>
                      <a:pt x="15175" y="4913"/>
                    </a:cubicBezTo>
                    <a:close/>
                    <a:moveTo>
                      <a:pt x="15793" y="4913"/>
                    </a:moveTo>
                    <a:cubicBezTo>
                      <a:pt x="15687" y="4913"/>
                      <a:pt x="15605" y="4985"/>
                      <a:pt x="15605" y="5077"/>
                    </a:cubicBezTo>
                    <a:cubicBezTo>
                      <a:pt x="15605" y="5169"/>
                      <a:pt x="15687" y="5245"/>
                      <a:pt x="15793" y="5245"/>
                    </a:cubicBezTo>
                    <a:cubicBezTo>
                      <a:pt x="15898" y="5245"/>
                      <a:pt x="15987" y="5169"/>
                      <a:pt x="15987" y="5077"/>
                    </a:cubicBezTo>
                    <a:cubicBezTo>
                      <a:pt x="15987" y="4985"/>
                      <a:pt x="15898" y="4913"/>
                      <a:pt x="15793" y="4913"/>
                    </a:cubicBezTo>
                    <a:close/>
                    <a:moveTo>
                      <a:pt x="16420" y="4913"/>
                    </a:moveTo>
                    <a:cubicBezTo>
                      <a:pt x="16314" y="4913"/>
                      <a:pt x="16227" y="4985"/>
                      <a:pt x="16227" y="5077"/>
                    </a:cubicBezTo>
                    <a:cubicBezTo>
                      <a:pt x="16227" y="5169"/>
                      <a:pt x="16314" y="5245"/>
                      <a:pt x="16420" y="5245"/>
                    </a:cubicBezTo>
                    <a:cubicBezTo>
                      <a:pt x="16525" y="5245"/>
                      <a:pt x="16607" y="5169"/>
                      <a:pt x="16607" y="5077"/>
                    </a:cubicBezTo>
                    <a:cubicBezTo>
                      <a:pt x="16607" y="4985"/>
                      <a:pt x="16525" y="4913"/>
                      <a:pt x="16420" y="4913"/>
                    </a:cubicBezTo>
                    <a:close/>
                    <a:moveTo>
                      <a:pt x="17042" y="4913"/>
                    </a:moveTo>
                    <a:cubicBezTo>
                      <a:pt x="16936" y="4913"/>
                      <a:pt x="16848" y="4985"/>
                      <a:pt x="16848" y="5077"/>
                    </a:cubicBezTo>
                    <a:cubicBezTo>
                      <a:pt x="16848" y="5169"/>
                      <a:pt x="16936" y="5245"/>
                      <a:pt x="17042" y="5245"/>
                    </a:cubicBezTo>
                    <a:cubicBezTo>
                      <a:pt x="17147" y="5245"/>
                      <a:pt x="17230" y="5169"/>
                      <a:pt x="17230" y="5077"/>
                    </a:cubicBezTo>
                    <a:cubicBezTo>
                      <a:pt x="17230" y="4985"/>
                      <a:pt x="17147" y="4913"/>
                      <a:pt x="17042" y="4913"/>
                    </a:cubicBezTo>
                    <a:close/>
                    <a:moveTo>
                      <a:pt x="815" y="5456"/>
                    </a:moveTo>
                    <a:cubicBezTo>
                      <a:pt x="709" y="5456"/>
                      <a:pt x="627" y="5533"/>
                      <a:pt x="627" y="5625"/>
                    </a:cubicBezTo>
                    <a:cubicBezTo>
                      <a:pt x="627" y="5717"/>
                      <a:pt x="709" y="5790"/>
                      <a:pt x="815" y="5790"/>
                    </a:cubicBezTo>
                    <a:cubicBezTo>
                      <a:pt x="920" y="5790"/>
                      <a:pt x="1007" y="5717"/>
                      <a:pt x="1007" y="5625"/>
                    </a:cubicBezTo>
                    <a:cubicBezTo>
                      <a:pt x="1007" y="5533"/>
                      <a:pt x="920" y="5456"/>
                      <a:pt x="815" y="5456"/>
                    </a:cubicBezTo>
                    <a:close/>
                    <a:moveTo>
                      <a:pt x="1442" y="5456"/>
                    </a:moveTo>
                    <a:cubicBezTo>
                      <a:pt x="1336" y="5456"/>
                      <a:pt x="1248" y="5533"/>
                      <a:pt x="1248" y="5625"/>
                    </a:cubicBezTo>
                    <a:cubicBezTo>
                      <a:pt x="1248" y="5717"/>
                      <a:pt x="1336" y="5790"/>
                      <a:pt x="1442" y="5790"/>
                    </a:cubicBezTo>
                    <a:cubicBezTo>
                      <a:pt x="1547" y="5790"/>
                      <a:pt x="1630" y="5717"/>
                      <a:pt x="1630" y="5625"/>
                    </a:cubicBezTo>
                    <a:cubicBezTo>
                      <a:pt x="1630" y="5533"/>
                      <a:pt x="1547" y="5456"/>
                      <a:pt x="1442" y="5456"/>
                    </a:cubicBezTo>
                    <a:close/>
                    <a:moveTo>
                      <a:pt x="2063" y="5456"/>
                    </a:moveTo>
                    <a:cubicBezTo>
                      <a:pt x="1957" y="5456"/>
                      <a:pt x="1870" y="5533"/>
                      <a:pt x="1870" y="5625"/>
                    </a:cubicBezTo>
                    <a:cubicBezTo>
                      <a:pt x="1870" y="5717"/>
                      <a:pt x="1957" y="5790"/>
                      <a:pt x="2063" y="5790"/>
                    </a:cubicBezTo>
                    <a:cubicBezTo>
                      <a:pt x="2168" y="5790"/>
                      <a:pt x="2251" y="5717"/>
                      <a:pt x="2251" y="5625"/>
                    </a:cubicBezTo>
                    <a:cubicBezTo>
                      <a:pt x="2251" y="5533"/>
                      <a:pt x="2168" y="5456"/>
                      <a:pt x="2063" y="5456"/>
                    </a:cubicBezTo>
                    <a:close/>
                    <a:moveTo>
                      <a:pt x="2680" y="5456"/>
                    </a:moveTo>
                    <a:cubicBezTo>
                      <a:pt x="2575" y="5456"/>
                      <a:pt x="2492" y="5533"/>
                      <a:pt x="2492" y="5625"/>
                    </a:cubicBezTo>
                    <a:cubicBezTo>
                      <a:pt x="2492" y="5717"/>
                      <a:pt x="2575" y="5790"/>
                      <a:pt x="2680" y="5790"/>
                    </a:cubicBezTo>
                    <a:cubicBezTo>
                      <a:pt x="2786" y="5790"/>
                      <a:pt x="2874" y="5717"/>
                      <a:pt x="2874" y="5625"/>
                    </a:cubicBezTo>
                    <a:cubicBezTo>
                      <a:pt x="2874" y="5533"/>
                      <a:pt x="2786" y="5456"/>
                      <a:pt x="2680" y="5456"/>
                    </a:cubicBezTo>
                    <a:close/>
                    <a:moveTo>
                      <a:pt x="3307" y="5456"/>
                    </a:moveTo>
                    <a:cubicBezTo>
                      <a:pt x="3202" y="5456"/>
                      <a:pt x="3115" y="5533"/>
                      <a:pt x="3115" y="5625"/>
                    </a:cubicBezTo>
                    <a:cubicBezTo>
                      <a:pt x="3115" y="5717"/>
                      <a:pt x="3202" y="5790"/>
                      <a:pt x="3307" y="5790"/>
                    </a:cubicBezTo>
                    <a:cubicBezTo>
                      <a:pt x="3413" y="5790"/>
                      <a:pt x="3495" y="5717"/>
                      <a:pt x="3495" y="5625"/>
                    </a:cubicBezTo>
                    <a:cubicBezTo>
                      <a:pt x="3495" y="5533"/>
                      <a:pt x="3413" y="5456"/>
                      <a:pt x="3307" y="5456"/>
                    </a:cubicBezTo>
                    <a:close/>
                    <a:moveTo>
                      <a:pt x="3930" y="5456"/>
                    </a:moveTo>
                    <a:cubicBezTo>
                      <a:pt x="3824" y="5456"/>
                      <a:pt x="3736" y="5533"/>
                      <a:pt x="3736" y="5625"/>
                    </a:cubicBezTo>
                    <a:cubicBezTo>
                      <a:pt x="3736" y="5717"/>
                      <a:pt x="3824" y="5790"/>
                      <a:pt x="3930" y="5790"/>
                    </a:cubicBezTo>
                    <a:cubicBezTo>
                      <a:pt x="4035" y="5790"/>
                      <a:pt x="4118" y="5717"/>
                      <a:pt x="4118" y="5625"/>
                    </a:cubicBezTo>
                    <a:cubicBezTo>
                      <a:pt x="4118" y="5533"/>
                      <a:pt x="4035" y="5456"/>
                      <a:pt x="3930" y="5456"/>
                    </a:cubicBezTo>
                    <a:close/>
                    <a:moveTo>
                      <a:pt x="4554" y="5456"/>
                    </a:moveTo>
                    <a:cubicBezTo>
                      <a:pt x="4448" y="5456"/>
                      <a:pt x="4366" y="5533"/>
                      <a:pt x="4366" y="5625"/>
                    </a:cubicBezTo>
                    <a:cubicBezTo>
                      <a:pt x="4366" y="5717"/>
                      <a:pt x="4448" y="5790"/>
                      <a:pt x="4554" y="5790"/>
                    </a:cubicBezTo>
                    <a:cubicBezTo>
                      <a:pt x="4659" y="5790"/>
                      <a:pt x="4748" y="5717"/>
                      <a:pt x="4748" y="5625"/>
                    </a:cubicBezTo>
                    <a:cubicBezTo>
                      <a:pt x="4748" y="5533"/>
                      <a:pt x="4659" y="5456"/>
                      <a:pt x="4554" y="5456"/>
                    </a:cubicBezTo>
                    <a:close/>
                    <a:moveTo>
                      <a:pt x="5188" y="5456"/>
                    </a:moveTo>
                    <a:cubicBezTo>
                      <a:pt x="5083" y="5456"/>
                      <a:pt x="5000" y="5533"/>
                      <a:pt x="5000" y="5625"/>
                    </a:cubicBezTo>
                    <a:cubicBezTo>
                      <a:pt x="5000" y="5717"/>
                      <a:pt x="5083" y="5790"/>
                      <a:pt x="5188" y="5790"/>
                    </a:cubicBezTo>
                    <a:cubicBezTo>
                      <a:pt x="5294" y="5790"/>
                      <a:pt x="5381" y="5717"/>
                      <a:pt x="5381" y="5625"/>
                    </a:cubicBezTo>
                    <a:cubicBezTo>
                      <a:pt x="5381" y="5533"/>
                      <a:pt x="5294" y="5456"/>
                      <a:pt x="5188" y="5456"/>
                    </a:cubicBezTo>
                    <a:close/>
                    <a:moveTo>
                      <a:pt x="5815" y="5456"/>
                    </a:moveTo>
                    <a:cubicBezTo>
                      <a:pt x="5710" y="5456"/>
                      <a:pt x="5621" y="5533"/>
                      <a:pt x="5621" y="5625"/>
                    </a:cubicBezTo>
                    <a:cubicBezTo>
                      <a:pt x="5621" y="5717"/>
                      <a:pt x="5710" y="5790"/>
                      <a:pt x="5815" y="5790"/>
                    </a:cubicBezTo>
                    <a:cubicBezTo>
                      <a:pt x="5921" y="5790"/>
                      <a:pt x="6003" y="5717"/>
                      <a:pt x="6003" y="5625"/>
                    </a:cubicBezTo>
                    <a:cubicBezTo>
                      <a:pt x="6003" y="5533"/>
                      <a:pt x="5921" y="5456"/>
                      <a:pt x="5815" y="5456"/>
                    </a:cubicBezTo>
                    <a:close/>
                    <a:moveTo>
                      <a:pt x="6436" y="5456"/>
                    </a:moveTo>
                    <a:cubicBezTo>
                      <a:pt x="6330" y="5456"/>
                      <a:pt x="6243" y="5533"/>
                      <a:pt x="6243" y="5625"/>
                    </a:cubicBezTo>
                    <a:cubicBezTo>
                      <a:pt x="6243" y="5717"/>
                      <a:pt x="6330" y="5790"/>
                      <a:pt x="6436" y="5790"/>
                    </a:cubicBezTo>
                    <a:cubicBezTo>
                      <a:pt x="6541" y="5790"/>
                      <a:pt x="6624" y="5717"/>
                      <a:pt x="6624" y="5625"/>
                    </a:cubicBezTo>
                    <a:cubicBezTo>
                      <a:pt x="6624" y="5533"/>
                      <a:pt x="6541" y="5456"/>
                      <a:pt x="6436" y="5456"/>
                    </a:cubicBezTo>
                    <a:close/>
                    <a:moveTo>
                      <a:pt x="7054" y="5456"/>
                    </a:moveTo>
                    <a:cubicBezTo>
                      <a:pt x="6948" y="5456"/>
                      <a:pt x="6866" y="5533"/>
                      <a:pt x="6866" y="5625"/>
                    </a:cubicBezTo>
                    <a:cubicBezTo>
                      <a:pt x="6866" y="5717"/>
                      <a:pt x="6948" y="5790"/>
                      <a:pt x="7054" y="5790"/>
                    </a:cubicBezTo>
                    <a:cubicBezTo>
                      <a:pt x="7159" y="5790"/>
                      <a:pt x="7248" y="5717"/>
                      <a:pt x="7248" y="5625"/>
                    </a:cubicBezTo>
                    <a:cubicBezTo>
                      <a:pt x="7248" y="5533"/>
                      <a:pt x="7159" y="5456"/>
                      <a:pt x="7054" y="5456"/>
                    </a:cubicBezTo>
                    <a:close/>
                    <a:moveTo>
                      <a:pt x="7681" y="5456"/>
                    </a:moveTo>
                    <a:cubicBezTo>
                      <a:pt x="7575" y="5456"/>
                      <a:pt x="7488" y="5533"/>
                      <a:pt x="7488" y="5625"/>
                    </a:cubicBezTo>
                    <a:cubicBezTo>
                      <a:pt x="7488" y="5717"/>
                      <a:pt x="7575" y="5790"/>
                      <a:pt x="7681" y="5790"/>
                    </a:cubicBezTo>
                    <a:cubicBezTo>
                      <a:pt x="7786" y="5790"/>
                      <a:pt x="7869" y="5717"/>
                      <a:pt x="7869" y="5625"/>
                    </a:cubicBezTo>
                    <a:cubicBezTo>
                      <a:pt x="7869" y="5533"/>
                      <a:pt x="7786" y="5456"/>
                      <a:pt x="7681" y="5456"/>
                    </a:cubicBezTo>
                    <a:close/>
                    <a:moveTo>
                      <a:pt x="8303" y="5456"/>
                    </a:moveTo>
                    <a:cubicBezTo>
                      <a:pt x="8197" y="5456"/>
                      <a:pt x="8109" y="5533"/>
                      <a:pt x="8109" y="5625"/>
                    </a:cubicBezTo>
                    <a:cubicBezTo>
                      <a:pt x="8109" y="5717"/>
                      <a:pt x="8197" y="5790"/>
                      <a:pt x="8303" y="5790"/>
                    </a:cubicBezTo>
                    <a:cubicBezTo>
                      <a:pt x="8408" y="5790"/>
                      <a:pt x="8491" y="5717"/>
                      <a:pt x="8491" y="5625"/>
                    </a:cubicBezTo>
                    <a:cubicBezTo>
                      <a:pt x="8491" y="5533"/>
                      <a:pt x="8408" y="5456"/>
                      <a:pt x="8303" y="5456"/>
                    </a:cubicBezTo>
                    <a:close/>
                    <a:moveTo>
                      <a:pt x="8927" y="5456"/>
                    </a:moveTo>
                    <a:cubicBezTo>
                      <a:pt x="8821" y="5456"/>
                      <a:pt x="8739" y="5533"/>
                      <a:pt x="8739" y="5625"/>
                    </a:cubicBezTo>
                    <a:cubicBezTo>
                      <a:pt x="8739" y="5717"/>
                      <a:pt x="8821" y="5790"/>
                      <a:pt x="8927" y="5790"/>
                    </a:cubicBezTo>
                    <a:cubicBezTo>
                      <a:pt x="9032" y="5790"/>
                      <a:pt x="9121" y="5717"/>
                      <a:pt x="9121" y="5625"/>
                    </a:cubicBezTo>
                    <a:cubicBezTo>
                      <a:pt x="9121" y="5533"/>
                      <a:pt x="9032" y="5456"/>
                      <a:pt x="8927" y="5456"/>
                    </a:cubicBezTo>
                    <a:close/>
                    <a:moveTo>
                      <a:pt x="9554" y="5456"/>
                    </a:moveTo>
                    <a:cubicBezTo>
                      <a:pt x="9448" y="5456"/>
                      <a:pt x="9366" y="5533"/>
                      <a:pt x="9366" y="5625"/>
                    </a:cubicBezTo>
                    <a:cubicBezTo>
                      <a:pt x="9366" y="5717"/>
                      <a:pt x="9448" y="5790"/>
                      <a:pt x="9554" y="5790"/>
                    </a:cubicBezTo>
                    <a:cubicBezTo>
                      <a:pt x="9659" y="5790"/>
                      <a:pt x="9746" y="5717"/>
                      <a:pt x="9746" y="5625"/>
                    </a:cubicBezTo>
                    <a:cubicBezTo>
                      <a:pt x="9746" y="5533"/>
                      <a:pt x="9659" y="5456"/>
                      <a:pt x="9554" y="5456"/>
                    </a:cubicBezTo>
                    <a:close/>
                    <a:moveTo>
                      <a:pt x="10181" y="5456"/>
                    </a:moveTo>
                    <a:cubicBezTo>
                      <a:pt x="10075" y="5456"/>
                      <a:pt x="9987" y="5533"/>
                      <a:pt x="9987" y="5625"/>
                    </a:cubicBezTo>
                    <a:cubicBezTo>
                      <a:pt x="9987" y="5717"/>
                      <a:pt x="10075" y="5790"/>
                      <a:pt x="10181" y="5790"/>
                    </a:cubicBezTo>
                    <a:cubicBezTo>
                      <a:pt x="10286" y="5790"/>
                      <a:pt x="10369" y="5717"/>
                      <a:pt x="10369" y="5625"/>
                    </a:cubicBezTo>
                    <a:cubicBezTo>
                      <a:pt x="10369" y="5533"/>
                      <a:pt x="10286" y="5456"/>
                      <a:pt x="10181" y="5456"/>
                    </a:cubicBezTo>
                    <a:close/>
                    <a:moveTo>
                      <a:pt x="10802" y="5456"/>
                    </a:moveTo>
                    <a:cubicBezTo>
                      <a:pt x="10696" y="5456"/>
                      <a:pt x="10609" y="5533"/>
                      <a:pt x="10609" y="5625"/>
                    </a:cubicBezTo>
                    <a:cubicBezTo>
                      <a:pt x="10609" y="5717"/>
                      <a:pt x="10696" y="5790"/>
                      <a:pt x="10802" y="5790"/>
                    </a:cubicBezTo>
                    <a:cubicBezTo>
                      <a:pt x="10907" y="5790"/>
                      <a:pt x="10989" y="5717"/>
                      <a:pt x="10989" y="5625"/>
                    </a:cubicBezTo>
                    <a:cubicBezTo>
                      <a:pt x="10989" y="5533"/>
                      <a:pt x="10907" y="5456"/>
                      <a:pt x="10802" y="5456"/>
                    </a:cubicBezTo>
                    <a:close/>
                    <a:moveTo>
                      <a:pt x="11419" y="5456"/>
                    </a:moveTo>
                    <a:cubicBezTo>
                      <a:pt x="11314" y="5456"/>
                      <a:pt x="11231" y="5533"/>
                      <a:pt x="11231" y="5625"/>
                    </a:cubicBezTo>
                    <a:cubicBezTo>
                      <a:pt x="11231" y="5717"/>
                      <a:pt x="11314" y="5790"/>
                      <a:pt x="11419" y="5790"/>
                    </a:cubicBezTo>
                    <a:cubicBezTo>
                      <a:pt x="11525" y="5790"/>
                      <a:pt x="11613" y="5717"/>
                      <a:pt x="11613" y="5625"/>
                    </a:cubicBezTo>
                    <a:cubicBezTo>
                      <a:pt x="11613" y="5533"/>
                      <a:pt x="11525" y="5456"/>
                      <a:pt x="11419" y="5456"/>
                    </a:cubicBezTo>
                    <a:close/>
                    <a:moveTo>
                      <a:pt x="12046" y="5456"/>
                    </a:moveTo>
                    <a:cubicBezTo>
                      <a:pt x="11941" y="5456"/>
                      <a:pt x="11854" y="5533"/>
                      <a:pt x="11854" y="5625"/>
                    </a:cubicBezTo>
                    <a:cubicBezTo>
                      <a:pt x="11854" y="5717"/>
                      <a:pt x="11941" y="5790"/>
                      <a:pt x="12046" y="5790"/>
                    </a:cubicBezTo>
                    <a:cubicBezTo>
                      <a:pt x="12152" y="5790"/>
                      <a:pt x="12234" y="5717"/>
                      <a:pt x="12234" y="5625"/>
                    </a:cubicBezTo>
                    <a:cubicBezTo>
                      <a:pt x="12234" y="5533"/>
                      <a:pt x="12152" y="5456"/>
                      <a:pt x="12046" y="5456"/>
                    </a:cubicBezTo>
                    <a:close/>
                    <a:moveTo>
                      <a:pt x="12669" y="5456"/>
                    </a:moveTo>
                    <a:cubicBezTo>
                      <a:pt x="12563" y="5456"/>
                      <a:pt x="12474" y="5533"/>
                      <a:pt x="12474" y="5625"/>
                    </a:cubicBezTo>
                    <a:cubicBezTo>
                      <a:pt x="12474" y="5717"/>
                      <a:pt x="12563" y="5790"/>
                      <a:pt x="12669" y="5790"/>
                    </a:cubicBezTo>
                    <a:cubicBezTo>
                      <a:pt x="12774" y="5790"/>
                      <a:pt x="12856" y="5717"/>
                      <a:pt x="12856" y="5625"/>
                    </a:cubicBezTo>
                    <a:cubicBezTo>
                      <a:pt x="12856" y="5533"/>
                      <a:pt x="12774" y="5456"/>
                      <a:pt x="12669" y="5456"/>
                    </a:cubicBezTo>
                    <a:close/>
                    <a:moveTo>
                      <a:pt x="13292" y="5456"/>
                    </a:moveTo>
                    <a:cubicBezTo>
                      <a:pt x="13187" y="5456"/>
                      <a:pt x="13104" y="5533"/>
                      <a:pt x="13104" y="5625"/>
                    </a:cubicBezTo>
                    <a:cubicBezTo>
                      <a:pt x="13105" y="5717"/>
                      <a:pt x="13187" y="5790"/>
                      <a:pt x="13292" y="5790"/>
                    </a:cubicBezTo>
                    <a:cubicBezTo>
                      <a:pt x="13398" y="5790"/>
                      <a:pt x="13487" y="5717"/>
                      <a:pt x="13487" y="5625"/>
                    </a:cubicBezTo>
                    <a:cubicBezTo>
                      <a:pt x="13487" y="5533"/>
                      <a:pt x="13398" y="5456"/>
                      <a:pt x="13292" y="5456"/>
                    </a:cubicBezTo>
                    <a:close/>
                    <a:moveTo>
                      <a:pt x="13927" y="5456"/>
                    </a:moveTo>
                    <a:cubicBezTo>
                      <a:pt x="13822" y="5456"/>
                      <a:pt x="13739" y="5533"/>
                      <a:pt x="13739" y="5625"/>
                    </a:cubicBezTo>
                    <a:cubicBezTo>
                      <a:pt x="13739" y="5717"/>
                      <a:pt x="13822" y="5790"/>
                      <a:pt x="13927" y="5790"/>
                    </a:cubicBezTo>
                    <a:cubicBezTo>
                      <a:pt x="14033" y="5790"/>
                      <a:pt x="14120" y="5717"/>
                      <a:pt x="14120" y="5625"/>
                    </a:cubicBezTo>
                    <a:cubicBezTo>
                      <a:pt x="14120" y="5533"/>
                      <a:pt x="14033" y="5456"/>
                      <a:pt x="13927" y="5456"/>
                    </a:cubicBezTo>
                    <a:close/>
                    <a:moveTo>
                      <a:pt x="14554" y="5456"/>
                    </a:moveTo>
                    <a:cubicBezTo>
                      <a:pt x="14449" y="5456"/>
                      <a:pt x="14360" y="5533"/>
                      <a:pt x="14360" y="5625"/>
                    </a:cubicBezTo>
                    <a:cubicBezTo>
                      <a:pt x="14360" y="5717"/>
                      <a:pt x="14449" y="5790"/>
                      <a:pt x="14554" y="5790"/>
                    </a:cubicBezTo>
                    <a:cubicBezTo>
                      <a:pt x="14660" y="5790"/>
                      <a:pt x="14742" y="5717"/>
                      <a:pt x="14742" y="5625"/>
                    </a:cubicBezTo>
                    <a:cubicBezTo>
                      <a:pt x="14742" y="5533"/>
                      <a:pt x="14660" y="5456"/>
                      <a:pt x="14554" y="5456"/>
                    </a:cubicBezTo>
                    <a:close/>
                    <a:moveTo>
                      <a:pt x="15175" y="5456"/>
                    </a:moveTo>
                    <a:cubicBezTo>
                      <a:pt x="15069" y="5456"/>
                      <a:pt x="14982" y="5533"/>
                      <a:pt x="14982" y="5625"/>
                    </a:cubicBezTo>
                    <a:cubicBezTo>
                      <a:pt x="14982" y="5717"/>
                      <a:pt x="15069" y="5790"/>
                      <a:pt x="15175" y="5790"/>
                    </a:cubicBezTo>
                    <a:cubicBezTo>
                      <a:pt x="15280" y="5790"/>
                      <a:pt x="15363" y="5717"/>
                      <a:pt x="15363" y="5625"/>
                    </a:cubicBezTo>
                    <a:cubicBezTo>
                      <a:pt x="15363" y="5533"/>
                      <a:pt x="15280" y="5456"/>
                      <a:pt x="15175" y="5456"/>
                    </a:cubicBezTo>
                    <a:close/>
                    <a:moveTo>
                      <a:pt x="15793" y="5456"/>
                    </a:moveTo>
                    <a:cubicBezTo>
                      <a:pt x="15687" y="5456"/>
                      <a:pt x="15605" y="5533"/>
                      <a:pt x="15605" y="5625"/>
                    </a:cubicBezTo>
                    <a:cubicBezTo>
                      <a:pt x="15605" y="5717"/>
                      <a:pt x="15687" y="5790"/>
                      <a:pt x="15793" y="5790"/>
                    </a:cubicBezTo>
                    <a:cubicBezTo>
                      <a:pt x="15898" y="5790"/>
                      <a:pt x="15987" y="5717"/>
                      <a:pt x="15987" y="5625"/>
                    </a:cubicBezTo>
                    <a:cubicBezTo>
                      <a:pt x="15987" y="5533"/>
                      <a:pt x="15898" y="5456"/>
                      <a:pt x="15793" y="5456"/>
                    </a:cubicBezTo>
                    <a:close/>
                    <a:moveTo>
                      <a:pt x="16420" y="5456"/>
                    </a:moveTo>
                    <a:cubicBezTo>
                      <a:pt x="16314" y="5456"/>
                      <a:pt x="16227" y="5533"/>
                      <a:pt x="16227" y="5625"/>
                    </a:cubicBezTo>
                    <a:cubicBezTo>
                      <a:pt x="16227" y="5717"/>
                      <a:pt x="16314" y="5790"/>
                      <a:pt x="16420" y="5790"/>
                    </a:cubicBezTo>
                    <a:cubicBezTo>
                      <a:pt x="16525" y="5790"/>
                      <a:pt x="16607" y="5717"/>
                      <a:pt x="16607" y="5625"/>
                    </a:cubicBezTo>
                    <a:cubicBezTo>
                      <a:pt x="16607" y="5533"/>
                      <a:pt x="16525" y="5456"/>
                      <a:pt x="16420" y="5456"/>
                    </a:cubicBezTo>
                    <a:close/>
                    <a:moveTo>
                      <a:pt x="17042" y="5456"/>
                    </a:moveTo>
                    <a:cubicBezTo>
                      <a:pt x="16936" y="5456"/>
                      <a:pt x="16848" y="5533"/>
                      <a:pt x="16848" y="5625"/>
                    </a:cubicBezTo>
                    <a:cubicBezTo>
                      <a:pt x="16848" y="5717"/>
                      <a:pt x="16936" y="5790"/>
                      <a:pt x="17042" y="5790"/>
                    </a:cubicBezTo>
                    <a:cubicBezTo>
                      <a:pt x="17147" y="5790"/>
                      <a:pt x="17230" y="5717"/>
                      <a:pt x="17230" y="5625"/>
                    </a:cubicBezTo>
                    <a:cubicBezTo>
                      <a:pt x="17230" y="5533"/>
                      <a:pt x="17147" y="5456"/>
                      <a:pt x="17042" y="5456"/>
                    </a:cubicBezTo>
                    <a:close/>
                    <a:moveTo>
                      <a:pt x="17666" y="5456"/>
                    </a:moveTo>
                    <a:cubicBezTo>
                      <a:pt x="17560" y="5456"/>
                      <a:pt x="17478" y="5533"/>
                      <a:pt x="17478" y="5625"/>
                    </a:cubicBezTo>
                    <a:cubicBezTo>
                      <a:pt x="17478" y="5717"/>
                      <a:pt x="17560" y="5790"/>
                      <a:pt x="17666" y="5790"/>
                    </a:cubicBezTo>
                    <a:cubicBezTo>
                      <a:pt x="17771" y="5790"/>
                      <a:pt x="17860" y="5717"/>
                      <a:pt x="17860" y="5625"/>
                    </a:cubicBezTo>
                    <a:cubicBezTo>
                      <a:pt x="17860" y="5533"/>
                      <a:pt x="17771" y="5456"/>
                      <a:pt x="17666" y="5456"/>
                    </a:cubicBezTo>
                    <a:close/>
                    <a:moveTo>
                      <a:pt x="815" y="6000"/>
                    </a:moveTo>
                    <a:cubicBezTo>
                      <a:pt x="709" y="6000"/>
                      <a:pt x="627" y="6076"/>
                      <a:pt x="627" y="6168"/>
                    </a:cubicBezTo>
                    <a:cubicBezTo>
                      <a:pt x="627" y="6260"/>
                      <a:pt x="709" y="6338"/>
                      <a:pt x="815" y="6338"/>
                    </a:cubicBezTo>
                    <a:cubicBezTo>
                      <a:pt x="920" y="6338"/>
                      <a:pt x="1007" y="6260"/>
                      <a:pt x="1007" y="6168"/>
                    </a:cubicBezTo>
                    <a:cubicBezTo>
                      <a:pt x="1007" y="6076"/>
                      <a:pt x="920" y="6000"/>
                      <a:pt x="815" y="6000"/>
                    </a:cubicBezTo>
                    <a:close/>
                    <a:moveTo>
                      <a:pt x="1442" y="6000"/>
                    </a:moveTo>
                    <a:cubicBezTo>
                      <a:pt x="1336" y="6000"/>
                      <a:pt x="1248" y="6076"/>
                      <a:pt x="1248" y="6168"/>
                    </a:cubicBezTo>
                    <a:cubicBezTo>
                      <a:pt x="1248" y="6260"/>
                      <a:pt x="1336" y="6338"/>
                      <a:pt x="1442" y="6338"/>
                    </a:cubicBezTo>
                    <a:cubicBezTo>
                      <a:pt x="1547" y="6338"/>
                      <a:pt x="1630" y="6260"/>
                      <a:pt x="1630" y="6168"/>
                    </a:cubicBezTo>
                    <a:cubicBezTo>
                      <a:pt x="1629" y="6076"/>
                      <a:pt x="1547" y="6000"/>
                      <a:pt x="1442" y="6000"/>
                    </a:cubicBezTo>
                    <a:close/>
                    <a:moveTo>
                      <a:pt x="2063" y="6000"/>
                    </a:moveTo>
                    <a:cubicBezTo>
                      <a:pt x="1957" y="6000"/>
                      <a:pt x="1870" y="6076"/>
                      <a:pt x="1870" y="6168"/>
                    </a:cubicBezTo>
                    <a:cubicBezTo>
                      <a:pt x="1870" y="6260"/>
                      <a:pt x="1957" y="6338"/>
                      <a:pt x="2063" y="6338"/>
                    </a:cubicBezTo>
                    <a:cubicBezTo>
                      <a:pt x="2168" y="6338"/>
                      <a:pt x="2251" y="6260"/>
                      <a:pt x="2251" y="6168"/>
                    </a:cubicBezTo>
                    <a:cubicBezTo>
                      <a:pt x="2250" y="6076"/>
                      <a:pt x="2168" y="6000"/>
                      <a:pt x="2063" y="6000"/>
                    </a:cubicBezTo>
                    <a:close/>
                    <a:moveTo>
                      <a:pt x="2680" y="6000"/>
                    </a:moveTo>
                    <a:cubicBezTo>
                      <a:pt x="2575" y="6000"/>
                      <a:pt x="2493" y="6076"/>
                      <a:pt x="2492" y="6168"/>
                    </a:cubicBezTo>
                    <a:cubicBezTo>
                      <a:pt x="2492" y="6260"/>
                      <a:pt x="2575" y="6338"/>
                      <a:pt x="2680" y="6338"/>
                    </a:cubicBezTo>
                    <a:cubicBezTo>
                      <a:pt x="2786" y="6338"/>
                      <a:pt x="2874" y="6260"/>
                      <a:pt x="2874" y="6168"/>
                    </a:cubicBezTo>
                    <a:cubicBezTo>
                      <a:pt x="2874" y="6076"/>
                      <a:pt x="2786" y="6000"/>
                      <a:pt x="2680" y="6000"/>
                    </a:cubicBezTo>
                    <a:close/>
                    <a:moveTo>
                      <a:pt x="3307" y="6000"/>
                    </a:moveTo>
                    <a:cubicBezTo>
                      <a:pt x="3202" y="6000"/>
                      <a:pt x="3115" y="6076"/>
                      <a:pt x="3115" y="6168"/>
                    </a:cubicBezTo>
                    <a:cubicBezTo>
                      <a:pt x="3115" y="6260"/>
                      <a:pt x="3202" y="6338"/>
                      <a:pt x="3307" y="6338"/>
                    </a:cubicBezTo>
                    <a:cubicBezTo>
                      <a:pt x="3413" y="6338"/>
                      <a:pt x="3496" y="6260"/>
                      <a:pt x="3495" y="6168"/>
                    </a:cubicBezTo>
                    <a:cubicBezTo>
                      <a:pt x="3495" y="6076"/>
                      <a:pt x="3413" y="6000"/>
                      <a:pt x="3307" y="6000"/>
                    </a:cubicBezTo>
                    <a:close/>
                    <a:moveTo>
                      <a:pt x="3930" y="6000"/>
                    </a:moveTo>
                    <a:cubicBezTo>
                      <a:pt x="3824" y="6000"/>
                      <a:pt x="3736" y="6076"/>
                      <a:pt x="3736" y="6168"/>
                    </a:cubicBezTo>
                    <a:cubicBezTo>
                      <a:pt x="3736" y="6260"/>
                      <a:pt x="3824" y="6338"/>
                      <a:pt x="3930" y="6338"/>
                    </a:cubicBezTo>
                    <a:cubicBezTo>
                      <a:pt x="4035" y="6338"/>
                      <a:pt x="4118" y="6260"/>
                      <a:pt x="4118" y="6168"/>
                    </a:cubicBezTo>
                    <a:cubicBezTo>
                      <a:pt x="4117" y="6076"/>
                      <a:pt x="4035" y="6000"/>
                      <a:pt x="3930" y="6000"/>
                    </a:cubicBezTo>
                    <a:close/>
                    <a:moveTo>
                      <a:pt x="4554" y="6000"/>
                    </a:moveTo>
                    <a:cubicBezTo>
                      <a:pt x="4448" y="6000"/>
                      <a:pt x="4366" y="6076"/>
                      <a:pt x="4366" y="6168"/>
                    </a:cubicBezTo>
                    <a:cubicBezTo>
                      <a:pt x="4365" y="6260"/>
                      <a:pt x="4448" y="6338"/>
                      <a:pt x="4554" y="6338"/>
                    </a:cubicBezTo>
                    <a:cubicBezTo>
                      <a:pt x="4659" y="6338"/>
                      <a:pt x="4748" y="6260"/>
                      <a:pt x="4748" y="6168"/>
                    </a:cubicBezTo>
                    <a:cubicBezTo>
                      <a:pt x="4748" y="6076"/>
                      <a:pt x="4659" y="6000"/>
                      <a:pt x="4554" y="6000"/>
                    </a:cubicBezTo>
                    <a:close/>
                    <a:moveTo>
                      <a:pt x="5188" y="6000"/>
                    </a:moveTo>
                    <a:cubicBezTo>
                      <a:pt x="5083" y="6000"/>
                      <a:pt x="5001" y="6076"/>
                      <a:pt x="5000" y="6168"/>
                    </a:cubicBezTo>
                    <a:cubicBezTo>
                      <a:pt x="5000" y="6260"/>
                      <a:pt x="5083" y="6338"/>
                      <a:pt x="5188" y="6338"/>
                    </a:cubicBezTo>
                    <a:cubicBezTo>
                      <a:pt x="5294" y="6338"/>
                      <a:pt x="5381" y="6260"/>
                      <a:pt x="5381" y="6168"/>
                    </a:cubicBezTo>
                    <a:cubicBezTo>
                      <a:pt x="5381" y="6076"/>
                      <a:pt x="5294" y="6000"/>
                      <a:pt x="5188" y="6000"/>
                    </a:cubicBezTo>
                    <a:close/>
                    <a:moveTo>
                      <a:pt x="5815" y="6000"/>
                    </a:moveTo>
                    <a:cubicBezTo>
                      <a:pt x="5710" y="6000"/>
                      <a:pt x="5621" y="6076"/>
                      <a:pt x="5621" y="6168"/>
                    </a:cubicBezTo>
                    <a:cubicBezTo>
                      <a:pt x="5621" y="6260"/>
                      <a:pt x="5710" y="6338"/>
                      <a:pt x="5815" y="6338"/>
                    </a:cubicBezTo>
                    <a:cubicBezTo>
                      <a:pt x="5921" y="6338"/>
                      <a:pt x="6003" y="6260"/>
                      <a:pt x="6003" y="6168"/>
                    </a:cubicBezTo>
                    <a:cubicBezTo>
                      <a:pt x="6003" y="6076"/>
                      <a:pt x="5921" y="6000"/>
                      <a:pt x="5815" y="6000"/>
                    </a:cubicBezTo>
                    <a:close/>
                    <a:moveTo>
                      <a:pt x="6436" y="6000"/>
                    </a:moveTo>
                    <a:cubicBezTo>
                      <a:pt x="6330" y="6000"/>
                      <a:pt x="6243" y="6076"/>
                      <a:pt x="6243" y="6168"/>
                    </a:cubicBezTo>
                    <a:cubicBezTo>
                      <a:pt x="6243" y="6260"/>
                      <a:pt x="6330" y="6338"/>
                      <a:pt x="6436" y="6338"/>
                    </a:cubicBezTo>
                    <a:cubicBezTo>
                      <a:pt x="6541" y="6338"/>
                      <a:pt x="6624" y="6260"/>
                      <a:pt x="6624" y="6168"/>
                    </a:cubicBezTo>
                    <a:cubicBezTo>
                      <a:pt x="6623" y="6076"/>
                      <a:pt x="6541" y="6000"/>
                      <a:pt x="6436" y="6000"/>
                    </a:cubicBezTo>
                    <a:close/>
                    <a:moveTo>
                      <a:pt x="7054" y="6000"/>
                    </a:moveTo>
                    <a:cubicBezTo>
                      <a:pt x="6948" y="6000"/>
                      <a:pt x="6866" y="6076"/>
                      <a:pt x="6866" y="6168"/>
                    </a:cubicBezTo>
                    <a:cubicBezTo>
                      <a:pt x="6865" y="6260"/>
                      <a:pt x="6948" y="6338"/>
                      <a:pt x="7054" y="6338"/>
                    </a:cubicBezTo>
                    <a:cubicBezTo>
                      <a:pt x="7159" y="6338"/>
                      <a:pt x="7248" y="6260"/>
                      <a:pt x="7248" y="6168"/>
                    </a:cubicBezTo>
                    <a:cubicBezTo>
                      <a:pt x="7248" y="6076"/>
                      <a:pt x="7159" y="6000"/>
                      <a:pt x="7054" y="6000"/>
                    </a:cubicBezTo>
                    <a:close/>
                    <a:moveTo>
                      <a:pt x="7681" y="6000"/>
                    </a:moveTo>
                    <a:cubicBezTo>
                      <a:pt x="7575" y="6000"/>
                      <a:pt x="7488" y="6076"/>
                      <a:pt x="7488" y="6168"/>
                    </a:cubicBezTo>
                    <a:cubicBezTo>
                      <a:pt x="7488" y="6260"/>
                      <a:pt x="7575" y="6338"/>
                      <a:pt x="7681" y="6338"/>
                    </a:cubicBezTo>
                    <a:cubicBezTo>
                      <a:pt x="7786" y="6338"/>
                      <a:pt x="7869" y="6260"/>
                      <a:pt x="7869" y="6168"/>
                    </a:cubicBezTo>
                    <a:cubicBezTo>
                      <a:pt x="7868" y="6076"/>
                      <a:pt x="7786" y="6000"/>
                      <a:pt x="7681" y="6000"/>
                    </a:cubicBezTo>
                    <a:close/>
                    <a:moveTo>
                      <a:pt x="8303" y="6000"/>
                    </a:moveTo>
                    <a:cubicBezTo>
                      <a:pt x="8197" y="6000"/>
                      <a:pt x="8109" y="6076"/>
                      <a:pt x="8109" y="6168"/>
                    </a:cubicBezTo>
                    <a:cubicBezTo>
                      <a:pt x="8109" y="6260"/>
                      <a:pt x="8197" y="6338"/>
                      <a:pt x="8303" y="6338"/>
                    </a:cubicBezTo>
                    <a:cubicBezTo>
                      <a:pt x="8408" y="6338"/>
                      <a:pt x="8491" y="6260"/>
                      <a:pt x="8491" y="6168"/>
                    </a:cubicBezTo>
                    <a:cubicBezTo>
                      <a:pt x="8490" y="6076"/>
                      <a:pt x="8408" y="6000"/>
                      <a:pt x="8303" y="6000"/>
                    </a:cubicBezTo>
                    <a:close/>
                    <a:moveTo>
                      <a:pt x="8927" y="6000"/>
                    </a:moveTo>
                    <a:cubicBezTo>
                      <a:pt x="8821" y="6000"/>
                      <a:pt x="8739" y="6076"/>
                      <a:pt x="8739" y="6168"/>
                    </a:cubicBezTo>
                    <a:cubicBezTo>
                      <a:pt x="8738" y="6260"/>
                      <a:pt x="8821" y="6338"/>
                      <a:pt x="8927" y="6338"/>
                    </a:cubicBezTo>
                    <a:cubicBezTo>
                      <a:pt x="9032" y="6338"/>
                      <a:pt x="9121" y="6260"/>
                      <a:pt x="9121" y="6168"/>
                    </a:cubicBezTo>
                    <a:cubicBezTo>
                      <a:pt x="9121" y="6076"/>
                      <a:pt x="9032" y="6000"/>
                      <a:pt x="8927" y="6000"/>
                    </a:cubicBezTo>
                    <a:close/>
                    <a:moveTo>
                      <a:pt x="9554" y="6000"/>
                    </a:moveTo>
                    <a:cubicBezTo>
                      <a:pt x="9448" y="6000"/>
                      <a:pt x="9366" y="6076"/>
                      <a:pt x="9366" y="6168"/>
                    </a:cubicBezTo>
                    <a:cubicBezTo>
                      <a:pt x="9365" y="6260"/>
                      <a:pt x="9448" y="6338"/>
                      <a:pt x="9554" y="6338"/>
                    </a:cubicBezTo>
                    <a:cubicBezTo>
                      <a:pt x="9659" y="6338"/>
                      <a:pt x="9746" y="6260"/>
                      <a:pt x="9746" y="6168"/>
                    </a:cubicBezTo>
                    <a:cubicBezTo>
                      <a:pt x="9746" y="6076"/>
                      <a:pt x="9659" y="6000"/>
                      <a:pt x="9554" y="6000"/>
                    </a:cubicBezTo>
                    <a:close/>
                    <a:moveTo>
                      <a:pt x="10181" y="6000"/>
                    </a:moveTo>
                    <a:cubicBezTo>
                      <a:pt x="10075" y="6000"/>
                      <a:pt x="9987" y="6076"/>
                      <a:pt x="9987" y="6168"/>
                    </a:cubicBezTo>
                    <a:cubicBezTo>
                      <a:pt x="9987" y="6260"/>
                      <a:pt x="10075" y="6338"/>
                      <a:pt x="10181" y="6338"/>
                    </a:cubicBezTo>
                    <a:cubicBezTo>
                      <a:pt x="10286" y="6338"/>
                      <a:pt x="10369" y="6260"/>
                      <a:pt x="10369" y="6168"/>
                    </a:cubicBezTo>
                    <a:cubicBezTo>
                      <a:pt x="10368" y="6076"/>
                      <a:pt x="10286" y="6000"/>
                      <a:pt x="10181" y="6000"/>
                    </a:cubicBezTo>
                    <a:close/>
                    <a:moveTo>
                      <a:pt x="10802" y="6000"/>
                    </a:moveTo>
                    <a:cubicBezTo>
                      <a:pt x="10696" y="6000"/>
                      <a:pt x="10609" y="6076"/>
                      <a:pt x="10609" y="6168"/>
                    </a:cubicBezTo>
                    <a:cubicBezTo>
                      <a:pt x="10609" y="6260"/>
                      <a:pt x="10696" y="6338"/>
                      <a:pt x="10802" y="6338"/>
                    </a:cubicBezTo>
                    <a:cubicBezTo>
                      <a:pt x="10907" y="6338"/>
                      <a:pt x="10990" y="6260"/>
                      <a:pt x="10989" y="6168"/>
                    </a:cubicBezTo>
                    <a:cubicBezTo>
                      <a:pt x="10989" y="6076"/>
                      <a:pt x="10907" y="6000"/>
                      <a:pt x="10802" y="6000"/>
                    </a:cubicBezTo>
                    <a:close/>
                    <a:moveTo>
                      <a:pt x="11419" y="6000"/>
                    </a:moveTo>
                    <a:cubicBezTo>
                      <a:pt x="11314" y="6000"/>
                      <a:pt x="11232" y="6076"/>
                      <a:pt x="11231" y="6168"/>
                    </a:cubicBezTo>
                    <a:cubicBezTo>
                      <a:pt x="11231" y="6260"/>
                      <a:pt x="11314" y="6338"/>
                      <a:pt x="11419" y="6338"/>
                    </a:cubicBezTo>
                    <a:cubicBezTo>
                      <a:pt x="11525" y="6338"/>
                      <a:pt x="11613" y="6260"/>
                      <a:pt x="11613" y="6168"/>
                    </a:cubicBezTo>
                    <a:cubicBezTo>
                      <a:pt x="11613" y="6076"/>
                      <a:pt x="11525" y="6000"/>
                      <a:pt x="11419" y="6000"/>
                    </a:cubicBezTo>
                    <a:close/>
                    <a:moveTo>
                      <a:pt x="12046" y="6000"/>
                    </a:moveTo>
                    <a:cubicBezTo>
                      <a:pt x="11941" y="6000"/>
                      <a:pt x="11854" y="6076"/>
                      <a:pt x="11854" y="6168"/>
                    </a:cubicBezTo>
                    <a:cubicBezTo>
                      <a:pt x="11854" y="6260"/>
                      <a:pt x="11941" y="6338"/>
                      <a:pt x="12046" y="6338"/>
                    </a:cubicBezTo>
                    <a:cubicBezTo>
                      <a:pt x="12152" y="6338"/>
                      <a:pt x="12235" y="6260"/>
                      <a:pt x="12234" y="6168"/>
                    </a:cubicBezTo>
                    <a:cubicBezTo>
                      <a:pt x="12234" y="6076"/>
                      <a:pt x="12152" y="6000"/>
                      <a:pt x="12046" y="6000"/>
                    </a:cubicBezTo>
                    <a:close/>
                    <a:moveTo>
                      <a:pt x="12669" y="6000"/>
                    </a:moveTo>
                    <a:cubicBezTo>
                      <a:pt x="12563" y="6000"/>
                      <a:pt x="12474" y="6076"/>
                      <a:pt x="12474" y="6168"/>
                    </a:cubicBezTo>
                    <a:cubicBezTo>
                      <a:pt x="12474" y="6260"/>
                      <a:pt x="12563" y="6338"/>
                      <a:pt x="12669" y="6338"/>
                    </a:cubicBezTo>
                    <a:cubicBezTo>
                      <a:pt x="12774" y="6338"/>
                      <a:pt x="12857" y="6260"/>
                      <a:pt x="12856" y="6168"/>
                    </a:cubicBezTo>
                    <a:cubicBezTo>
                      <a:pt x="12856" y="6076"/>
                      <a:pt x="12774" y="6000"/>
                      <a:pt x="12669" y="6000"/>
                    </a:cubicBezTo>
                    <a:close/>
                    <a:moveTo>
                      <a:pt x="13292" y="6000"/>
                    </a:moveTo>
                    <a:cubicBezTo>
                      <a:pt x="13187" y="6000"/>
                      <a:pt x="13105" y="6076"/>
                      <a:pt x="13104" y="6168"/>
                    </a:cubicBezTo>
                    <a:cubicBezTo>
                      <a:pt x="13104" y="6260"/>
                      <a:pt x="13187" y="6338"/>
                      <a:pt x="13292" y="6338"/>
                    </a:cubicBezTo>
                    <a:cubicBezTo>
                      <a:pt x="13398" y="6338"/>
                      <a:pt x="13487" y="6260"/>
                      <a:pt x="13487" y="6168"/>
                    </a:cubicBezTo>
                    <a:cubicBezTo>
                      <a:pt x="13487" y="6076"/>
                      <a:pt x="13398" y="6000"/>
                      <a:pt x="13292" y="6000"/>
                    </a:cubicBezTo>
                    <a:close/>
                    <a:moveTo>
                      <a:pt x="13927" y="6000"/>
                    </a:moveTo>
                    <a:cubicBezTo>
                      <a:pt x="13822" y="6000"/>
                      <a:pt x="13740" y="6076"/>
                      <a:pt x="13739" y="6168"/>
                    </a:cubicBezTo>
                    <a:cubicBezTo>
                      <a:pt x="13739" y="6260"/>
                      <a:pt x="13822" y="6338"/>
                      <a:pt x="13927" y="6338"/>
                    </a:cubicBezTo>
                    <a:cubicBezTo>
                      <a:pt x="14033" y="6338"/>
                      <a:pt x="14120" y="6260"/>
                      <a:pt x="14120" y="6168"/>
                    </a:cubicBezTo>
                    <a:cubicBezTo>
                      <a:pt x="14120" y="6076"/>
                      <a:pt x="14033" y="6000"/>
                      <a:pt x="13927" y="6000"/>
                    </a:cubicBezTo>
                    <a:close/>
                    <a:moveTo>
                      <a:pt x="14554" y="6000"/>
                    </a:moveTo>
                    <a:cubicBezTo>
                      <a:pt x="14449" y="6000"/>
                      <a:pt x="14360" y="6076"/>
                      <a:pt x="14360" y="6168"/>
                    </a:cubicBezTo>
                    <a:cubicBezTo>
                      <a:pt x="14360" y="6260"/>
                      <a:pt x="14449" y="6338"/>
                      <a:pt x="14554" y="6338"/>
                    </a:cubicBezTo>
                    <a:cubicBezTo>
                      <a:pt x="14660" y="6338"/>
                      <a:pt x="14742" y="6260"/>
                      <a:pt x="14742" y="6168"/>
                    </a:cubicBezTo>
                    <a:cubicBezTo>
                      <a:pt x="14742" y="6076"/>
                      <a:pt x="14660" y="6000"/>
                      <a:pt x="14554" y="6000"/>
                    </a:cubicBezTo>
                    <a:close/>
                    <a:moveTo>
                      <a:pt x="15175" y="6000"/>
                    </a:moveTo>
                    <a:cubicBezTo>
                      <a:pt x="15069" y="6000"/>
                      <a:pt x="14982" y="6076"/>
                      <a:pt x="14982" y="6168"/>
                    </a:cubicBezTo>
                    <a:cubicBezTo>
                      <a:pt x="14982" y="6260"/>
                      <a:pt x="15069" y="6338"/>
                      <a:pt x="15175" y="6338"/>
                    </a:cubicBezTo>
                    <a:cubicBezTo>
                      <a:pt x="15280" y="6338"/>
                      <a:pt x="15363" y="6260"/>
                      <a:pt x="15363" y="6168"/>
                    </a:cubicBezTo>
                    <a:cubicBezTo>
                      <a:pt x="15362" y="6076"/>
                      <a:pt x="15280" y="6000"/>
                      <a:pt x="15175" y="6000"/>
                    </a:cubicBezTo>
                    <a:close/>
                    <a:moveTo>
                      <a:pt x="15793" y="6000"/>
                    </a:moveTo>
                    <a:cubicBezTo>
                      <a:pt x="15687" y="6000"/>
                      <a:pt x="15605" y="6076"/>
                      <a:pt x="15605" y="6168"/>
                    </a:cubicBezTo>
                    <a:cubicBezTo>
                      <a:pt x="15604" y="6260"/>
                      <a:pt x="15687" y="6338"/>
                      <a:pt x="15793" y="6338"/>
                    </a:cubicBezTo>
                    <a:cubicBezTo>
                      <a:pt x="15898" y="6338"/>
                      <a:pt x="15987" y="6260"/>
                      <a:pt x="15987" y="6168"/>
                    </a:cubicBezTo>
                    <a:cubicBezTo>
                      <a:pt x="15987" y="6076"/>
                      <a:pt x="15898" y="6000"/>
                      <a:pt x="15793" y="6000"/>
                    </a:cubicBezTo>
                    <a:close/>
                    <a:moveTo>
                      <a:pt x="16420" y="6000"/>
                    </a:moveTo>
                    <a:cubicBezTo>
                      <a:pt x="16314" y="6000"/>
                      <a:pt x="16227" y="6076"/>
                      <a:pt x="16227" y="6168"/>
                    </a:cubicBezTo>
                    <a:cubicBezTo>
                      <a:pt x="16227" y="6260"/>
                      <a:pt x="16314" y="6338"/>
                      <a:pt x="16420" y="6338"/>
                    </a:cubicBezTo>
                    <a:cubicBezTo>
                      <a:pt x="16525" y="6338"/>
                      <a:pt x="16608" y="6260"/>
                      <a:pt x="16607" y="6168"/>
                    </a:cubicBezTo>
                    <a:cubicBezTo>
                      <a:pt x="16607" y="6076"/>
                      <a:pt x="16525" y="6000"/>
                      <a:pt x="16420" y="6000"/>
                    </a:cubicBezTo>
                    <a:close/>
                    <a:moveTo>
                      <a:pt x="17042" y="6000"/>
                    </a:moveTo>
                    <a:cubicBezTo>
                      <a:pt x="16936" y="6000"/>
                      <a:pt x="16848" y="6076"/>
                      <a:pt x="16848" y="6168"/>
                    </a:cubicBezTo>
                    <a:cubicBezTo>
                      <a:pt x="16848" y="6260"/>
                      <a:pt x="16936" y="6338"/>
                      <a:pt x="17042" y="6338"/>
                    </a:cubicBezTo>
                    <a:cubicBezTo>
                      <a:pt x="17147" y="6338"/>
                      <a:pt x="17230" y="6260"/>
                      <a:pt x="17230" y="6168"/>
                    </a:cubicBezTo>
                    <a:cubicBezTo>
                      <a:pt x="17229" y="6076"/>
                      <a:pt x="17147" y="6000"/>
                      <a:pt x="17042" y="6000"/>
                    </a:cubicBezTo>
                    <a:close/>
                    <a:moveTo>
                      <a:pt x="17666" y="6000"/>
                    </a:moveTo>
                    <a:cubicBezTo>
                      <a:pt x="17560" y="6000"/>
                      <a:pt x="17478" y="6076"/>
                      <a:pt x="17478" y="6168"/>
                    </a:cubicBezTo>
                    <a:cubicBezTo>
                      <a:pt x="17477" y="6260"/>
                      <a:pt x="17560" y="6338"/>
                      <a:pt x="17666" y="6338"/>
                    </a:cubicBezTo>
                    <a:cubicBezTo>
                      <a:pt x="17771" y="6338"/>
                      <a:pt x="17860" y="6260"/>
                      <a:pt x="17860" y="6168"/>
                    </a:cubicBezTo>
                    <a:cubicBezTo>
                      <a:pt x="17860" y="6076"/>
                      <a:pt x="17771" y="6000"/>
                      <a:pt x="17666" y="6000"/>
                    </a:cubicBezTo>
                    <a:close/>
                    <a:moveTo>
                      <a:pt x="815" y="6548"/>
                    </a:moveTo>
                    <a:cubicBezTo>
                      <a:pt x="709" y="6548"/>
                      <a:pt x="627" y="6620"/>
                      <a:pt x="627" y="6712"/>
                    </a:cubicBezTo>
                    <a:cubicBezTo>
                      <a:pt x="627" y="6804"/>
                      <a:pt x="709" y="6880"/>
                      <a:pt x="815" y="6880"/>
                    </a:cubicBezTo>
                    <a:cubicBezTo>
                      <a:pt x="920" y="6880"/>
                      <a:pt x="1007" y="6804"/>
                      <a:pt x="1007" y="6712"/>
                    </a:cubicBezTo>
                    <a:cubicBezTo>
                      <a:pt x="1007" y="6620"/>
                      <a:pt x="920" y="6548"/>
                      <a:pt x="815" y="6548"/>
                    </a:cubicBezTo>
                    <a:close/>
                    <a:moveTo>
                      <a:pt x="1442" y="6548"/>
                    </a:moveTo>
                    <a:cubicBezTo>
                      <a:pt x="1336" y="6548"/>
                      <a:pt x="1248" y="6620"/>
                      <a:pt x="1248" y="6712"/>
                    </a:cubicBezTo>
                    <a:cubicBezTo>
                      <a:pt x="1248" y="6804"/>
                      <a:pt x="1336" y="6880"/>
                      <a:pt x="1442" y="6880"/>
                    </a:cubicBezTo>
                    <a:cubicBezTo>
                      <a:pt x="1547" y="6880"/>
                      <a:pt x="1630" y="6804"/>
                      <a:pt x="1630" y="6712"/>
                    </a:cubicBezTo>
                    <a:cubicBezTo>
                      <a:pt x="1630" y="6620"/>
                      <a:pt x="1547" y="6548"/>
                      <a:pt x="1442" y="6548"/>
                    </a:cubicBezTo>
                    <a:close/>
                    <a:moveTo>
                      <a:pt x="2063" y="6548"/>
                    </a:moveTo>
                    <a:cubicBezTo>
                      <a:pt x="1957" y="6548"/>
                      <a:pt x="1870" y="6620"/>
                      <a:pt x="1870" y="6712"/>
                    </a:cubicBezTo>
                    <a:cubicBezTo>
                      <a:pt x="1870" y="6804"/>
                      <a:pt x="1957" y="6880"/>
                      <a:pt x="2063" y="6880"/>
                    </a:cubicBezTo>
                    <a:cubicBezTo>
                      <a:pt x="2168" y="6880"/>
                      <a:pt x="2251" y="6804"/>
                      <a:pt x="2251" y="6712"/>
                    </a:cubicBezTo>
                    <a:cubicBezTo>
                      <a:pt x="2251" y="6620"/>
                      <a:pt x="2168" y="6548"/>
                      <a:pt x="2063" y="6548"/>
                    </a:cubicBezTo>
                    <a:close/>
                    <a:moveTo>
                      <a:pt x="2680" y="6548"/>
                    </a:moveTo>
                    <a:cubicBezTo>
                      <a:pt x="2575" y="6548"/>
                      <a:pt x="2492" y="6620"/>
                      <a:pt x="2492" y="6712"/>
                    </a:cubicBezTo>
                    <a:cubicBezTo>
                      <a:pt x="2492" y="6804"/>
                      <a:pt x="2575" y="6880"/>
                      <a:pt x="2680" y="6880"/>
                    </a:cubicBezTo>
                    <a:cubicBezTo>
                      <a:pt x="2786" y="6880"/>
                      <a:pt x="2874" y="6804"/>
                      <a:pt x="2874" y="6712"/>
                    </a:cubicBezTo>
                    <a:cubicBezTo>
                      <a:pt x="2874" y="6620"/>
                      <a:pt x="2786" y="6548"/>
                      <a:pt x="2680" y="6548"/>
                    </a:cubicBezTo>
                    <a:close/>
                    <a:moveTo>
                      <a:pt x="3307" y="6548"/>
                    </a:moveTo>
                    <a:cubicBezTo>
                      <a:pt x="3202" y="6548"/>
                      <a:pt x="3115" y="6620"/>
                      <a:pt x="3115" y="6712"/>
                    </a:cubicBezTo>
                    <a:cubicBezTo>
                      <a:pt x="3115" y="6804"/>
                      <a:pt x="3202" y="6880"/>
                      <a:pt x="3307" y="6880"/>
                    </a:cubicBezTo>
                    <a:cubicBezTo>
                      <a:pt x="3413" y="6880"/>
                      <a:pt x="3495" y="6804"/>
                      <a:pt x="3495" y="6712"/>
                    </a:cubicBezTo>
                    <a:cubicBezTo>
                      <a:pt x="3495" y="6620"/>
                      <a:pt x="3413" y="6548"/>
                      <a:pt x="3307" y="6548"/>
                    </a:cubicBezTo>
                    <a:close/>
                    <a:moveTo>
                      <a:pt x="3930" y="6548"/>
                    </a:moveTo>
                    <a:cubicBezTo>
                      <a:pt x="3824" y="6548"/>
                      <a:pt x="3736" y="6620"/>
                      <a:pt x="3736" y="6712"/>
                    </a:cubicBezTo>
                    <a:cubicBezTo>
                      <a:pt x="3736" y="6804"/>
                      <a:pt x="3824" y="6880"/>
                      <a:pt x="3930" y="6880"/>
                    </a:cubicBezTo>
                    <a:cubicBezTo>
                      <a:pt x="4035" y="6880"/>
                      <a:pt x="4118" y="6804"/>
                      <a:pt x="4118" y="6712"/>
                    </a:cubicBezTo>
                    <a:cubicBezTo>
                      <a:pt x="4118" y="6620"/>
                      <a:pt x="4035" y="6548"/>
                      <a:pt x="3930" y="6548"/>
                    </a:cubicBezTo>
                    <a:close/>
                    <a:moveTo>
                      <a:pt x="4554" y="6548"/>
                    </a:moveTo>
                    <a:cubicBezTo>
                      <a:pt x="4448" y="6548"/>
                      <a:pt x="4366" y="6620"/>
                      <a:pt x="4366" y="6712"/>
                    </a:cubicBezTo>
                    <a:cubicBezTo>
                      <a:pt x="4366" y="6804"/>
                      <a:pt x="4448" y="6880"/>
                      <a:pt x="4554" y="6880"/>
                    </a:cubicBezTo>
                    <a:cubicBezTo>
                      <a:pt x="4659" y="6880"/>
                      <a:pt x="4748" y="6804"/>
                      <a:pt x="4748" y="6712"/>
                    </a:cubicBezTo>
                    <a:cubicBezTo>
                      <a:pt x="4748" y="6620"/>
                      <a:pt x="4659" y="6548"/>
                      <a:pt x="4554" y="6548"/>
                    </a:cubicBezTo>
                    <a:close/>
                    <a:moveTo>
                      <a:pt x="5188" y="6548"/>
                    </a:moveTo>
                    <a:cubicBezTo>
                      <a:pt x="5083" y="6548"/>
                      <a:pt x="5000" y="6620"/>
                      <a:pt x="5000" y="6712"/>
                    </a:cubicBezTo>
                    <a:cubicBezTo>
                      <a:pt x="5000" y="6804"/>
                      <a:pt x="5083" y="6880"/>
                      <a:pt x="5188" y="6880"/>
                    </a:cubicBezTo>
                    <a:cubicBezTo>
                      <a:pt x="5294" y="6880"/>
                      <a:pt x="5381" y="6804"/>
                      <a:pt x="5381" y="6712"/>
                    </a:cubicBezTo>
                    <a:cubicBezTo>
                      <a:pt x="5381" y="6620"/>
                      <a:pt x="5294" y="6548"/>
                      <a:pt x="5188" y="6548"/>
                    </a:cubicBezTo>
                    <a:close/>
                    <a:moveTo>
                      <a:pt x="5815" y="6548"/>
                    </a:moveTo>
                    <a:cubicBezTo>
                      <a:pt x="5710" y="6548"/>
                      <a:pt x="5621" y="6620"/>
                      <a:pt x="5621" y="6712"/>
                    </a:cubicBezTo>
                    <a:cubicBezTo>
                      <a:pt x="5621" y="6804"/>
                      <a:pt x="5710" y="6880"/>
                      <a:pt x="5815" y="6880"/>
                    </a:cubicBezTo>
                    <a:cubicBezTo>
                      <a:pt x="5921" y="6880"/>
                      <a:pt x="6003" y="6804"/>
                      <a:pt x="6003" y="6712"/>
                    </a:cubicBezTo>
                    <a:cubicBezTo>
                      <a:pt x="6003" y="6620"/>
                      <a:pt x="5921" y="6548"/>
                      <a:pt x="5815" y="6548"/>
                    </a:cubicBezTo>
                    <a:close/>
                    <a:moveTo>
                      <a:pt x="6436" y="6548"/>
                    </a:moveTo>
                    <a:cubicBezTo>
                      <a:pt x="6330" y="6548"/>
                      <a:pt x="6243" y="6620"/>
                      <a:pt x="6243" y="6712"/>
                    </a:cubicBezTo>
                    <a:cubicBezTo>
                      <a:pt x="6243" y="6804"/>
                      <a:pt x="6330" y="6880"/>
                      <a:pt x="6436" y="6880"/>
                    </a:cubicBezTo>
                    <a:cubicBezTo>
                      <a:pt x="6541" y="6880"/>
                      <a:pt x="6624" y="6804"/>
                      <a:pt x="6624" y="6712"/>
                    </a:cubicBezTo>
                    <a:cubicBezTo>
                      <a:pt x="6624" y="6620"/>
                      <a:pt x="6541" y="6548"/>
                      <a:pt x="6436" y="6548"/>
                    </a:cubicBezTo>
                    <a:close/>
                    <a:moveTo>
                      <a:pt x="7054" y="6548"/>
                    </a:moveTo>
                    <a:cubicBezTo>
                      <a:pt x="6948" y="6548"/>
                      <a:pt x="6866" y="6620"/>
                      <a:pt x="6866" y="6712"/>
                    </a:cubicBezTo>
                    <a:cubicBezTo>
                      <a:pt x="6866" y="6804"/>
                      <a:pt x="6948" y="6880"/>
                      <a:pt x="7054" y="6880"/>
                    </a:cubicBezTo>
                    <a:cubicBezTo>
                      <a:pt x="7159" y="6880"/>
                      <a:pt x="7248" y="6804"/>
                      <a:pt x="7248" y="6712"/>
                    </a:cubicBezTo>
                    <a:cubicBezTo>
                      <a:pt x="7248" y="6620"/>
                      <a:pt x="7159" y="6548"/>
                      <a:pt x="7054" y="6548"/>
                    </a:cubicBezTo>
                    <a:close/>
                    <a:moveTo>
                      <a:pt x="7681" y="6548"/>
                    </a:moveTo>
                    <a:cubicBezTo>
                      <a:pt x="7575" y="6548"/>
                      <a:pt x="7488" y="6620"/>
                      <a:pt x="7488" y="6712"/>
                    </a:cubicBezTo>
                    <a:cubicBezTo>
                      <a:pt x="7488" y="6804"/>
                      <a:pt x="7575" y="6880"/>
                      <a:pt x="7681" y="6880"/>
                    </a:cubicBezTo>
                    <a:cubicBezTo>
                      <a:pt x="7786" y="6880"/>
                      <a:pt x="7869" y="6804"/>
                      <a:pt x="7869" y="6712"/>
                    </a:cubicBezTo>
                    <a:cubicBezTo>
                      <a:pt x="7869" y="6620"/>
                      <a:pt x="7786" y="6548"/>
                      <a:pt x="7681" y="6548"/>
                    </a:cubicBezTo>
                    <a:close/>
                    <a:moveTo>
                      <a:pt x="8303" y="6548"/>
                    </a:moveTo>
                    <a:cubicBezTo>
                      <a:pt x="8197" y="6548"/>
                      <a:pt x="8109" y="6620"/>
                      <a:pt x="8109" y="6712"/>
                    </a:cubicBezTo>
                    <a:cubicBezTo>
                      <a:pt x="8109" y="6804"/>
                      <a:pt x="8197" y="6880"/>
                      <a:pt x="8303" y="6880"/>
                    </a:cubicBezTo>
                    <a:cubicBezTo>
                      <a:pt x="8408" y="6880"/>
                      <a:pt x="8491" y="6804"/>
                      <a:pt x="8491" y="6712"/>
                    </a:cubicBezTo>
                    <a:cubicBezTo>
                      <a:pt x="8491" y="6620"/>
                      <a:pt x="8408" y="6548"/>
                      <a:pt x="8303" y="6548"/>
                    </a:cubicBezTo>
                    <a:close/>
                    <a:moveTo>
                      <a:pt x="8927" y="6548"/>
                    </a:moveTo>
                    <a:cubicBezTo>
                      <a:pt x="8821" y="6548"/>
                      <a:pt x="8739" y="6620"/>
                      <a:pt x="8739" y="6712"/>
                    </a:cubicBezTo>
                    <a:cubicBezTo>
                      <a:pt x="8739" y="6804"/>
                      <a:pt x="8821" y="6880"/>
                      <a:pt x="8927" y="6880"/>
                    </a:cubicBezTo>
                    <a:cubicBezTo>
                      <a:pt x="9032" y="6880"/>
                      <a:pt x="9121" y="6804"/>
                      <a:pt x="9121" y="6712"/>
                    </a:cubicBezTo>
                    <a:cubicBezTo>
                      <a:pt x="9121" y="6620"/>
                      <a:pt x="9032" y="6548"/>
                      <a:pt x="8927" y="6548"/>
                    </a:cubicBezTo>
                    <a:close/>
                    <a:moveTo>
                      <a:pt x="9554" y="6548"/>
                    </a:moveTo>
                    <a:cubicBezTo>
                      <a:pt x="9448" y="6548"/>
                      <a:pt x="9366" y="6620"/>
                      <a:pt x="9366" y="6712"/>
                    </a:cubicBezTo>
                    <a:cubicBezTo>
                      <a:pt x="9366" y="6804"/>
                      <a:pt x="9448" y="6880"/>
                      <a:pt x="9554" y="6880"/>
                    </a:cubicBezTo>
                    <a:cubicBezTo>
                      <a:pt x="9659" y="6880"/>
                      <a:pt x="9746" y="6804"/>
                      <a:pt x="9746" y="6712"/>
                    </a:cubicBezTo>
                    <a:cubicBezTo>
                      <a:pt x="9746" y="6620"/>
                      <a:pt x="9659" y="6548"/>
                      <a:pt x="9554" y="6548"/>
                    </a:cubicBezTo>
                    <a:close/>
                    <a:moveTo>
                      <a:pt x="10181" y="6548"/>
                    </a:moveTo>
                    <a:cubicBezTo>
                      <a:pt x="10075" y="6548"/>
                      <a:pt x="9987" y="6620"/>
                      <a:pt x="9987" y="6712"/>
                    </a:cubicBezTo>
                    <a:cubicBezTo>
                      <a:pt x="9987" y="6804"/>
                      <a:pt x="10075" y="6880"/>
                      <a:pt x="10181" y="6880"/>
                    </a:cubicBezTo>
                    <a:cubicBezTo>
                      <a:pt x="10286" y="6880"/>
                      <a:pt x="10369" y="6804"/>
                      <a:pt x="10369" y="6712"/>
                    </a:cubicBezTo>
                    <a:cubicBezTo>
                      <a:pt x="10369" y="6620"/>
                      <a:pt x="10286" y="6548"/>
                      <a:pt x="10181" y="6548"/>
                    </a:cubicBezTo>
                    <a:close/>
                    <a:moveTo>
                      <a:pt x="10802" y="6548"/>
                    </a:moveTo>
                    <a:cubicBezTo>
                      <a:pt x="10696" y="6548"/>
                      <a:pt x="10609" y="6620"/>
                      <a:pt x="10609" y="6712"/>
                    </a:cubicBezTo>
                    <a:cubicBezTo>
                      <a:pt x="10609" y="6804"/>
                      <a:pt x="10696" y="6880"/>
                      <a:pt x="10802" y="6880"/>
                    </a:cubicBezTo>
                    <a:cubicBezTo>
                      <a:pt x="10907" y="6880"/>
                      <a:pt x="10989" y="6804"/>
                      <a:pt x="10989" y="6712"/>
                    </a:cubicBezTo>
                    <a:cubicBezTo>
                      <a:pt x="10989" y="6620"/>
                      <a:pt x="10907" y="6548"/>
                      <a:pt x="10802" y="6548"/>
                    </a:cubicBezTo>
                    <a:close/>
                    <a:moveTo>
                      <a:pt x="11419" y="6548"/>
                    </a:moveTo>
                    <a:cubicBezTo>
                      <a:pt x="11314" y="6548"/>
                      <a:pt x="11231" y="6620"/>
                      <a:pt x="11231" y="6712"/>
                    </a:cubicBezTo>
                    <a:cubicBezTo>
                      <a:pt x="11231" y="6804"/>
                      <a:pt x="11314" y="6880"/>
                      <a:pt x="11419" y="6880"/>
                    </a:cubicBezTo>
                    <a:cubicBezTo>
                      <a:pt x="11525" y="6880"/>
                      <a:pt x="11613" y="6804"/>
                      <a:pt x="11613" y="6712"/>
                    </a:cubicBezTo>
                    <a:cubicBezTo>
                      <a:pt x="11613" y="6620"/>
                      <a:pt x="11525" y="6548"/>
                      <a:pt x="11419" y="6548"/>
                    </a:cubicBezTo>
                    <a:close/>
                    <a:moveTo>
                      <a:pt x="12046" y="6548"/>
                    </a:moveTo>
                    <a:cubicBezTo>
                      <a:pt x="11941" y="6548"/>
                      <a:pt x="11854" y="6620"/>
                      <a:pt x="11854" y="6712"/>
                    </a:cubicBezTo>
                    <a:cubicBezTo>
                      <a:pt x="11854" y="6804"/>
                      <a:pt x="11941" y="6880"/>
                      <a:pt x="12046" y="6880"/>
                    </a:cubicBezTo>
                    <a:cubicBezTo>
                      <a:pt x="12152" y="6880"/>
                      <a:pt x="12234" y="6804"/>
                      <a:pt x="12234" y="6712"/>
                    </a:cubicBezTo>
                    <a:cubicBezTo>
                      <a:pt x="12234" y="6620"/>
                      <a:pt x="12152" y="6548"/>
                      <a:pt x="12046" y="6548"/>
                    </a:cubicBezTo>
                    <a:close/>
                    <a:moveTo>
                      <a:pt x="12669" y="6548"/>
                    </a:moveTo>
                    <a:cubicBezTo>
                      <a:pt x="12563" y="6548"/>
                      <a:pt x="12474" y="6620"/>
                      <a:pt x="12474" y="6712"/>
                    </a:cubicBezTo>
                    <a:cubicBezTo>
                      <a:pt x="12474" y="6804"/>
                      <a:pt x="12563" y="6880"/>
                      <a:pt x="12669" y="6880"/>
                    </a:cubicBezTo>
                    <a:cubicBezTo>
                      <a:pt x="12774" y="6880"/>
                      <a:pt x="12856" y="6804"/>
                      <a:pt x="12856" y="6712"/>
                    </a:cubicBezTo>
                    <a:cubicBezTo>
                      <a:pt x="12856" y="6620"/>
                      <a:pt x="12774" y="6548"/>
                      <a:pt x="12669" y="6548"/>
                    </a:cubicBezTo>
                    <a:close/>
                    <a:moveTo>
                      <a:pt x="13292" y="6548"/>
                    </a:moveTo>
                    <a:cubicBezTo>
                      <a:pt x="13187" y="6548"/>
                      <a:pt x="13104" y="6620"/>
                      <a:pt x="13104" y="6712"/>
                    </a:cubicBezTo>
                    <a:cubicBezTo>
                      <a:pt x="13104" y="6804"/>
                      <a:pt x="13187" y="6880"/>
                      <a:pt x="13292" y="6880"/>
                    </a:cubicBezTo>
                    <a:cubicBezTo>
                      <a:pt x="13398" y="6880"/>
                      <a:pt x="13487" y="6804"/>
                      <a:pt x="13487" y="6712"/>
                    </a:cubicBezTo>
                    <a:cubicBezTo>
                      <a:pt x="13487" y="6620"/>
                      <a:pt x="13398" y="6548"/>
                      <a:pt x="13292" y="6548"/>
                    </a:cubicBezTo>
                    <a:close/>
                    <a:moveTo>
                      <a:pt x="13927" y="6548"/>
                    </a:moveTo>
                    <a:cubicBezTo>
                      <a:pt x="13822" y="6548"/>
                      <a:pt x="13739" y="6620"/>
                      <a:pt x="13739" y="6712"/>
                    </a:cubicBezTo>
                    <a:cubicBezTo>
                      <a:pt x="13739" y="6804"/>
                      <a:pt x="13822" y="6880"/>
                      <a:pt x="13927" y="6880"/>
                    </a:cubicBezTo>
                    <a:cubicBezTo>
                      <a:pt x="14033" y="6880"/>
                      <a:pt x="14120" y="6804"/>
                      <a:pt x="14120" y="6712"/>
                    </a:cubicBezTo>
                    <a:cubicBezTo>
                      <a:pt x="14120" y="6620"/>
                      <a:pt x="14033" y="6548"/>
                      <a:pt x="13927" y="6548"/>
                    </a:cubicBezTo>
                    <a:close/>
                    <a:moveTo>
                      <a:pt x="14554" y="6548"/>
                    </a:moveTo>
                    <a:cubicBezTo>
                      <a:pt x="14449" y="6548"/>
                      <a:pt x="14360" y="6620"/>
                      <a:pt x="14360" y="6712"/>
                    </a:cubicBezTo>
                    <a:cubicBezTo>
                      <a:pt x="14360" y="6804"/>
                      <a:pt x="14449" y="6880"/>
                      <a:pt x="14554" y="6880"/>
                    </a:cubicBezTo>
                    <a:cubicBezTo>
                      <a:pt x="14660" y="6880"/>
                      <a:pt x="14742" y="6804"/>
                      <a:pt x="14742" y="6712"/>
                    </a:cubicBezTo>
                    <a:cubicBezTo>
                      <a:pt x="14742" y="6620"/>
                      <a:pt x="14660" y="6548"/>
                      <a:pt x="14554" y="6548"/>
                    </a:cubicBezTo>
                    <a:close/>
                    <a:moveTo>
                      <a:pt x="15175" y="6548"/>
                    </a:moveTo>
                    <a:cubicBezTo>
                      <a:pt x="15069" y="6548"/>
                      <a:pt x="14982" y="6620"/>
                      <a:pt x="14982" y="6712"/>
                    </a:cubicBezTo>
                    <a:cubicBezTo>
                      <a:pt x="14982" y="6804"/>
                      <a:pt x="15069" y="6880"/>
                      <a:pt x="15175" y="6880"/>
                    </a:cubicBezTo>
                    <a:cubicBezTo>
                      <a:pt x="15280" y="6880"/>
                      <a:pt x="15363" y="6804"/>
                      <a:pt x="15363" y="6712"/>
                    </a:cubicBezTo>
                    <a:cubicBezTo>
                      <a:pt x="15363" y="6620"/>
                      <a:pt x="15280" y="6548"/>
                      <a:pt x="15175" y="6548"/>
                    </a:cubicBezTo>
                    <a:close/>
                    <a:moveTo>
                      <a:pt x="15793" y="6548"/>
                    </a:moveTo>
                    <a:cubicBezTo>
                      <a:pt x="15687" y="6548"/>
                      <a:pt x="15605" y="6620"/>
                      <a:pt x="15605" y="6712"/>
                    </a:cubicBezTo>
                    <a:cubicBezTo>
                      <a:pt x="15605" y="6804"/>
                      <a:pt x="15687" y="6880"/>
                      <a:pt x="15793" y="6880"/>
                    </a:cubicBezTo>
                    <a:cubicBezTo>
                      <a:pt x="15898" y="6880"/>
                      <a:pt x="15987" y="6804"/>
                      <a:pt x="15987" y="6712"/>
                    </a:cubicBezTo>
                    <a:cubicBezTo>
                      <a:pt x="15987" y="6620"/>
                      <a:pt x="15898" y="6548"/>
                      <a:pt x="15793" y="6548"/>
                    </a:cubicBezTo>
                    <a:close/>
                    <a:moveTo>
                      <a:pt x="16420" y="6548"/>
                    </a:moveTo>
                    <a:cubicBezTo>
                      <a:pt x="16314" y="6548"/>
                      <a:pt x="16227" y="6620"/>
                      <a:pt x="16227" y="6712"/>
                    </a:cubicBezTo>
                    <a:cubicBezTo>
                      <a:pt x="16227" y="6804"/>
                      <a:pt x="16314" y="6880"/>
                      <a:pt x="16420" y="6880"/>
                    </a:cubicBezTo>
                    <a:cubicBezTo>
                      <a:pt x="16525" y="6880"/>
                      <a:pt x="16607" y="6804"/>
                      <a:pt x="16607" y="6712"/>
                    </a:cubicBezTo>
                    <a:cubicBezTo>
                      <a:pt x="16607" y="6620"/>
                      <a:pt x="16525" y="6548"/>
                      <a:pt x="16420" y="6548"/>
                    </a:cubicBezTo>
                    <a:close/>
                    <a:moveTo>
                      <a:pt x="17042" y="6548"/>
                    </a:moveTo>
                    <a:cubicBezTo>
                      <a:pt x="16936" y="6548"/>
                      <a:pt x="16848" y="6620"/>
                      <a:pt x="16848" y="6712"/>
                    </a:cubicBezTo>
                    <a:cubicBezTo>
                      <a:pt x="16848" y="6804"/>
                      <a:pt x="16936" y="6880"/>
                      <a:pt x="17042" y="6880"/>
                    </a:cubicBezTo>
                    <a:cubicBezTo>
                      <a:pt x="17147" y="6880"/>
                      <a:pt x="17230" y="6804"/>
                      <a:pt x="17230" y="6712"/>
                    </a:cubicBezTo>
                    <a:cubicBezTo>
                      <a:pt x="17230" y="6620"/>
                      <a:pt x="17147" y="6548"/>
                      <a:pt x="17042" y="6548"/>
                    </a:cubicBezTo>
                    <a:close/>
                    <a:moveTo>
                      <a:pt x="17666" y="6548"/>
                    </a:moveTo>
                    <a:cubicBezTo>
                      <a:pt x="17560" y="6548"/>
                      <a:pt x="17478" y="6620"/>
                      <a:pt x="17478" y="6712"/>
                    </a:cubicBezTo>
                    <a:cubicBezTo>
                      <a:pt x="17478" y="6804"/>
                      <a:pt x="17560" y="6880"/>
                      <a:pt x="17666" y="6880"/>
                    </a:cubicBezTo>
                    <a:cubicBezTo>
                      <a:pt x="17771" y="6880"/>
                      <a:pt x="17860" y="6804"/>
                      <a:pt x="17860" y="6712"/>
                    </a:cubicBezTo>
                    <a:cubicBezTo>
                      <a:pt x="17860" y="6620"/>
                      <a:pt x="17771" y="6548"/>
                      <a:pt x="17666" y="6548"/>
                    </a:cubicBezTo>
                    <a:close/>
                    <a:moveTo>
                      <a:pt x="18294" y="6548"/>
                    </a:moveTo>
                    <a:cubicBezTo>
                      <a:pt x="18189" y="6548"/>
                      <a:pt x="18100" y="6620"/>
                      <a:pt x="18100" y="6712"/>
                    </a:cubicBezTo>
                    <a:cubicBezTo>
                      <a:pt x="18100" y="6804"/>
                      <a:pt x="18189" y="6880"/>
                      <a:pt x="18294" y="6880"/>
                    </a:cubicBezTo>
                    <a:cubicBezTo>
                      <a:pt x="18400" y="6880"/>
                      <a:pt x="18482" y="6804"/>
                      <a:pt x="18482" y="6712"/>
                    </a:cubicBezTo>
                    <a:cubicBezTo>
                      <a:pt x="18482" y="6620"/>
                      <a:pt x="18400" y="6548"/>
                      <a:pt x="18294" y="6548"/>
                    </a:cubicBezTo>
                    <a:close/>
                    <a:moveTo>
                      <a:pt x="193" y="7090"/>
                    </a:moveTo>
                    <a:cubicBezTo>
                      <a:pt x="87" y="7090"/>
                      <a:pt x="0" y="7168"/>
                      <a:pt x="0" y="7260"/>
                    </a:cubicBezTo>
                    <a:cubicBezTo>
                      <a:pt x="0" y="7352"/>
                      <a:pt x="87" y="7424"/>
                      <a:pt x="193" y="7424"/>
                    </a:cubicBezTo>
                    <a:cubicBezTo>
                      <a:pt x="298" y="7424"/>
                      <a:pt x="380" y="7352"/>
                      <a:pt x="380" y="7260"/>
                    </a:cubicBezTo>
                    <a:cubicBezTo>
                      <a:pt x="380" y="7168"/>
                      <a:pt x="298" y="7090"/>
                      <a:pt x="193" y="7090"/>
                    </a:cubicBezTo>
                    <a:close/>
                    <a:moveTo>
                      <a:pt x="815" y="7090"/>
                    </a:moveTo>
                    <a:cubicBezTo>
                      <a:pt x="709" y="7090"/>
                      <a:pt x="627" y="7168"/>
                      <a:pt x="627" y="7260"/>
                    </a:cubicBezTo>
                    <a:cubicBezTo>
                      <a:pt x="627" y="7352"/>
                      <a:pt x="709" y="7424"/>
                      <a:pt x="815" y="7424"/>
                    </a:cubicBezTo>
                    <a:cubicBezTo>
                      <a:pt x="920" y="7424"/>
                      <a:pt x="1007" y="7352"/>
                      <a:pt x="1007" y="7260"/>
                    </a:cubicBezTo>
                    <a:cubicBezTo>
                      <a:pt x="1007" y="7168"/>
                      <a:pt x="920" y="7090"/>
                      <a:pt x="815" y="7090"/>
                    </a:cubicBezTo>
                    <a:close/>
                    <a:moveTo>
                      <a:pt x="1442" y="7090"/>
                    </a:moveTo>
                    <a:cubicBezTo>
                      <a:pt x="1336" y="7090"/>
                      <a:pt x="1248" y="7168"/>
                      <a:pt x="1248" y="7260"/>
                    </a:cubicBezTo>
                    <a:cubicBezTo>
                      <a:pt x="1248" y="7352"/>
                      <a:pt x="1336" y="7424"/>
                      <a:pt x="1442" y="7424"/>
                    </a:cubicBezTo>
                    <a:cubicBezTo>
                      <a:pt x="1547" y="7424"/>
                      <a:pt x="1630" y="7352"/>
                      <a:pt x="1630" y="7260"/>
                    </a:cubicBezTo>
                    <a:cubicBezTo>
                      <a:pt x="1630" y="7168"/>
                      <a:pt x="1547" y="7090"/>
                      <a:pt x="1442" y="7090"/>
                    </a:cubicBezTo>
                    <a:close/>
                    <a:moveTo>
                      <a:pt x="2063" y="7090"/>
                    </a:moveTo>
                    <a:cubicBezTo>
                      <a:pt x="1957" y="7090"/>
                      <a:pt x="1870" y="7168"/>
                      <a:pt x="1870" y="7260"/>
                    </a:cubicBezTo>
                    <a:cubicBezTo>
                      <a:pt x="1870" y="7352"/>
                      <a:pt x="1957" y="7424"/>
                      <a:pt x="2063" y="7424"/>
                    </a:cubicBezTo>
                    <a:cubicBezTo>
                      <a:pt x="2168" y="7424"/>
                      <a:pt x="2251" y="7352"/>
                      <a:pt x="2251" y="7260"/>
                    </a:cubicBezTo>
                    <a:cubicBezTo>
                      <a:pt x="2251" y="7168"/>
                      <a:pt x="2168" y="7090"/>
                      <a:pt x="2063" y="7090"/>
                    </a:cubicBezTo>
                    <a:close/>
                    <a:moveTo>
                      <a:pt x="2680" y="7090"/>
                    </a:moveTo>
                    <a:cubicBezTo>
                      <a:pt x="2575" y="7090"/>
                      <a:pt x="2492" y="7168"/>
                      <a:pt x="2492" y="7260"/>
                    </a:cubicBezTo>
                    <a:cubicBezTo>
                      <a:pt x="2492" y="7352"/>
                      <a:pt x="2575" y="7424"/>
                      <a:pt x="2680" y="7424"/>
                    </a:cubicBezTo>
                    <a:cubicBezTo>
                      <a:pt x="2786" y="7424"/>
                      <a:pt x="2874" y="7352"/>
                      <a:pt x="2874" y="7260"/>
                    </a:cubicBezTo>
                    <a:cubicBezTo>
                      <a:pt x="2874" y="7168"/>
                      <a:pt x="2786" y="7090"/>
                      <a:pt x="2680" y="7090"/>
                    </a:cubicBezTo>
                    <a:close/>
                    <a:moveTo>
                      <a:pt x="3307" y="7090"/>
                    </a:moveTo>
                    <a:cubicBezTo>
                      <a:pt x="3202" y="7090"/>
                      <a:pt x="3115" y="7168"/>
                      <a:pt x="3115" y="7260"/>
                    </a:cubicBezTo>
                    <a:cubicBezTo>
                      <a:pt x="3115" y="7352"/>
                      <a:pt x="3202" y="7424"/>
                      <a:pt x="3307" y="7424"/>
                    </a:cubicBezTo>
                    <a:cubicBezTo>
                      <a:pt x="3413" y="7424"/>
                      <a:pt x="3495" y="7352"/>
                      <a:pt x="3495" y="7260"/>
                    </a:cubicBezTo>
                    <a:cubicBezTo>
                      <a:pt x="3495" y="7168"/>
                      <a:pt x="3413" y="7090"/>
                      <a:pt x="3307" y="7090"/>
                    </a:cubicBezTo>
                    <a:close/>
                    <a:moveTo>
                      <a:pt x="3930" y="7090"/>
                    </a:moveTo>
                    <a:cubicBezTo>
                      <a:pt x="3824" y="7090"/>
                      <a:pt x="3736" y="7168"/>
                      <a:pt x="3736" y="7260"/>
                    </a:cubicBezTo>
                    <a:cubicBezTo>
                      <a:pt x="3736" y="7352"/>
                      <a:pt x="3824" y="7424"/>
                      <a:pt x="3930" y="7424"/>
                    </a:cubicBezTo>
                    <a:cubicBezTo>
                      <a:pt x="4035" y="7424"/>
                      <a:pt x="4118" y="7352"/>
                      <a:pt x="4118" y="7260"/>
                    </a:cubicBezTo>
                    <a:cubicBezTo>
                      <a:pt x="4118" y="7168"/>
                      <a:pt x="4035" y="7090"/>
                      <a:pt x="3930" y="7090"/>
                    </a:cubicBezTo>
                    <a:close/>
                    <a:moveTo>
                      <a:pt x="4554" y="7090"/>
                    </a:moveTo>
                    <a:cubicBezTo>
                      <a:pt x="4448" y="7090"/>
                      <a:pt x="4366" y="7168"/>
                      <a:pt x="4366" y="7260"/>
                    </a:cubicBezTo>
                    <a:cubicBezTo>
                      <a:pt x="4366" y="7352"/>
                      <a:pt x="4448" y="7424"/>
                      <a:pt x="4554" y="7424"/>
                    </a:cubicBezTo>
                    <a:cubicBezTo>
                      <a:pt x="4659" y="7424"/>
                      <a:pt x="4748" y="7352"/>
                      <a:pt x="4748" y="7260"/>
                    </a:cubicBezTo>
                    <a:cubicBezTo>
                      <a:pt x="4748" y="7168"/>
                      <a:pt x="4659" y="7090"/>
                      <a:pt x="4554" y="7090"/>
                    </a:cubicBezTo>
                    <a:close/>
                    <a:moveTo>
                      <a:pt x="5188" y="7090"/>
                    </a:moveTo>
                    <a:cubicBezTo>
                      <a:pt x="5083" y="7090"/>
                      <a:pt x="5000" y="7168"/>
                      <a:pt x="5000" y="7260"/>
                    </a:cubicBezTo>
                    <a:cubicBezTo>
                      <a:pt x="5000" y="7352"/>
                      <a:pt x="5083" y="7424"/>
                      <a:pt x="5188" y="7424"/>
                    </a:cubicBezTo>
                    <a:cubicBezTo>
                      <a:pt x="5294" y="7424"/>
                      <a:pt x="5381" y="7352"/>
                      <a:pt x="5381" y="7260"/>
                    </a:cubicBezTo>
                    <a:cubicBezTo>
                      <a:pt x="5381" y="7168"/>
                      <a:pt x="5294" y="7090"/>
                      <a:pt x="5188" y="7090"/>
                    </a:cubicBezTo>
                    <a:close/>
                    <a:moveTo>
                      <a:pt x="5815" y="7090"/>
                    </a:moveTo>
                    <a:cubicBezTo>
                      <a:pt x="5710" y="7090"/>
                      <a:pt x="5621" y="7168"/>
                      <a:pt x="5621" y="7260"/>
                    </a:cubicBezTo>
                    <a:cubicBezTo>
                      <a:pt x="5621" y="7352"/>
                      <a:pt x="5710" y="7424"/>
                      <a:pt x="5815" y="7424"/>
                    </a:cubicBezTo>
                    <a:cubicBezTo>
                      <a:pt x="5921" y="7424"/>
                      <a:pt x="6003" y="7352"/>
                      <a:pt x="6003" y="7260"/>
                    </a:cubicBezTo>
                    <a:cubicBezTo>
                      <a:pt x="6003" y="7168"/>
                      <a:pt x="5921" y="7090"/>
                      <a:pt x="5815" y="7090"/>
                    </a:cubicBezTo>
                    <a:close/>
                    <a:moveTo>
                      <a:pt x="6436" y="7090"/>
                    </a:moveTo>
                    <a:cubicBezTo>
                      <a:pt x="6330" y="7090"/>
                      <a:pt x="6243" y="7168"/>
                      <a:pt x="6243" y="7260"/>
                    </a:cubicBezTo>
                    <a:cubicBezTo>
                      <a:pt x="6243" y="7352"/>
                      <a:pt x="6330" y="7424"/>
                      <a:pt x="6436" y="7424"/>
                    </a:cubicBezTo>
                    <a:cubicBezTo>
                      <a:pt x="6541" y="7424"/>
                      <a:pt x="6624" y="7352"/>
                      <a:pt x="6624" y="7260"/>
                    </a:cubicBezTo>
                    <a:cubicBezTo>
                      <a:pt x="6624" y="7168"/>
                      <a:pt x="6541" y="7090"/>
                      <a:pt x="6436" y="7090"/>
                    </a:cubicBezTo>
                    <a:close/>
                    <a:moveTo>
                      <a:pt x="7054" y="7090"/>
                    </a:moveTo>
                    <a:cubicBezTo>
                      <a:pt x="6948" y="7090"/>
                      <a:pt x="6866" y="7168"/>
                      <a:pt x="6866" y="7260"/>
                    </a:cubicBezTo>
                    <a:cubicBezTo>
                      <a:pt x="6866" y="7352"/>
                      <a:pt x="6948" y="7424"/>
                      <a:pt x="7054" y="7424"/>
                    </a:cubicBezTo>
                    <a:cubicBezTo>
                      <a:pt x="7159" y="7424"/>
                      <a:pt x="7248" y="7352"/>
                      <a:pt x="7248" y="7260"/>
                    </a:cubicBezTo>
                    <a:cubicBezTo>
                      <a:pt x="7248" y="7168"/>
                      <a:pt x="7159" y="7090"/>
                      <a:pt x="7054" y="7090"/>
                    </a:cubicBezTo>
                    <a:close/>
                    <a:moveTo>
                      <a:pt x="7681" y="7090"/>
                    </a:moveTo>
                    <a:cubicBezTo>
                      <a:pt x="7575" y="7090"/>
                      <a:pt x="7488" y="7168"/>
                      <a:pt x="7488" y="7260"/>
                    </a:cubicBezTo>
                    <a:cubicBezTo>
                      <a:pt x="7488" y="7352"/>
                      <a:pt x="7575" y="7424"/>
                      <a:pt x="7681" y="7424"/>
                    </a:cubicBezTo>
                    <a:cubicBezTo>
                      <a:pt x="7786" y="7424"/>
                      <a:pt x="7869" y="7352"/>
                      <a:pt x="7869" y="7260"/>
                    </a:cubicBezTo>
                    <a:cubicBezTo>
                      <a:pt x="7869" y="7168"/>
                      <a:pt x="7786" y="7090"/>
                      <a:pt x="7681" y="7090"/>
                    </a:cubicBezTo>
                    <a:close/>
                    <a:moveTo>
                      <a:pt x="8303" y="7090"/>
                    </a:moveTo>
                    <a:cubicBezTo>
                      <a:pt x="8197" y="7090"/>
                      <a:pt x="8109" y="7168"/>
                      <a:pt x="8109" y="7260"/>
                    </a:cubicBezTo>
                    <a:cubicBezTo>
                      <a:pt x="8109" y="7352"/>
                      <a:pt x="8197" y="7424"/>
                      <a:pt x="8303" y="7424"/>
                    </a:cubicBezTo>
                    <a:cubicBezTo>
                      <a:pt x="8408" y="7424"/>
                      <a:pt x="8491" y="7352"/>
                      <a:pt x="8491" y="7260"/>
                    </a:cubicBezTo>
                    <a:cubicBezTo>
                      <a:pt x="8491" y="7168"/>
                      <a:pt x="8408" y="7090"/>
                      <a:pt x="8303" y="7090"/>
                    </a:cubicBezTo>
                    <a:close/>
                    <a:moveTo>
                      <a:pt x="8927" y="7090"/>
                    </a:moveTo>
                    <a:cubicBezTo>
                      <a:pt x="8821" y="7090"/>
                      <a:pt x="8739" y="7168"/>
                      <a:pt x="8739" y="7260"/>
                    </a:cubicBezTo>
                    <a:cubicBezTo>
                      <a:pt x="8739" y="7352"/>
                      <a:pt x="8821" y="7424"/>
                      <a:pt x="8927" y="7424"/>
                    </a:cubicBezTo>
                    <a:cubicBezTo>
                      <a:pt x="9032" y="7424"/>
                      <a:pt x="9121" y="7352"/>
                      <a:pt x="9121" y="7260"/>
                    </a:cubicBezTo>
                    <a:cubicBezTo>
                      <a:pt x="9121" y="7168"/>
                      <a:pt x="9032" y="7090"/>
                      <a:pt x="8927" y="7090"/>
                    </a:cubicBezTo>
                    <a:close/>
                    <a:moveTo>
                      <a:pt x="9554" y="7090"/>
                    </a:moveTo>
                    <a:cubicBezTo>
                      <a:pt x="9448" y="7090"/>
                      <a:pt x="9366" y="7168"/>
                      <a:pt x="9366" y="7260"/>
                    </a:cubicBezTo>
                    <a:cubicBezTo>
                      <a:pt x="9366" y="7352"/>
                      <a:pt x="9448" y="7424"/>
                      <a:pt x="9554" y="7424"/>
                    </a:cubicBezTo>
                    <a:cubicBezTo>
                      <a:pt x="9659" y="7424"/>
                      <a:pt x="9746" y="7352"/>
                      <a:pt x="9746" y="7260"/>
                    </a:cubicBezTo>
                    <a:cubicBezTo>
                      <a:pt x="9746" y="7168"/>
                      <a:pt x="9659" y="7090"/>
                      <a:pt x="9554" y="7090"/>
                    </a:cubicBezTo>
                    <a:close/>
                    <a:moveTo>
                      <a:pt x="10181" y="7090"/>
                    </a:moveTo>
                    <a:cubicBezTo>
                      <a:pt x="10075" y="7090"/>
                      <a:pt x="9987" y="7168"/>
                      <a:pt x="9987" y="7260"/>
                    </a:cubicBezTo>
                    <a:cubicBezTo>
                      <a:pt x="9987" y="7352"/>
                      <a:pt x="10075" y="7424"/>
                      <a:pt x="10181" y="7424"/>
                    </a:cubicBezTo>
                    <a:cubicBezTo>
                      <a:pt x="10286" y="7424"/>
                      <a:pt x="10369" y="7352"/>
                      <a:pt x="10369" y="7260"/>
                    </a:cubicBezTo>
                    <a:cubicBezTo>
                      <a:pt x="10369" y="7168"/>
                      <a:pt x="10286" y="7090"/>
                      <a:pt x="10181" y="7090"/>
                    </a:cubicBezTo>
                    <a:close/>
                    <a:moveTo>
                      <a:pt x="10802" y="7090"/>
                    </a:moveTo>
                    <a:cubicBezTo>
                      <a:pt x="10696" y="7090"/>
                      <a:pt x="10609" y="7168"/>
                      <a:pt x="10609" y="7260"/>
                    </a:cubicBezTo>
                    <a:cubicBezTo>
                      <a:pt x="10609" y="7352"/>
                      <a:pt x="10696" y="7424"/>
                      <a:pt x="10802" y="7424"/>
                    </a:cubicBezTo>
                    <a:cubicBezTo>
                      <a:pt x="10907" y="7424"/>
                      <a:pt x="10989" y="7352"/>
                      <a:pt x="10989" y="7260"/>
                    </a:cubicBezTo>
                    <a:cubicBezTo>
                      <a:pt x="10989" y="7168"/>
                      <a:pt x="10907" y="7090"/>
                      <a:pt x="10802" y="7090"/>
                    </a:cubicBezTo>
                    <a:close/>
                    <a:moveTo>
                      <a:pt x="11419" y="7090"/>
                    </a:moveTo>
                    <a:cubicBezTo>
                      <a:pt x="11314" y="7090"/>
                      <a:pt x="11231" y="7168"/>
                      <a:pt x="11231" y="7260"/>
                    </a:cubicBezTo>
                    <a:cubicBezTo>
                      <a:pt x="11231" y="7352"/>
                      <a:pt x="11314" y="7424"/>
                      <a:pt x="11419" y="7424"/>
                    </a:cubicBezTo>
                    <a:cubicBezTo>
                      <a:pt x="11525" y="7424"/>
                      <a:pt x="11613" y="7352"/>
                      <a:pt x="11613" y="7260"/>
                    </a:cubicBezTo>
                    <a:cubicBezTo>
                      <a:pt x="11613" y="7168"/>
                      <a:pt x="11525" y="7090"/>
                      <a:pt x="11419" y="7090"/>
                    </a:cubicBezTo>
                    <a:close/>
                    <a:moveTo>
                      <a:pt x="12046" y="7090"/>
                    </a:moveTo>
                    <a:cubicBezTo>
                      <a:pt x="11941" y="7090"/>
                      <a:pt x="11854" y="7168"/>
                      <a:pt x="11854" y="7260"/>
                    </a:cubicBezTo>
                    <a:cubicBezTo>
                      <a:pt x="11854" y="7352"/>
                      <a:pt x="11941" y="7424"/>
                      <a:pt x="12046" y="7424"/>
                    </a:cubicBezTo>
                    <a:cubicBezTo>
                      <a:pt x="12152" y="7424"/>
                      <a:pt x="12234" y="7352"/>
                      <a:pt x="12234" y="7260"/>
                    </a:cubicBezTo>
                    <a:cubicBezTo>
                      <a:pt x="12234" y="7168"/>
                      <a:pt x="12152" y="7090"/>
                      <a:pt x="12046" y="7090"/>
                    </a:cubicBezTo>
                    <a:close/>
                    <a:moveTo>
                      <a:pt x="12669" y="7090"/>
                    </a:moveTo>
                    <a:cubicBezTo>
                      <a:pt x="12563" y="7090"/>
                      <a:pt x="12474" y="7168"/>
                      <a:pt x="12474" y="7260"/>
                    </a:cubicBezTo>
                    <a:cubicBezTo>
                      <a:pt x="12474" y="7352"/>
                      <a:pt x="12563" y="7424"/>
                      <a:pt x="12669" y="7424"/>
                    </a:cubicBezTo>
                    <a:cubicBezTo>
                      <a:pt x="12774" y="7424"/>
                      <a:pt x="12856" y="7352"/>
                      <a:pt x="12856" y="7260"/>
                    </a:cubicBezTo>
                    <a:cubicBezTo>
                      <a:pt x="12856" y="7168"/>
                      <a:pt x="12774" y="7090"/>
                      <a:pt x="12669" y="7090"/>
                    </a:cubicBezTo>
                    <a:close/>
                    <a:moveTo>
                      <a:pt x="13292" y="7090"/>
                    </a:moveTo>
                    <a:cubicBezTo>
                      <a:pt x="13187" y="7090"/>
                      <a:pt x="13104" y="7168"/>
                      <a:pt x="13104" y="7260"/>
                    </a:cubicBezTo>
                    <a:cubicBezTo>
                      <a:pt x="13104" y="7352"/>
                      <a:pt x="13187" y="7424"/>
                      <a:pt x="13292" y="7424"/>
                    </a:cubicBezTo>
                    <a:cubicBezTo>
                      <a:pt x="13398" y="7424"/>
                      <a:pt x="13487" y="7352"/>
                      <a:pt x="13487" y="7260"/>
                    </a:cubicBezTo>
                    <a:cubicBezTo>
                      <a:pt x="13487" y="7168"/>
                      <a:pt x="13398" y="7090"/>
                      <a:pt x="13292" y="7090"/>
                    </a:cubicBezTo>
                    <a:close/>
                    <a:moveTo>
                      <a:pt x="13927" y="7090"/>
                    </a:moveTo>
                    <a:cubicBezTo>
                      <a:pt x="13822" y="7090"/>
                      <a:pt x="13739" y="7168"/>
                      <a:pt x="13739" y="7260"/>
                    </a:cubicBezTo>
                    <a:cubicBezTo>
                      <a:pt x="13739" y="7352"/>
                      <a:pt x="13822" y="7424"/>
                      <a:pt x="13927" y="7424"/>
                    </a:cubicBezTo>
                    <a:cubicBezTo>
                      <a:pt x="14033" y="7424"/>
                      <a:pt x="14120" y="7352"/>
                      <a:pt x="14120" y="7260"/>
                    </a:cubicBezTo>
                    <a:cubicBezTo>
                      <a:pt x="14120" y="7168"/>
                      <a:pt x="14033" y="7090"/>
                      <a:pt x="13927" y="7090"/>
                    </a:cubicBezTo>
                    <a:close/>
                    <a:moveTo>
                      <a:pt x="14554" y="7090"/>
                    </a:moveTo>
                    <a:cubicBezTo>
                      <a:pt x="14449" y="7090"/>
                      <a:pt x="14360" y="7168"/>
                      <a:pt x="14360" y="7260"/>
                    </a:cubicBezTo>
                    <a:cubicBezTo>
                      <a:pt x="14360" y="7352"/>
                      <a:pt x="14449" y="7424"/>
                      <a:pt x="14554" y="7424"/>
                    </a:cubicBezTo>
                    <a:cubicBezTo>
                      <a:pt x="14660" y="7424"/>
                      <a:pt x="14742" y="7352"/>
                      <a:pt x="14742" y="7260"/>
                    </a:cubicBezTo>
                    <a:cubicBezTo>
                      <a:pt x="14742" y="7168"/>
                      <a:pt x="14660" y="7090"/>
                      <a:pt x="14554" y="7090"/>
                    </a:cubicBezTo>
                    <a:close/>
                    <a:moveTo>
                      <a:pt x="15175" y="7090"/>
                    </a:moveTo>
                    <a:cubicBezTo>
                      <a:pt x="15069" y="7090"/>
                      <a:pt x="14982" y="7168"/>
                      <a:pt x="14982" y="7260"/>
                    </a:cubicBezTo>
                    <a:cubicBezTo>
                      <a:pt x="14982" y="7352"/>
                      <a:pt x="15069" y="7424"/>
                      <a:pt x="15175" y="7424"/>
                    </a:cubicBezTo>
                    <a:cubicBezTo>
                      <a:pt x="15280" y="7424"/>
                      <a:pt x="15363" y="7352"/>
                      <a:pt x="15363" y="7260"/>
                    </a:cubicBezTo>
                    <a:cubicBezTo>
                      <a:pt x="15363" y="7168"/>
                      <a:pt x="15280" y="7090"/>
                      <a:pt x="15175" y="7090"/>
                    </a:cubicBezTo>
                    <a:close/>
                    <a:moveTo>
                      <a:pt x="15793" y="7090"/>
                    </a:moveTo>
                    <a:cubicBezTo>
                      <a:pt x="15687" y="7090"/>
                      <a:pt x="15605" y="7168"/>
                      <a:pt x="15605" y="7260"/>
                    </a:cubicBezTo>
                    <a:cubicBezTo>
                      <a:pt x="15605" y="7352"/>
                      <a:pt x="15687" y="7424"/>
                      <a:pt x="15793" y="7424"/>
                    </a:cubicBezTo>
                    <a:cubicBezTo>
                      <a:pt x="15898" y="7424"/>
                      <a:pt x="15987" y="7352"/>
                      <a:pt x="15987" y="7260"/>
                    </a:cubicBezTo>
                    <a:cubicBezTo>
                      <a:pt x="15987" y="7168"/>
                      <a:pt x="15898" y="7090"/>
                      <a:pt x="15793" y="7090"/>
                    </a:cubicBezTo>
                    <a:close/>
                    <a:moveTo>
                      <a:pt x="16420" y="7090"/>
                    </a:moveTo>
                    <a:cubicBezTo>
                      <a:pt x="16314" y="7090"/>
                      <a:pt x="16227" y="7168"/>
                      <a:pt x="16227" y="7260"/>
                    </a:cubicBezTo>
                    <a:cubicBezTo>
                      <a:pt x="16227" y="7352"/>
                      <a:pt x="16314" y="7424"/>
                      <a:pt x="16420" y="7424"/>
                    </a:cubicBezTo>
                    <a:cubicBezTo>
                      <a:pt x="16525" y="7424"/>
                      <a:pt x="16607" y="7352"/>
                      <a:pt x="16607" y="7260"/>
                    </a:cubicBezTo>
                    <a:cubicBezTo>
                      <a:pt x="16607" y="7168"/>
                      <a:pt x="16525" y="7090"/>
                      <a:pt x="16420" y="7090"/>
                    </a:cubicBezTo>
                    <a:close/>
                    <a:moveTo>
                      <a:pt x="17042" y="7090"/>
                    </a:moveTo>
                    <a:cubicBezTo>
                      <a:pt x="16936" y="7090"/>
                      <a:pt x="16848" y="7168"/>
                      <a:pt x="16848" y="7260"/>
                    </a:cubicBezTo>
                    <a:cubicBezTo>
                      <a:pt x="16848" y="7352"/>
                      <a:pt x="16936" y="7424"/>
                      <a:pt x="17042" y="7424"/>
                    </a:cubicBezTo>
                    <a:cubicBezTo>
                      <a:pt x="17147" y="7424"/>
                      <a:pt x="17230" y="7352"/>
                      <a:pt x="17230" y="7260"/>
                    </a:cubicBezTo>
                    <a:cubicBezTo>
                      <a:pt x="17230" y="7168"/>
                      <a:pt x="17147" y="7090"/>
                      <a:pt x="17042" y="7090"/>
                    </a:cubicBezTo>
                    <a:close/>
                    <a:moveTo>
                      <a:pt x="17666" y="7090"/>
                    </a:moveTo>
                    <a:cubicBezTo>
                      <a:pt x="17560" y="7090"/>
                      <a:pt x="17478" y="7168"/>
                      <a:pt x="17478" y="7260"/>
                    </a:cubicBezTo>
                    <a:cubicBezTo>
                      <a:pt x="17478" y="7352"/>
                      <a:pt x="17560" y="7424"/>
                      <a:pt x="17666" y="7424"/>
                    </a:cubicBezTo>
                    <a:cubicBezTo>
                      <a:pt x="17771" y="7424"/>
                      <a:pt x="17860" y="7352"/>
                      <a:pt x="17860" y="7260"/>
                    </a:cubicBezTo>
                    <a:cubicBezTo>
                      <a:pt x="17860" y="7168"/>
                      <a:pt x="17771" y="7090"/>
                      <a:pt x="17666" y="7090"/>
                    </a:cubicBezTo>
                    <a:close/>
                    <a:moveTo>
                      <a:pt x="18294" y="7090"/>
                    </a:moveTo>
                    <a:cubicBezTo>
                      <a:pt x="18189" y="7090"/>
                      <a:pt x="18100" y="7168"/>
                      <a:pt x="18100" y="7260"/>
                    </a:cubicBezTo>
                    <a:cubicBezTo>
                      <a:pt x="18100" y="7352"/>
                      <a:pt x="18189" y="7424"/>
                      <a:pt x="18294" y="7424"/>
                    </a:cubicBezTo>
                    <a:cubicBezTo>
                      <a:pt x="18400" y="7424"/>
                      <a:pt x="18482" y="7352"/>
                      <a:pt x="18482" y="7260"/>
                    </a:cubicBezTo>
                    <a:cubicBezTo>
                      <a:pt x="18482" y="7168"/>
                      <a:pt x="18400" y="7090"/>
                      <a:pt x="18294" y="7090"/>
                    </a:cubicBezTo>
                    <a:close/>
                    <a:moveTo>
                      <a:pt x="18915" y="7090"/>
                    </a:moveTo>
                    <a:cubicBezTo>
                      <a:pt x="18809" y="7090"/>
                      <a:pt x="18722" y="7168"/>
                      <a:pt x="18722" y="7260"/>
                    </a:cubicBezTo>
                    <a:cubicBezTo>
                      <a:pt x="18722" y="7352"/>
                      <a:pt x="18809" y="7424"/>
                      <a:pt x="18915" y="7424"/>
                    </a:cubicBezTo>
                    <a:cubicBezTo>
                      <a:pt x="19020" y="7424"/>
                      <a:pt x="19103" y="7352"/>
                      <a:pt x="19103" y="7260"/>
                    </a:cubicBezTo>
                    <a:cubicBezTo>
                      <a:pt x="19103" y="7168"/>
                      <a:pt x="19020" y="7090"/>
                      <a:pt x="18915" y="7090"/>
                    </a:cubicBezTo>
                    <a:close/>
                    <a:moveTo>
                      <a:pt x="815" y="7637"/>
                    </a:moveTo>
                    <a:cubicBezTo>
                      <a:pt x="709" y="7637"/>
                      <a:pt x="627" y="7714"/>
                      <a:pt x="627" y="7806"/>
                    </a:cubicBezTo>
                    <a:cubicBezTo>
                      <a:pt x="627" y="7898"/>
                      <a:pt x="709" y="7975"/>
                      <a:pt x="815" y="7975"/>
                    </a:cubicBezTo>
                    <a:cubicBezTo>
                      <a:pt x="920" y="7975"/>
                      <a:pt x="1007" y="7898"/>
                      <a:pt x="1007" y="7806"/>
                    </a:cubicBezTo>
                    <a:cubicBezTo>
                      <a:pt x="1007" y="7713"/>
                      <a:pt x="920" y="7637"/>
                      <a:pt x="815" y="7637"/>
                    </a:cubicBezTo>
                    <a:close/>
                    <a:moveTo>
                      <a:pt x="1442" y="7637"/>
                    </a:moveTo>
                    <a:cubicBezTo>
                      <a:pt x="1336" y="7637"/>
                      <a:pt x="1248" y="7713"/>
                      <a:pt x="1248" y="7806"/>
                    </a:cubicBezTo>
                    <a:cubicBezTo>
                      <a:pt x="1248" y="7898"/>
                      <a:pt x="1336" y="7975"/>
                      <a:pt x="1442" y="7975"/>
                    </a:cubicBezTo>
                    <a:cubicBezTo>
                      <a:pt x="1547" y="7975"/>
                      <a:pt x="1630" y="7898"/>
                      <a:pt x="1630" y="7806"/>
                    </a:cubicBezTo>
                    <a:cubicBezTo>
                      <a:pt x="1629" y="7714"/>
                      <a:pt x="1547" y="7637"/>
                      <a:pt x="1442" y="7637"/>
                    </a:cubicBezTo>
                    <a:close/>
                    <a:moveTo>
                      <a:pt x="2063" y="7637"/>
                    </a:moveTo>
                    <a:cubicBezTo>
                      <a:pt x="1957" y="7637"/>
                      <a:pt x="1870" y="7713"/>
                      <a:pt x="1870" y="7806"/>
                    </a:cubicBezTo>
                    <a:cubicBezTo>
                      <a:pt x="1870" y="7898"/>
                      <a:pt x="1957" y="7975"/>
                      <a:pt x="2063" y="7975"/>
                    </a:cubicBezTo>
                    <a:cubicBezTo>
                      <a:pt x="2168" y="7975"/>
                      <a:pt x="2251" y="7898"/>
                      <a:pt x="2251" y="7806"/>
                    </a:cubicBezTo>
                    <a:cubicBezTo>
                      <a:pt x="2250" y="7714"/>
                      <a:pt x="2168" y="7637"/>
                      <a:pt x="2063" y="7637"/>
                    </a:cubicBezTo>
                    <a:close/>
                    <a:moveTo>
                      <a:pt x="2680" y="7637"/>
                    </a:moveTo>
                    <a:cubicBezTo>
                      <a:pt x="2575" y="7637"/>
                      <a:pt x="2493" y="7714"/>
                      <a:pt x="2492" y="7806"/>
                    </a:cubicBezTo>
                    <a:cubicBezTo>
                      <a:pt x="2492" y="7898"/>
                      <a:pt x="2575" y="7975"/>
                      <a:pt x="2680" y="7975"/>
                    </a:cubicBezTo>
                    <a:cubicBezTo>
                      <a:pt x="2786" y="7975"/>
                      <a:pt x="2874" y="7898"/>
                      <a:pt x="2874" y="7806"/>
                    </a:cubicBezTo>
                    <a:cubicBezTo>
                      <a:pt x="2874" y="7713"/>
                      <a:pt x="2786" y="7637"/>
                      <a:pt x="2680" y="7637"/>
                    </a:cubicBezTo>
                    <a:close/>
                    <a:moveTo>
                      <a:pt x="3307" y="7637"/>
                    </a:moveTo>
                    <a:cubicBezTo>
                      <a:pt x="3202" y="7637"/>
                      <a:pt x="3115" y="7713"/>
                      <a:pt x="3115" y="7806"/>
                    </a:cubicBezTo>
                    <a:cubicBezTo>
                      <a:pt x="3115" y="7898"/>
                      <a:pt x="3202" y="7975"/>
                      <a:pt x="3307" y="7975"/>
                    </a:cubicBezTo>
                    <a:cubicBezTo>
                      <a:pt x="3413" y="7975"/>
                      <a:pt x="3496" y="7898"/>
                      <a:pt x="3495" y="7806"/>
                    </a:cubicBezTo>
                    <a:cubicBezTo>
                      <a:pt x="3495" y="7714"/>
                      <a:pt x="3413" y="7637"/>
                      <a:pt x="3307" y="7637"/>
                    </a:cubicBezTo>
                    <a:close/>
                    <a:moveTo>
                      <a:pt x="3930" y="7637"/>
                    </a:moveTo>
                    <a:cubicBezTo>
                      <a:pt x="3824" y="7637"/>
                      <a:pt x="3736" y="7713"/>
                      <a:pt x="3736" y="7806"/>
                    </a:cubicBezTo>
                    <a:cubicBezTo>
                      <a:pt x="3736" y="7898"/>
                      <a:pt x="3824" y="7975"/>
                      <a:pt x="3930" y="7975"/>
                    </a:cubicBezTo>
                    <a:cubicBezTo>
                      <a:pt x="4035" y="7975"/>
                      <a:pt x="4118" y="7898"/>
                      <a:pt x="4118" y="7806"/>
                    </a:cubicBezTo>
                    <a:cubicBezTo>
                      <a:pt x="4117" y="7714"/>
                      <a:pt x="4035" y="7637"/>
                      <a:pt x="3930" y="7637"/>
                    </a:cubicBezTo>
                    <a:close/>
                    <a:moveTo>
                      <a:pt x="4554" y="7637"/>
                    </a:moveTo>
                    <a:cubicBezTo>
                      <a:pt x="4448" y="7637"/>
                      <a:pt x="4366" y="7714"/>
                      <a:pt x="4366" y="7806"/>
                    </a:cubicBezTo>
                    <a:cubicBezTo>
                      <a:pt x="4365" y="7898"/>
                      <a:pt x="4448" y="7975"/>
                      <a:pt x="4554" y="7975"/>
                    </a:cubicBezTo>
                    <a:cubicBezTo>
                      <a:pt x="4659" y="7975"/>
                      <a:pt x="4748" y="7898"/>
                      <a:pt x="4748" y="7806"/>
                    </a:cubicBezTo>
                    <a:cubicBezTo>
                      <a:pt x="4748" y="7713"/>
                      <a:pt x="4659" y="7637"/>
                      <a:pt x="4554" y="7637"/>
                    </a:cubicBezTo>
                    <a:close/>
                    <a:moveTo>
                      <a:pt x="5188" y="7637"/>
                    </a:moveTo>
                    <a:cubicBezTo>
                      <a:pt x="5083" y="7637"/>
                      <a:pt x="5001" y="7714"/>
                      <a:pt x="5000" y="7806"/>
                    </a:cubicBezTo>
                    <a:cubicBezTo>
                      <a:pt x="5000" y="7898"/>
                      <a:pt x="5083" y="7975"/>
                      <a:pt x="5188" y="7975"/>
                    </a:cubicBezTo>
                    <a:cubicBezTo>
                      <a:pt x="5294" y="7975"/>
                      <a:pt x="5381" y="7898"/>
                      <a:pt x="5381" y="7806"/>
                    </a:cubicBezTo>
                    <a:cubicBezTo>
                      <a:pt x="5381" y="7713"/>
                      <a:pt x="5294" y="7637"/>
                      <a:pt x="5188" y="7637"/>
                    </a:cubicBezTo>
                    <a:close/>
                    <a:moveTo>
                      <a:pt x="5815" y="7637"/>
                    </a:moveTo>
                    <a:cubicBezTo>
                      <a:pt x="5710" y="7637"/>
                      <a:pt x="5621" y="7713"/>
                      <a:pt x="5621" y="7806"/>
                    </a:cubicBezTo>
                    <a:cubicBezTo>
                      <a:pt x="5621" y="7898"/>
                      <a:pt x="5710" y="7975"/>
                      <a:pt x="5815" y="7975"/>
                    </a:cubicBezTo>
                    <a:cubicBezTo>
                      <a:pt x="5921" y="7975"/>
                      <a:pt x="6003" y="7898"/>
                      <a:pt x="6003" y="7806"/>
                    </a:cubicBezTo>
                    <a:cubicBezTo>
                      <a:pt x="6003" y="7714"/>
                      <a:pt x="5921" y="7637"/>
                      <a:pt x="5815" y="7637"/>
                    </a:cubicBezTo>
                    <a:close/>
                    <a:moveTo>
                      <a:pt x="6436" y="7637"/>
                    </a:moveTo>
                    <a:cubicBezTo>
                      <a:pt x="6330" y="7637"/>
                      <a:pt x="6243" y="7713"/>
                      <a:pt x="6243" y="7806"/>
                    </a:cubicBezTo>
                    <a:cubicBezTo>
                      <a:pt x="6243" y="7898"/>
                      <a:pt x="6330" y="7975"/>
                      <a:pt x="6436" y="7975"/>
                    </a:cubicBezTo>
                    <a:cubicBezTo>
                      <a:pt x="6541" y="7975"/>
                      <a:pt x="6624" y="7898"/>
                      <a:pt x="6624" y="7806"/>
                    </a:cubicBezTo>
                    <a:cubicBezTo>
                      <a:pt x="6623" y="7714"/>
                      <a:pt x="6541" y="7637"/>
                      <a:pt x="6436" y="7637"/>
                    </a:cubicBezTo>
                    <a:close/>
                    <a:moveTo>
                      <a:pt x="7054" y="7637"/>
                    </a:moveTo>
                    <a:cubicBezTo>
                      <a:pt x="6948" y="7637"/>
                      <a:pt x="6866" y="7714"/>
                      <a:pt x="6866" y="7806"/>
                    </a:cubicBezTo>
                    <a:cubicBezTo>
                      <a:pt x="6865" y="7898"/>
                      <a:pt x="6948" y="7975"/>
                      <a:pt x="7054" y="7975"/>
                    </a:cubicBezTo>
                    <a:cubicBezTo>
                      <a:pt x="7159" y="7975"/>
                      <a:pt x="7248" y="7898"/>
                      <a:pt x="7248" y="7806"/>
                    </a:cubicBezTo>
                    <a:cubicBezTo>
                      <a:pt x="7248" y="7713"/>
                      <a:pt x="7159" y="7637"/>
                      <a:pt x="7054" y="7637"/>
                    </a:cubicBezTo>
                    <a:close/>
                    <a:moveTo>
                      <a:pt x="7681" y="7637"/>
                    </a:moveTo>
                    <a:cubicBezTo>
                      <a:pt x="7575" y="7637"/>
                      <a:pt x="7488" y="7713"/>
                      <a:pt x="7488" y="7806"/>
                    </a:cubicBezTo>
                    <a:cubicBezTo>
                      <a:pt x="7488" y="7898"/>
                      <a:pt x="7575" y="7975"/>
                      <a:pt x="7681" y="7975"/>
                    </a:cubicBezTo>
                    <a:cubicBezTo>
                      <a:pt x="7786" y="7975"/>
                      <a:pt x="7869" y="7898"/>
                      <a:pt x="7869" y="7806"/>
                    </a:cubicBezTo>
                    <a:cubicBezTo>
                      <a:pt x="7868" y="7714"/>
                      <a:pt x="7786" y="7637"/>
                      <a:pt x="7681" y="7637"/>
                    </a:cubicBezTo>
                    <a:close/>
                    <a:moveTo>
                      <a:pt x="8303" y="7637"/>
                    </a:moveTo>
                    <a:cubicBezTo>
                      <a:pt x="8197" y="7637"/>
                      <a:pt x="8109" y="7713"/>
                      <a:pt x="8109" y="7806"/>
                    </a:cubicBezTo>
                    <a:cubicBezTo>
                      <a:pt x="8109" y="7898"/>
                      <a:pt x="8197" y="7975"/>
                      <a:pt x="8303" y="7975"/>
                    </a:cubicBezTo>
                    <a:cubicBezTo>
                      <a:pt x="8408" y="7975"/>
                      <a:pt x="8491" y="7898"/>
                      <a:pt x="8491" y="7806"/>
                    </a:cubicBezTo>
                    <a:cubicBezTo>
                      <a:pt x="8490" y="7714"/>
                      <a:pt x="8408" y="7637"/>
                      <a:pt x="8303" y="7637"/>
                    </a:cubicBezTo>
                    <a:close/>
                    <a:moveTo>
                      <a:pt x="8927" y="7637"/>
                    </a:moveTo>
                    <a:cubicBezTo>
                      <a:pt x="8821" y="7637"/>
                      <a:pt x="8739" y="7714"/>
                      <a:pt x="8739" y="7806"/>
                    </a:cubicBezTo>
                    <a:cubicBezTo>
                      <a:pt x="8738" y="7898"/>
                      <a:pt x="8821" y="7975"/>
                      <a:pt x="8927" y="7975"/>
                    </a:cubicBezTo>
                    <a:cubicBezTo>
                      <a:pt x="9032" y="7975"/>
                      <a:pt x="9121" y="7898"/>
                      <a:pt x="9121" y="7806"/>
                    </a:cubicBezTo>
                    <a:cubicBezTo>
                      <a:pt x="9121" y="7713"/>
                      <a:pt x="9032" y="7637"/>
                      <a:pt x="8927" y="7637"/>
                    </a:cubicBezTo>
                    <a:close/>
                    <a:moveTo>
                      <a:pt x="9554" y="7637"/>
                    </a:moveTo>
                    <a:cubicBezTo>
                      <a:pt x="9448" y="7637"/>
                      <a:pt x="9366" y="7714"/>
                      <a:pt x="9366" y="7806"/>
                    </a:cubicBezTo>
                    <a:cubicBezTo>
                      <a:pt x="9365" y="7898"/>
                      <a:pt x="9448" y="7975"/>
                      <a:pt x="9554" y="7975"/>
                    </a:cubicBezTo>
                    <a:cubicBezTo>
                      <a:pt x="9659" y="7975"/>
                      <a:pt x="9746" y="7898"/>
                      <a:pt x="9746" y="7806"/>
                    </a:cubicBezTo>
                    <a:cubicBezTo>
                      <a:pt x="9746" y="7713"/>
                      <a:pt x="9659" y="7637"/>
                      <a:pt x="9554" y="7637"/>
                    </a:cubicBezTo>
                    <a:close/>
                    <a:moveTo>
                      <a:pt x="10181" y="7637"/>
                    </a:moveTo>
                    <a:cubicBezTo>
                      <a:pt x="10075" y="7637"/>
                      <a:pt x="9987" y="7713"/>
                      <a:pt x="9987" y="7806"/>
                    </a:cubicBezTo>
                    <a:cubicBezTo>
                      <a:pt x="9987" y="7898"/>
                      <a:pt x="10075" y="7975"/>
                      <a:pt x="10181" y="7975"/>
                    </a:cubicBezTo>
                    <a:cubicBezTo>
                      <a:pt x="10286" y="7975"/>
                      <a:pt x="10369" y="7898"/>
                      <a:pt x="10369" y="7806"/>
                    </a:cubicBezTo>
                    <a:cubicBezTo>
                      <a:pt x="10368" y="7714"/>
                      <a:pt x="10286" y="7637"/>
                      <a:pt x="10181" y="7637"/>
                    </a:cubicBezTo>
                    <a:close/>
                    <a:moveTo>
                      <a:pt x="10802" y="7637"/>
                    </a:moveTo>
                    <a:cubicBezTo>
                      <a:pt x="10696" y="7637"/>
                      <a:pt x="10609" y="7713"/>
                      <a:pt x="10609" y="7806"/>
                    </a:cubicBezTo>
                    <a:cubicBezTo>
                      <a:pt x="10609" y="7898"/>
                      <a:pt x="10696" y="7975"/>
                      <a:pt x="10802" y="7975"/>
                    </a:cubicBezTo>
                    <a:cubicBezTo>
                      <a:pt x="10907" y="7975"/>
                      <a:pt x="10990" y="7898"/>
                      <a:pt x="10989" y="7806"/>
                    </a:cubicBezTo>
                    <a:cubicBezTo>
                      <a:pt x="10989" y="7714"/>
                      <a:pt x="10907" y="7637"/>
                      <a:pt x="10802" y="7637"/>
                    </a:cubicBezTo>
                    <a:close/>
                    <a:moveTo>
                      <a:pt x="11419" y="7637"/>
                    </a:moveTo>
                    <a:cubicBezTo>
                      <a:pt x="11314" y="7637"/>
                      <a:pt x="11232" y="7714"/>
                      <a:pt x="11231" y="7806"/>
                    </a:cubicBezTo>
                    <a:cubicBezTo>
                      <a:pt x="11231" y="7898"/>
                      <a:pt x="11314" y="7975"/>
                      <a:pt x="11419" y="7975"/>
                    </a:cubicBezTo>
                    <a:cubicBezTo>
                      <a:pt x="11525" y="7975"/>
                      <a:pt x="11613" y="7898"/>
                      <a:pt x="11613" y="7806"/>
                    </a:cubicBezTo>
                    <a:cubicBezTo>
                      <a:pt x="11613" y="7713"/>
                      <a:pt x="11525" y="7637"/>
                      <a:pt x="11419" y="7637"/>
                    </a:cubicBezTo>
                    <a:close/>
                    <a:moveTo>
                      <a:pt x="12046" y="7637"/>
                    </a:moveTo>
                    <a:cubicBezTo>
                      <a:pt x="11941" y="7637"/>
                      <a:pt x="11854" y="7713"/>
                      <a:pt x="11854" y="7806"/>
                    </a:cubicBezTo>
                    <a:cubicBezTo>
                      <a:pt x="11854" y="7898"/>
                      <a:pt x="11941" y="7975"/>
                      <a:pt x="12046" y="7975"/>
                    </a:cubicBezTo>
                    <a:cubicBezTo>
                      <a:pt x="12152" y="7975"/>
                      <a:pt x="12235" y="7898"/>
                      <a:pt x="12234" y="7806"/>
                    </a:cubicBezTo>
                    <a:cubicBezTo>
                      <a:pt x="12234" y="7714"/>
                      <a:pt x="12152" y="7637"/>
                      <a:pt x="12046" y="7637"/>
                    </a:cubicBezTo>
                    <a:close/>
                    <a:moveTo>
                      <a:pt x="12669" y="7637"/>
                    </a:moveTo>
                    <a:cubicBezTo>
                      <a:pt x="12563" y="7637"/>
                      <a:pt x="12474" y="7713"/>
                      <a:pt x="12474" y="7806"/>
                    </a:cubicBezTo>
                    <a:cubicBezTo>
                      <a:pt x="12474" y="7898"/>
                      <a:pt x="12563" y="7975"/>
                      <a:pt x="12669" y="7975"/>
                    </a:cubicBezTo>
                    <a:cubicBezTo>
                      <a:pt x="12774" y="7975"/>
                      <a:pt x="12857" y="7898"/>
                      <a:pt x="12856" y="7806"/>
                    </a:cubicBezTo>
                    <a:cubicBezTo>
                      <a:pt x="12856" y="7714"/>
                      <a:pt x="12774" y="7637"/>
                      <a:pt x="12669" y="7637"/>
                    </a:cubicBezTo>
                    <a:close/>
                    <a:moveTo>
                      <a:pt x="13292" y="7637"/>
                    </a:moveTo>
                    <a:cubicBezTo>
                      <a:pt x="13187" y="7637"/>
                      <a:pt x="13105" y="7714"/>
                      <a:pt x="13104" y="7806"/>
                    </a:cubicBezTo>
                    <a:cubicBezTo>
                      <a:pt x="13104" y="7898"/>
                      <a:pt x="13187" y="7975"/>
                      <a:pt x="13292" y="7975"/>
                    </a:cubicBezTo>
                    <a:cubicBezTo>
                      <a:pt x="13398" y="7975"/>
                      <a:pt x="13487" y="7898"/>
                      <a:pt x="13487" y="7806"/>
                    </a:cubicBezTo>
                    <a:cubicBezTo>
                      <a:pt x="13487" y="7713"/>
                      <a:pt x="13398" y="7637"/>
                      <a:pt x="13292" y="7637"/>
                    </a:cubicBezTo>
                    <a:close/>
                    <a:moveTo>
                      <a:pt x="13927" y="7637"/>
                    </a:moveTo>
                    <a:cubicBezTo>
                      <a:pt x="13822" y="7637"/>
                      <a:pt x="13740" y="7714"/>
                      <a:pt x="13739" y="7806"/>
                    </a:cubicBezTo>
                    <a:cubicBezTo>
                      <a:pt x="13739" y="7898"/>
                      <a:pt x="13822" y="7975"/>
                      <a:pt x="13927" y="7975"/>
                    </a:cubicBezTo>
                    <a:cubicBezTo>
                      <a:pt x="14033" y="7975"/>
                      <a:pt x="14120" y="7898"/>
                      <a:pt x="14120" y="7806"/>
                    </a:cubicBezTo>
                    <a:cubicBezTo>
                      <a:pt x="14120" y="7713"/>
                      <a:pt x="14033" y="7637"/>
                      <a:pt x="13927" y="7637"/>
                    </a:cubicBezTo>
                    <a:close/>
                    <a:moveTo>
                      <a:pt x="14554" y="7637"/>
                    </a:moveTo>
                    <a:cubicBezTo>
                      <a:pt x="14449" y="7637"/>
                      <a:pt x="14360" y="7713"/>
                      <a:pt x="14360" y="7806"/>
                    </a:cubicBezTo>
                    <a:cubicBezTo>
                      <a:pt x="14360" y="7898"/>
                      <a:pt x="14449" y="7975"/>
                      <a:pt x="14554" y="7975"/>
                    </a:cubicBezTo>
                    <a:cubicBezTo>
                      <a:pt x="14660" y="7975"/>
                      <a:pt x="14742" y="7898"/>
                      <a:pt x="14742" y="7806"/>
                    </a:cubicBezTo>
                    <a:cubicBezTo>
                      <a:pt x="14742" y="7714"/>
                      <a:pt x="14660" y="7637"/>
                      <a:pt x="14554" y="7637"/>
                    </a:cubicBezTo>
                    <a:close/>
                    <a:moveTo>
                      <a:pt x="15175" y="7637"/>
                    </a:moveTo>
                    <a:cubicBezTo>
                      <a:pt x="15069" y="7637"/>
                      <a:pt x="14982" y="7713"/>
                      <a:pt x="14982" y="7806"/>
                    </a:cubicBezTo>
                    <a:cubicBezTo>
                      <a:pt x="14982" y="7898"/>
                      <a:pt x="15069" y="7975"/>
                      <a:pt x="15175" y="7975"/>
                    </a:cubicBezTo>
                    <a:cubicBezTo>
                      <a:pt x="15280" y="7975"/>
                      <a:pt x="15363" y="7898"/>
                      <a:pt x="15363" y="7806"/>
                    </a:cubicBezTo>
                    <a:cubicBezTo>
                      <a:pt x="15362" y="7714"/>
                      <a:pt x="15280" y="7637"/>
                      <a:pt x="15175" y="7637"/>
                    </a:cubicBezTo>
                    <a:close/>
                    <a:moveTo>
                      <a:pt x="15793" y="7637"/>
                    </a:moveTo>
                    <a:cubicBezTo>
                      <a:pt x="15687" y="7637"/>
                      <a:pt x="15605" y="7714"/>
                      <a:pt x="15605" y="7806"/>
                    </a:cubicBezTo>
                    <a:cubicBezTo>
                      <a:pt x="15604" y="7898"/>
                      <a:pt x="15687" y="7975"/>
                      <a:pt x="15793" y="7975"/>
                    </a:cubicBezTo>
                    <a:cubicBezTo>
                      <a:pt x="15898" y="7975"/>
                      <a:pt x="15987" y="7898"/>
                      <a:pt x="15987" y="7806"/>
                    </a:cubicBezTo>
                    <a:cubicBezTo>
                      <a:pt x="15987" y="7713"/>
                      <a:pt x="15898" y="7637"/>
                      <a:pt x="15793" y="7637"/>
                    </a:cubicBezTo>
                    <a:close/>
                    <a:moveTo>
                      <a:pt x="16420" y="7637"/>
                    </a:moveTo>
                    <a:cubicBezTo>
                      <a:pt x="16314" y="7637"/>
                      <a:pt x="16227" y="7713"/>
                      <a:pt x="16227" y="7806"/>
                    </a:cubicBezTo>
                    <a:cubicBezTo>
                      <a:pt x="16227" y="7898"/>
                      <a:pt x="16314" y="7975"/>
                      <a:pt x="16420" y="7975"/>
                    </a:cubicBezTo>
                    <a:cubicBezTo>
                      <a:pt x="16525" y="7975"/>
                      <a:pt x="16608" y="7898"/>
                      <a:pt x="16607" y="7806"/>
                    </a:cubicBezTo>
                    <a:cubicBezTo>
                      <a:pt x="16607" y="7714"/>
                      <a:pt x="16525" y="7637"/>
                      <a:pt x="16420" y="7637"/>
                    </a:cubicBezTo>
                    <a:close/>
                    <a:moveTo>
                      <a:pt x="17042" y="7637"/>
                    </a:moveTo>
                    <a:cubicBezTo>
                      <a:pt x="16936" y="7637"/>
                      <a:pt x="16848" y="7713"/>
                      <a:pt x="16848" y="7806"/>
                    </a:cubicBezTo>
                    <a:cubicBezTo>
                      <a:pt x="16848" y="7898"/>
                      <a:pt x="16936" y="7975"/>
                      <a:pt x="17042" y="7975"/>
                    </a:cubicBezTo>
                    <a:cubicBezTo>
                      <a:pt x="17147" y="7975"/>
                      <a:pt x="17230" y="7898"/>
                      <a:pt x="17230" y="7806"/>
                    </a:cubicBezTo>
                    <a:cubicBezTo>
                      <a:pt x="17229" y="7714"/>
                      <a:pt x="17147" y="7637"/>
                      <a:pt x="17042" y="7637"/>
                    </a:cubicBezTo>
                    <a:close/>
                    <a:moveTo>
                      <a:pt x="17666" y="7637"/>
                    </a:moveTo>
                    <a:cubicBezTo>
                      <a:pt x="17560" y="7637"/>
                      <a:pt x="17478" y="7714"/>
                      <a:pt x="17478" y="7806"/>
                    </a:cubicBezTo>
                    <a:cubicBezTo>
                      <a:pt x="17477" y="7898"/>
                      <a:pt x="17560" y="7975"/>
                      <a:pt x="17666" y="7975"/>
                    </a:cubicBezTo>
                    <a:cubicBezTo>
                      <a:pt x="17771" y="7975"/>
                      <a:pt x="17860" y="7898"/>
                      <a:pt x="17860" y="7806"/>
                    </a:cubicBezTo>
                    <a:cubicBezTo>
                      <a:pt x="17860" y="7713"/>
                      <a:pt x="17771" y="7637"/>
                      <a:pt x="17666" y="7637"/>
                    </a:cubicBezTo>
                    <a:close/>
                    <a:moveTo>
                      <a:pt x="18294" y="7637"/>
                    </a:moveTo>
                    <a:cubicBezTo>
                      <a:pt x="18189" y="7637"/>
                      <a:pt x="18100" y="7713"/>
                      <a:pt x="18100" y="7806"/>
                    </a:cubicBezTo>
                    <a:cubicBezTo>
                      <a:pt x="18100" y="7898"/>
                      <a:pt x="18189" y="7975"/>
                      <a:pt x="18294" y="7975"/>
                    </a:cubicBezTo>
                    <a:cubicBezTo>
                      <a:pt x="18400" y="7975"/>
                      <a:pt x="18483" y="7898"/>
                      <a:pt x="18482" y="7806"/>
                    </a:cubicBezTo>
                    <a:cubicBezTo>
                      <a:pt x="18482" y="7714"/>
                      <a:pt x="18400" y="7637"/>
                      <a:pt x="18294" y="7637"/>
                    </a:cubicBezTo>
                    <a:close/>
                    <a:moveTo>
                      <a:pt x="18915" y="7637"/>
                    </a:moveTo>
                    <a:cubicBezTo>
                      <a:pt x="18809" y="7637"/>
                      <a:pt x="18722" y="7713"/>
                      <a:pt x="18722" y="7806"/>
                    </a:cubicBezTo>
                    <a:cubicBezTo>
                      <a:pt x="18722" y="7898"/>
                      <a:pt x="18809" y="7975"/>
                      <a:pt x="18915" y="7975"/>
                    </a:cubicBezTo>
                    <a:cubicBezTo>
                      <a:pt x="19020" y="7975"/>
                      <a:pt x="19103" y="7898"/>
                      <a:pt x="19103" y="7806"/>
                    </a:cubicBezTo>
                    <a:cubicBezTo>
                      <a:pt x="19103" y="7714"/>
                      <a:pt x="19020" y="7637"/>
                      <a:pt x="18915" y="7637"/>
                    </a:cubicBezTo>
                    <a:close/>
                    <a:moveTo>
                      <a:pt x="19533" y="7637"/>
                    </a:moveTo>
                    <a:cubicBezTo>
                      <a:pt x="19427" y="7637"/>
                      <a:pt x="19345" y="7714"/>
                      <a:pt x="19345" y="7806"/>
                    </a:cubicBezTo>
                    <a:cubicBezTo>
                      <a:pt x="19344" y="7898"/>
                      <a:pt x="19427" y="7975"/>
                      <a:pt x="19533" y="7975"/>
                    </a:cubicBezTo>
                    <a:cubicBezTo>
                      <a:pt x="19638" y="7975"/>
                      <a:pt x="19727" y="7898"/>
                      <a:pt x="19727" y="7806"/>
                    </a:cubicBezTo>
                    <a:cubicBezTo>
                      <a:pt x="19727" y="7713"/>
                      <a:pt x="19638" y="7637"/>
                      <a:pt x="19533" y="7637"/>
                    </a:cubicBezTo>
                    <a:close/>
                    <a:moveTo>
                      <a:pt x="1442" y="8175"/>
                    </a:moveTo>
                    <a:cubicBezTo>
                      <a:pt x="1336" y="8175"/>
                      <a:pt x="1248" y="8251"/>
                      <a:pt x="1248" y="8343"/>
                    </a:cubicBezTo>
                    <a:cubicBezTo>
                      <a:pt x="1248" y="8435"/>
                      <a:pt x="1336" y="8513"/>
                      <a:pt x="1442" y="8513"/>
                    </a:cubicBezTo>
                    <a:cubicBezTo>
                      <a:pt x="1547" y="8513"/>
                      <a:pt x="1630" y="8435"/>
                      <a:pt x="1630" y="8343"/>
                    </a:cubicBezTo>
                    <a:cubicBezTo>
                      <a:pt x="1629" y="8251"/>
                      <a:pt x="1547" y="8175"/>
                      <a:pt x="1442" y="8175"/>
                    </a:cubicBezTo>
                    <a:close/>
                    <a:moveTo>
                      <a:pt x="2063" y="8175"/>
                    </a:moveTo>
                    <a:cubicBezTo>
                      <a:pt x="1957" y="8175"/>
                      <a:pt x="1870" y="8251"/>
                      <a:pt x="1870" y="8343"/>
                    </a:cubicBezTo>
                    <a:cubicBezTo>
                      <a:pt x="1870" y="8435"/>
                      <a:pt x="1957" y="8513"/>
                      <a:pt x="2063" y="8513"/>
                    </a:cubicBezTo>
                    <a:cubicBezTo>
                      <a:pt x="2168" y="8513"/>
                      <a:pt x="2251" y="8435"/>
                      <a:pt x="2251" y="8343"/>
                    </a:cubicBezTo>
                    <a:cubicBezTo>
                      <a:pt x="2250" y="8251"/>
                      <a:pt x="2168" y="8175"/>
                      <a:pt x="2063" y="8175"/>
                    </a:cubicBezTo>
                    <a:close/>
                    <a:moveTo>
                      <a:pt x="2680" y="8175"/>
                    </a:moveTo>
                    <a:cubicBezTo>
                      <a:pt x="2575" y="8175"/>
                      <a:pt x="2493" y="8251"/>
                      <a:pt x="2492" y="8343"/>
                    </a:cubicBezTo>
                    <a:cubicBezTo>
                      <a:pt x="2492" y="8435"/>
                      <a:pt x="2575" y="8513"/>
                      <a:pt x="2680" y="8513"/>
                    </a:cubicBezTo>
                    <a:cubicBezTo>
                      <a:pt x="2786" y="8513"/>
                      <a:pt x="2874" y="8435"/>
                      <a:pt x="2874" y="8343"/>
                    </a:cubicBezTo>
                    <a:cubicBezTo>
                      <a:pt x="2874" y="8251"/>
                      <a:pt x="2786" y="8175"/>
                      <a:pt x="2680" y="8175"/>
                    </a:cubicBezTo>
                    <a:close/>
                    <a:moveTo>
                      <a:pt x="3307" y="8175"/>
                    </a:moveTo>
                    <a:cubicBezTo>
                      <a:pt x="3202" y="8175"/>
                      <a:pt x="3115" y="8251"/>
                      <a:pt x="3115" y="8343"/>
                    </a:cubicBezTo>
                    <a:cubicBezTo>
                      <a:pt x="3115" y="8435"/>
                      <a:pt x="3202" y="8513"/>
                      <a:pt x="3307" y="8513"/>
                    </a:cubicBezTo>
                    <a:cubicBezTo>
                      <a:pt x="3413" y="8513"/>
                      <a:pt x="3496" y="8435"/>
                      <a:pt x="3495" y="8343"/>
                    </a:cubicBezTo>
                    <a:cubicBezTo>
                      <a:pt x="3495" y="8251"/>
                      <a:pt x="3413" y="8175"/>
                      <a:pt x="3307" y="8175"/>
                    </a:cubicBezTo>
                    <a:close/>
                    <a:moveTo>
                      <a:pt x="3930" y="8175"/>
                    </a:moveTo>
                    <a:cubicBezTo>
                      <a:pt x="3824" y="8175"/>
                      <a:pt x="3736" y="8251"/>
                      <a:pt x="3736" y="8343"/>
                    </a:cubicBezTo>
                    <a:cubicBezTo>
                      <a:pt x="3736" y="8435"/>
                      <a:pt x="3824" y="8513"/>
                      <a:pt x="3930" y="8513"/>
                    </a:cubicBezTo>
                    <a:cubicBezTo>
                      <a:pt x="4035" y="8513"/>
                      <a:pt x="4118" y="8435"/>
                      <a:pt x="4118" y="8343"/>
                    </a:cubicBezTo>
                    <a:cubicBezTo>
                      <a:pt x="4117" y="8251"/>
                      <a:pt x="4035" y="8175"/>
                      <a:pt x="3930" y="8175"/>
                    </a:cubicBezTo>
                    <a:close/>
                    <a:moveTo>
                      <a:pt x="4554" y="8175"/>
                    </a:moveTo>
                    <a:cubicBezTo>
                      <a:pt x="4448" y="8175"/>
                      <a:pt x="4366" y="8251"/>
                      <a:pt x="4366" y="8343"/>
                    </a:cubicBezTo>
                    <a:cubicBezTo>
                      <a:pt x="4365" y="8435"/>
                      <a:pt x="4448" y="8513"/>
                      <a:pt x="4554" y="8513"/>
                    </a:cubicBezTo>
                    <a:cubicBezTo>
                      <a:pt x="4659" y="8513"/>
                      <a:pt x="4748" y="8435"/>
                      <a:pt x="4748" y="8343"/>
                    </a:cubicBezTo>
                    <a:cubicBezTo>
                      <a:pt x="4748" y="8251"/>
                      <a:pt x="4659" y="8175"/>
                      <a:pt x="4554" y="8175"/>
                    </a:cubicBezTo>
                    <a:close/>
                    <a:moveTo>
                      <a:pt x="5188" y="8175"/>
                    </a:moveTo>
                    <a:cubicBezTo>
                      <a:pt x="5083" y="8175"/>
                      <a:pt x="5001" y="8251"/>
                      <a:pt x="5000" y="8343"/>
                    </a:cubicBezTo>
                    <a:cubicBezTo>
                      <a:pt x="5000" y="8435"/>
                      <a:pt x="5083" y="8513"/>
                      <a:pt x="5188" y="8513"/>
                    </a:cubicBezTo>
                    <a:cubicBezTo>
                      <a:pt x="5294" y="8513"/>
                      <a:pt x="5381" y="8435"/>
                      <a:pt x="5381" y="8343"/>
                    </a:cubicBezTo>
                    <a:cubicBezTo>
                      <a:pt x="5381" y="8251"/>
                      <a:pt x="5294" y="8175"/>
                      <a:pt x="5188" y="8175"/>
                    </a:cubicBezTo>
                    <a:close/>
                    <a:moveTo>
                      <a:pt x="5815" y="8175"/>
                    </a:moveTo>
                    <a:cubicBezTo>
                      <a:pt x="5710" y="8175"/>
                      <a:pt x="5621" y="8251"/>
                      <a:pt x="5621" y="8343"/>
                    </a:cubicBezTo>
                    <a:cubicBezTo>
                      <a:pt x="5621" y="8435"/>
                      <a:pt x="5710" y="8513"/>
                      <a:pt x="5815" y="8513"/>
                    </a:cubicBezTo>
                    <a:cubicBezTo>
                      <a:pt x="5921" y="8513"/>
                      <a:pt x="6003" y="8435"/>
                      <a:pt x="6003" y="8343"/>
                    </a:cubicBezTo>
                    <a:cubicBezTo>
                      <a:pt x="6003" y="8251"/>
                      <a:pt x="5921" y="8175"/>
                      <a:pt x="5815" y="8175"/>
                    </a:cubicBezTo>
                    <a:close/>
                    <a:moveTo>
                      <a:pt x="6436" y="8175"/>
                    </a:moveTo>
                    <a:cubicBezTo>
                      <a:pt x="6330" y="8175"/>
                      <a:pt x="6243" y="8251"/>
                      <a:pt x="6243" y="8343"/>
                    </a:cubicBezTo>
                    <a:cubicBezTo>
                      <a:pt x="6243" y="8435"/>
                      <a:pt x="6330" y="8513"/>
                      <a:pt x="6436" y="8513"/>
                    </a:cubicBezTo>
                    <a:cubicBezTo>
                      <a:pt x="6541" y="8513"/>
                      <a:pt x="6624" y="8435"/>
                      <a:pt x="6624" y="8343"/>
                    </a:cubicBezTo>
                    <a:cubicBezTo>
                      <a:pt x="6623" y="8251"/>
                      <a:pt x="6541" y="8175"/>
                      <a:pt x="6436" y="8175"/>
                    </a:cubicBezTo>
                    <a:close/>
                    <a:moveTo>
                      <a:pt x="7054" y="8175"/>
                    </a:moveTo>
                    <a:cubicBezTo>
                      <a:pt x="6948" y="8175"/>
                      <a:pt x="6866" y="8251"/>
                      <a:pt x="6866" y="8343"/>
                    </a:cubicBezTo>
                    <a:cubicBezTo>
                      <a:pt x="6865" y="8435"/>
                      <a:pt x="6948" y="8513"/>
                      <a:pt x="7054" y="8513"/>
                    </a:cubicBezTo>
                    <a:cubicBezTo>
                      <a:pt x="7159" y="8513"/>
                      <a:pt x="7248" y="8435"/>
                      <a:pt x="7248" y="8343"/>
                    </a:cubicBezTo>
                    <a:cubicBezTo>
                      <a:pt x="7248" y="8251"/>
                      <a:pt x="7159" y="8175"/>
                      <a:pt x="7054" y="8175"/>
                    </a:cubicBezTo>
                    <a:close/>
                    <a:moveTo>
                      <a:pt x="7681" y="8175"/>
                    </a:moveTo>
                    <a:cubicBezTo>
                      <a:pt x="7575" y="8175"/>
                      <a:pt x="7488" y="8251"/>
                      <a:pt x="7488" y="8343"/>
                    </a:cubicBezTo>
                    <a:cubicBezTo>
                      <a:pt x="7488" y="8435"/>
                      <a:pt x="7575" y="8513"/>
                      <a:pt x="7681" y="8513"/>
                    </a:cubicBezTo>
                    <a:cubicBezTo>
                      <a:pt x="7786" y="8513"/>
                      <a:pt x="7869" y="8435"/>
                      <a:pt x="7869" y="8343"/>
                    </a:cubicBezTo>
                    <a:cubicBezTo>
                      <a:pt x="7868" y="8251"/>
                      <a:pt x="7786" y="8175"/>
                      <a:pt x="7681" y="8175"/>
                    </a:cubicBezTo>
                    <a:close/>
                    <a:moveTo>
                      <a:pt x="8303" y="8175"/>
                    </a:moveTo>
                    <a:cubicBezTo>
                      <a:pt x="8197" y="8175"/>
                      <a:pt x="8109" y="8251"/>
                      <a:pt x="8109" y="8343"/>
                    </a:cubicBezTo>
                    <a:cubicBezTo>
                      <a:pt x="8109" y="8435"/>
                      <a:pt x="8197" y="8513"/>
                      <a:pt x="8303" y="8513"/>
                    </a:cubicBezTo>
                    <a:cubicBezTo>
                      <a:pt x="8408" y="8513"/>
                      <a:pt x="8491" y="8435"/>
                      <a:pt x="8491" y="8343"/>
                    </a:cubicBezTo>
                    <a:cubicBezTo>
                      <a:pt x="8490" y="8251"/>
                      <a:pt x="8408" y="8175"/>
                      <a:pt x="8303" y="8175"/>
                    </a:cubicBezTo>
                    <a:close/>
                    <a:moveTo>
                      <a:pt x="8927" y="8175"/>
                    </a:moveTo>
                    <a:cubicBezTo>
                      <a:pt x="8821" y="8175"/>
                      <a:pt x="8739" y="8251"/>
                      <a:pt x="8739" y="8343"/>
                    </a:cubicBezTo>
                    <a:cubicBezTo>
                      <a:pt x="8738" y="8435"/>
                      <a:pt x="8821" y="8513"/>
                      <a:pt x="8927" y="8513"/>
                    </a:cubicBezTo>
                    <a:cubicBezTo>
                      <a:pt x="9032" y="8513"/>
                      <a:pt x="9121" y="8435"/>
                      <a:pt x="9121" y="8343"/>
                    </a:cubicBezTo>
                    <a:cubicBezTo>
                      <a:pt x="9121" y="8251"/>
                      <a:pt x="9032" y="8175"/>
                      <a:pt x="8927" y="8175"/>
                    </a:cubicBezTo>
                    <a:close/>
                    <a:moveTo>
                      <a:pt x="9554" y="8175"/>
                    </a:moveTo>
                    <a:cubicBezTo>
                      <a:pt x="9448" y="8175"/>
                      <a:pt x="9366" y="8251"/>
                      <a:pt x="9366" y="8343"/>
                    </a:cubicBezTo>
                    <a:cubicBezTo>
                      <a:pt x="9365" y="8435"/>
                      <a:pt x="9448" y="8513"/>
                      <a:pt x="9554" y="8513"/>
                    </a:cubicBezTo>
                    <a:cubicBezTo>
                      <a:pt x="9659" y="8513"/>
                      <a:pt x="9746" y="8435"/>
                      <a:pt x="9746" y="8343"/>
                    </a:cubicBezTo>
                    <a:cubicBezTo>
                      <a:pt x="9746" y="8251"/>
                      <a:pt x="9659" y="8175"/>
                      <a:pt x="9554" y="8175"/>
                    </a:cubicBezTo>
                    <a:close/>
                    <a:moveTo>
                      <a:pt x="10181" y="8175"/>
                    </a:moveTo>
                    <a:cubicBezTo>
                      <a:pt x="10075" y="8175"/>
                      <a:pt x="9987" y="8251"/>
                      <a:pt x="9987" y="8343"/>
                    </a:cubicBezTo>
                    <a:cubicBezTo>
                      <a:pt x="9987" y="8435"/>
                      <a:pt x="10075" y="8513"/>
                      <a:pt x="10181" y="8513"/>
                    </a:cubicBezTo>
                    <a:cubicBezTo>
                      <a:pt x="10286" y="8513"/>
                      <a:pt x="10369" y="8435"/>
                      <a:pt x="10369" y="8343"/>
                    </a:cubicBezTo>
                    <a:cubicBezTo>
                      <a:pt x="10368" y="8251"/>
                      <a:pt x="10286" y="8175"/>
                      <a:pt x="10181" y="8175"/>
                    </a:cubicBezTo>
                    <a:close/>
                    <a:moveTo>
                      <a:pt x="10802" y="8175"/>
                    </a:moveTo>
                    <a:cubicBezTo>
                      <a:pt x="10696" y="8175"/>
                      <a:pt x="10609" y="8251"/>
                      <a:pt x="10609" y="8343"/>
                    </a:cubicBezTo>
                    <a:cubicBezTo>
                      <a:pt x="10609" y="8435"/>
                      <a:pt x="10696" y="8513"/>
                      <a:pt x="10802" y="8513"/>
                    </a:cubicBezTo>
                    <a:cubicBezTo>
                      <a:pt x="10907" y="8513"/>
                      <a:pt x="10990" y="8435"/>
                      <a:pt x="10989" y="8343"/>
                    </a:cubicBezTo>
                    <a:cubicBezTo>
                      <a:pt x="10989" y="8251"/>
                      <a:pt x="10907" y="8175"/>
                      <a:pt x="10802" y="8175"/>
                    </a:cubicBezTo>
                    <a:close/>
                    <a:moveTo>
                      <a:pt x="11419" y="8175"/>
                    </a:moveTo>
                    <a:cubicBezTo>
                      <a:pt x="11314" y="8175"/>
                      <a:pt x="11232" y="8251"/>
                      <a:pt x="11231" y="8343"/>
                    </a:cubicBezTo>
                    <a:cubicBezTo>
                      <a:pt x="11231" y="8435"/>
                      <a:pt x="11314" y="8513"/>
                      <a:pt x="11419" y="8513"/>
                    </a:cubicBezTo>
                    <a:cubicBezTo>
                      <a:pt x="11525" y="8513"/>
                      <a:pt x="11613" y="8435"/>
                      <a:pt x="11613" y="8343"/>
                    </a:cubicBezTo>
                    <a:cubicBezTo>
                      <a:pt x="11613" y="8251"/>
                      <a:pt x="11525" y="8175"/>
                      <a:pt x="11419" y="8175"/>
                    </a:cubicBezTo>
                    <a:close/>
                    <a:moveTo>
                      <a:pt x="12046" y="8175"/>
                    </a:moveTo>
                    <a:cubicBezTo>
                      <a:pt x="11941" y="8175"/>
                      <a:pt x="11854" y="8251"/>
                      <a:pt x="11854" y="8343"/>
                    </a:cubicBezTo>
                    <a:cubicBezTo>
                      <a:pt x="11854" y="8435"/>
                      <a:pt x="11941" y="8513"/>
                      <a:pt x="12046" y="8513"/>
                    </a:cubicBezTo>
                    <a:cubicBezTo>
                      <a:pt x="12152" y="8513"/>
                      <a:pt x="12235" y="8435"/>
                      <a:pt x="12234" y="8343"/>
                    </a:cubicBezTo>
                    <a:cubicBezTo>
                      <a:pt x="12234" y="8251"/>
                      <a:pt x="12152" y="8175"/>
                      <a:pt x="12046" y="8175"/>
                    </a:cubicBezTo>
                    <a:close/>
                    <a:moveTo>
                      <a:pt x="12669" y="8175"/>
                    </a:moveTo>
                    <a:cubicBezTo>
                      <a:pt x="12563" y="8175"/>
                      <a:pt x="12474" y="8251"/>
                      <a:pt x="12474" y="8343"/>
                    </a:cubicBezTo>
                    <a:cubicBezTo>
                      <a:pt x="12474" y="8435"/>
                      <a:pt x="12563" y="8513"/>
                      <a:pt x="12669" y="8513"/>
                    </a:cubicBezTo>
                    <a:cubicBezTo>
                      <a:pt x="12774" y="8513"/>
                      <a:pt x="12857" y="8435"/>
                      <a:pt x="12856" y="8343"/>
                    </a:cubicBezTo>
                    <a:cubicBezTo>
                      <a:pt x="12856" y="8251"/>
                      <a:pt x="12774" y="8175"/>
                      <a:pt x="12669" y="8175"/>
                    </a:cubicBezTo>
                    <a:close/>
                    <a:moveTo>
                      <a:pt x="13292" y="8175"/>
                    </a:moveTo>
                    <a:cubicBezTo>
                      <a:pt x="13187" y="8175"/>
                      <a:pt x="13105" y="8251"/>
                      <a:pt x="13104" y="8343"/>
                    </a:cubicBezTo>
                    <a:cubicBezTo>
                      <a:pt x="13104" y="8435"/>
                      <a:pt x="13187" y="8513"/>
                      <a:pt x="13292" y="8513"/>
                    </a:cubicBezTo>
                    <a:cubicBezTo>
                      <a:pt x="13398" y="8513"/>
                      <a:pt x="13487" y="8435"/>
                      <a:pt x="13487" y="8343"/>
                    </a:cubicBezTo>
                    <a:cubicBezTo>
                      <a:pt x="13487" y="8251"/>
                      <a:pt x="13398" y="8175"/>
                      <a:pt x="13292" y="8175"/>
                    </a:cubicBezTo>
                    <a:close/>
                    <a:moveTo>
                      <a:pt x="13927" y="8175"/>
                    </a:moveTo>
                    <a:cubicBezTo>
                      <a:pt x="13822" y="8175"/>
                      <a:pt x="13740" y="8251"/>
                      <a:pt x="13739" y="8343"/>
                    </a:cubicBezTo>
                    <a:cubicBezTo>
                      <a:pt x="13739" y="8435"/>
                      <a:pt x="13822" y="8513"/>
                      <a:pt x="13927" y="8513"/>
                    </a:cubicBezTo>
                    <a:cubicBezTo>
                      <a:pt x="14033" y="8513"/>
                      <a:pt x="14120" y="8435"/>
                      <a:pt x="14120" y="8343"/>
                    </a:cubicBezTo>
                    <a:cubicBezTo>
                      <a:pt x="14120" y="8251"/>
                      <a:pt x="14033" y="8175"/>
                      <a:pt x="13927" y="8175"/>
                    </a:cubicBezTo>
                    <a:close/>
                    <a:moveTo>
                      <a:pt x="14554" y="8175"/>
                    </a:moveTo>
                    <a:cubicBezTo>
                      <a:pt x="14449" y="8175"/>
                      <a:pt x="14360" y="8251"/>
                      <a:pt x="14360" y="8343"/>
                    </a:cubicBezTo>
                    <a:cubicBezTo>
                      <a:pt x="14360" y="8435"/>
                      <a:pt x="14449" y="8513"/>
                      <a:pt x="14554" y="8513"/>
                    </a:cubicBezTo>
                    <a:cubicBezTo>
                      <a:pt x="14660" y="8513"/>
                      <a:pt x="14742" y="8435"/>
                      <a:pt x="14742" y="8343"/>
                    </a:cubicBezTo>
                    <a:cubicBezTo>
                      <a:pt x="14742" y="8251"/>
                      <a:pt x="14660" y="8175"/>
                      <a:pt x="14554" y="8175"/>
                    </a:cubicBezTo>
                    <a:close/>
                    <a:moveTo>
                      <a:pt x="15175" y="8175"/>
                    </a:moveTo>
                    <a:cubicBezTo>
                      <a:pt x="15069" y="8175"/>
                      <a:pt x="14982" y="8251"/>
                      <a:pt x="14982" y="8343"/>
                    </a:cubicBezTo>
                    <a:cubicBezTo>
                      <a:pt x="14982" y="8435"/>
                      <a:pt x="15069" y="8513"/>
                      <a:pt x="15175" y="8513"/>
                    </a:cubicBezTo>
                    <a:cubicBezTo>
                      <a:pt x="15280" y="8513"/>
                      <a:pt x="15363" y="8435"/>
                      <a:pt x="15363" y="8343"/>
                    </a:cubicBezTo>
                    <a:cubicBezTo>
                      <a:pt x="15362" y="8251"/>
                      <a:pt x="15280" y="8175"/>
                      <a:pt x="15175" y="8175"/>
                    </a:cubicBezTo>
                    <a:close/>
                    <a:moveTo>
                      <a:pt x="15793" y="8175"/>
                    </a:moveTo>
                    <a:cubicBezTo>
                      <a:pt x="15687" y="8175"/>
                      <a:pt x="15605" y="8251"/>
                      <a:pt x="15605" y="8343"/>
                    </a:cubicBezTo>
                    <a:cubicBezTo>
                      <a:pt x="15604" y="8435"/>
                      <a:pt x="15687" y="8513"/>
                      <a:pt x="15793" y="8513"/>
                    </a:cubicBezTo>
                    <a:cubicBezTo>
                      <a:pt x="15898" y="8513"/>
                      <a:pt x="15987" y="8435"/>
                      <a:pt x="15987" y="8343"/>
                    </a:cubicBezTo>
                    <a:cubicBezTo>
                      <a:pt x="15987" y="8251"/>
                      <a:pt x="15898" y="8175"/>
                      <a:pt x="15793" y="8175"/>
                    </a:cubicBezTo>
                    <a:close/>
                    <a:moveTo>
                      <a:pt x="16420" y="8175"/>
                    </a:moveTo>
                    <a:cubicBezTo>
                      <a:pt x="16314" y="8175"/>
                      <a:pt x="16227" y="8251"/>
                      <a:pt x="16227" y="8343"/>
                    </a:cubicBezTo>
                    <a:cubicBezTo>
                      <a:pt x="16227" y="8435"/>
                      <a:pt x="16314" y="8513"/>
                      <a:pt x="16420" y="8513"/>
                    </a:cubicBezTo>
                    <a:cubicBezTo>
                      <a:pt x="16525" y="8513"/>
                      <a:pt x="16608" y="8435"/>
                      <a:pt x="16607" y="8343"/>
                    </a:cubicBezTo>
                    <a:cubicBezTo>
                      <a:pt x="16607" y="8251"/>
                      <a:pt x="16525" y="8175"/>
                      <a:pt x="16420" y="8175"/>
                    </a:cubicBezTo>
                    <a:close/>
                    <a:moveTo>
                      <a:pt x="17042" y="8175"/>
                    </a:moveTo>
                    <a:cubicBezTo>
                      <a:pt x="16936" y="8175"/>
                      <a:pt x="16848" y="8251"/>
                      <a:pt x="16848" y="8343"/>
                    </a:cubicBezTo>
                    <a:cubicBezTo>
                      <a:pt x="16848" y="8435"/>
                      <a:pt x="16936" y="8513"/>
                      <a:pt x="17042" y="8513"/>
                    </a:cubicBezTo>
                    <a:cubicBezTo>
                      <a:pt x="17147" y="8513"/>
                      <a:pt x="17230" y="8435"/>
                      <a:pt x="17230" y="8343"/>
                    </a:cubicBezTo>
                    <a:cubicBezTo>
                      <a:pt x="17229" y="8251"/>
                      <a:pt x="17147" y="8175"/>
                      <a:pt x="17042" y="8175"/>
                    </a:cubicBezTo>
                    <a:close/>
                    <a:moveTo>
                      <a:pt x="17666" y="8175"/>
                    </a:moveTo>
                    <a:cubicBezTo>
                      <a:pt x="17560" y="8175"/>
                      <a:pt x="17478" y="8251"/>
                      <a:pt x="17478" y="8343"/>
                    </a:cubicBezTo>
                    <a:cubicBezTo>
                      <a:pt x="17477" y="8435"/>
                      <a:pt x="17560" y="8513"/>
                      <a:pt x="17666" y="8513"/>
                    </a:cubicBezTo>
                    <a:cubicBezTo>
                      <a:pt x="17771" y="8513"/>
                      <a:pt x="17860" y="8435"/>
                      <a:pt x="17860" y="8343"/>
                    </a:cubicBezTo>
                    <a:cubicBezTo>
                      <a:pt x="17860" y="8251"/>
                      <a:pt x="17771" y="8175"/>
                      <a:pt x="17666" y="8175"/>
                    </a:cubicBezTo>
                    <a:close/>
                    <a:moveTo>
                      <a:pt x="18294" y="8175"/>
                    </a:moveTo>
                    <a:cubicBezTo>
                      <a:pt x="18189" y="8175"/>
                      <a:pt x="18100" y="8251"/>
                      <a:pt x="18100" y="8343"/>
                    </a:cubicBezTo>
                    <a:cubicBezTo>
                      <a:pt x="18100" y="8435"/>
                      <a:pt x="18189" y="8513"/>
                      <a:pt x="18294" y="8513"/>
                    </a:cubicBezTo>
                    <a:cubicBezTo>
                      <a:pt x="18400" y="8513"/>
                      <a:pt x="18483" y="8435"/>
                      <a:pt x="18482" y="8343"/>
                    </a:cubicBezTo>
                    <a:cubicBezTo>
                      <a:pt x="18482" y="8251"/>
                      <a:pt x="18400" y="8175"/>
                      <a:pt x="18294" y="8175"/>
                    </a:cubicBezTo>
                    <a:close/>
                    <a:moveTo>
                      <a:pt x="18915" y="8175"/>
                    </a:moveTo>
                    <a:cubicBezTo>
                      <a:pt x="18809" y="8175"/>
                      <a:pt x="18722" y="8251"/>
                      <a:pt x="18722" y="8343"/>
                    </a:cubicBezTo>
                    <a:cubicBezTo>
                      <a:pt x="18722" y="8435"/>
                      <a:pt x="18809" y="8513"/>
                      <a:pt x="18915" y="8513"/>
                    </a:cubicBezTo>
                    <a:cubicBezTo>
                      <a:pt x="19020" y="8513"/>
                      <a:pt x="19103" y="8435"/>
                      <a:pt x="19103" y="8343"/>
                    </a:cubicBezTo>
                    <a:cubicBezTo>
                      <a:pt x="19103" y="8251"/>
                      <a:pt x="19020" y="8175"/>
                      <a:pt x="18915" y="8175"/>
                    </a:cubicBezTo>
                    <a:close/>
                    <a:moveTo>
                      <a:pt x="19533" y="8175"/>
                    </a:moveTo>
                    <a:cubicBezTo>
                      <a:pt x="19427" y="8175"/>
                      <a:pt x="19345" y="8251"/>
                      <a:pt x="19345" y="8343"/>
                    </a:cubicBezTo>
                    <a:cubicBezTo>
                      <a:pt x="19344" y="8435"/>
                      <a:pt x="19427" y="8513"/>
                      <a:pt x="19533" y="8513"/>
                    </a:cubicBezTo>
                    <a:cubicBezTo>
                      <a:pt x="19638" y="8513"/>
                      <a:pt x="19727" y="8435"/>
                      <a:pt x="19727" y="8343"/>
                    </a:cubicBezTo>
                    <a:cubicBezTo>
                      <a:pt x="19727" y="8251"/>
                      <a:pt x="19638" y="8175"/>
                      <a:pt x="19533" y="8175"/>
                    </a:cubicBezTo>
                    <a:close/>
                    <a:moveTo>
                      <a:pt x="20160" y="8175"/>
                    </a:moveTo>
                    <a:cubicBezTo>
                      <a:pt x="20054" y="8175"/>
                      <a:pt x="19967" y="8251"/>
                      <a:pt x="19967" y="8343"/>
                    </a:cubicBezTo>
                    <a:cubicBezTo>
                      <a:pt x="19967" y="8435"/>
                      <a:pt x="20054" y="8513"/>
                      <a:pt x="20160" y="8513"/>
                    </a:cubicBezTo>
                    <a:cubicBezTo>
                      <a:pt x="20265" y="8513"/>
                      <a:pt x="20348" y="8435"/>
                      <a:pt x="20348" y="8343"/>
                    </a:cubicBezTo>
                    <a:cubicBezTo>
                      <a:pt x="20347" y="8251"/>
                      <a:pt x="20265" y="8175"/>
                      <a:pt x="20160" y="8175"/>
                    </a:cubicBezTo>
                    <a:close/>
                    <a:moveTo>
                      <a:pt x="20782" y="8175"/>
                    </a:moveTo>
                    <a:cubicBezTo>
                      <a:pt x="20676" y="8175"/>
                      <a:pt x="20588" y="8251"/>
                      <a:pt x="20588" y="8343"/>
                    </a:cubicBezTo>
                    <a:cubicBezTo>
                      <a:pt x="20588" y="8435"/>
                      <a:pt x="20676" y="8513"/>
                      <a:pt x="20782" y="8513"/>
                    </a:cubicBezTo>
                    <a:cubicBezTo>
                      <a:pt x="20887" y="8513"/>
                      <a:pt x="20970" y="8435"/>
                      <a:pt x="20970" y="8343"/>
                    </a:cubicBezTo>
                    <a:cubicBezTo>
                      <a:pt x="20970" y="8251"/>
                      <a:pt x="20887" y="8175"/>
                      <a:pt x="20782" y="8175"/>
                    </a:cubicBezTo>
                    <a:close/>
                    <a:moveTo>
                      <a:pt x="21406" y="8175"/>
                    </a:moveTo>
                    <a:cubicBezTo>
                      <a:pt x="21300" y="8175"/>
                      <a:pt x="21218" y="8251"/>
                      <a:pt x="21218" y="8343"/>
                    </a:cubicBezTo>
                    <a:cubicBezTo>
                      <a:pt x="21218" y="8435"/>
                      <a:pt x="21300" y="8513"/>
                      <a:pt x="21406" y="8513"/>
                    </a:cubicBezTo>
                    <a:cubicBezTo>
                      <a:pt x="21511" y="8513"/>
                      <a:pt x="21600" y="8435"/>
                      <a:pt x="21600" y="8343"/>
                    </a:cubicBezTo>
                    <a:cubicBezTo>
                      <a:pt x="21600" y="8251"/>
                      <a:pt x="21511" y="8175"/>
                      <a:pt x="21406" y="8175"/>
                    </a:cubicBezTo>
                    <a:close/>
                    <a:moveTo>
                      <a:pt x="2063" y="8723"/>
                    </a:moveTo>
                    <a:cubicBezTo>
                      <a:pt x="1957" y="8723"/>
                      <a:pt x="1870" y="8795"/>
                      <a:pt x="1870" y="8887"/>
                    </a:cubicBezTo>
                    <a:cubicBezTo>
                      <a:pt x="1870" y="8979"/>
                      <a:pt x="1957" y="9055"/>
                      <a:pt x="2063" y="9055"/>
                    </a:cubicBezTo>
                    <a:cubicBezTo>
                      <a:pt x="2168" y="9055"/>
                      <a:pt x="2251" y="8979"/>
                      <a:pt x="2251" y="8887"/>
                    </a:cubicBezTo>
                    <a:cubicBezTo>
                      <a:pt x="2251" y="8795"/>
                      <a:pt x="2168" y="8723"/>
                      <a:pt x="2063" y="8723"/>
                    </a:cubicBezTo>
                    <a:close/>
                    <a:moveTo>
                      <a:pt x="2680" y="8723"/>
                    </a:moveTo>
                    <a:cubicBezTo>
                      <a:pt x="2575" y="8723"/>
                      <a:pt x="2492" y="8795"/>
                      <a:pt x="2492" y="8887"/>
                    </a:cubicBezTo>
                    <a:cubicBezTo>
                      <a:pt x="2492" y="8979"/>
                      <a:pt x="2575" y="9055"/>
                      <a:pt x="2680" y="9055"/>
                    </a:cubicBezTo>
                    <a:cubicBezTo>
                      <a:pt x="2786" y="9055"/>
                      <a:pt x="2874" y="8979"/>
                      <a:pt x="2874" y="8887"/>
                    </a:cubicBezTo>
                    <a:cubicBezTo>
                      <a:pt x="2874" y="8795"/>
                      <a:pt x="2786" y="8723"/>
                      <a:pt x="2680" y="8723"/>
                    </a:cubicBezTo>
                    <a:close/>
                    <a:moveTo>
                      <a:pt x="3307" y="8723"/>
                    </a:moveTo>
                    <a:cubicBezTo>
                      <a:pt x="3202" y="8723"/>
                      <a:pt x="3115" y="8795"/>
                      <a:pt x="3115" y="8887"/>
                    </a:cubicBezTo>
                    <a:cubicBezTo>
                      <a:pt x="3115" y="8979"/>
                      <a:pt x="3202" y="9055"/>
                      <a:pt x="3307" y="9055"/>
                    </a:cubicBezTo>
                    <a:cubicBezTo>
                      <a:pt x="3413" y="9055"/>
                      <a:pt x="3495" y="8979"/>
                      <a:pt x="3495" y="8887"/>
                    </a:cubicBezTo>
                    <a:cubicBezTo>
                      <a:pt x="3495" y="8795"/>
                      <a:pt x="3413" y="8723"/>
                      <a:pt x="3307" y="8723"/>
                    </a:cubicBezTo>
                    <a:close/>
                    <a:moveTo>
                      <a:pt x="3930" y="8723"/>
                    </a:moveTo>
                    <a:cubicBezTo>
                      <a:pt x="3824" y="8723"/>
                      <a:pt x="3736" y="8795"/>
                      <a:pt x="3736" y="8887"/>
                    </a:cubicBezTo>
                    <a:cubicBezTo>
                      <a:pt x="3736" y="8979"/>
                      <a:pt x="3824" y="9055"/>
                      <a:pt x="3930" y="9055"/>
                    </a:cubicBezTo>
                    <a:cubicBezTo>
                      <a:pt x="4035" y="9055"/>
                      <a:pt x="4118" y="8979"/>
                      <a:pt x="4118" y="8887"/>
                    </a:cubicBezTo>
                    <a:cubicBezTo>
                      <a:pt x="4118" y="8795"/>
                      <a:pt x="4035" y="8723"/>
                      <a:pt x="3930" y="8723"/>
                    </a:cubicBezTo>
                    <a:close/>
                    <a:moveTo>
                      <a:pt x="4554" y="8723"/>
                    </a:moveTo>
                    <a:cubicBezTo>
                      <a:pt x="4448" y="8723"/>
                      <a:pt x="4366" y="8795"/>
                      <a:pt x="4366" y="8887"/>
                    </a:cubicBezTo>
                    <a:cubicBezTo>
                      <a:pt x="4366" y="8979"/>
                      <a:pt x="4448" y="9055"/>
                      <a:pt x="4554" y="9055"/>
                    </a:cubicBezTo>
                    <a:cubicBezTo>
                      <a:pt x="4659" y="9055"/>
                      <a:pt x="4748" y="8979"/>
                      <a:pt x="4748" y="8887"/>
                    </a:cubicBezTo>
                    <a:cubicBezTo>
                      <a:pt x="4748" y="8795"/>
                      <a:pt x="4659" y="8723"/>
                      <a:pt x="4554" y="8723"/>
                    </a:cubicBezTo>
                    <a:close/>
                    <a:moveTo>
                      <a:pt x="5188" y="8723"/>
                    </a:moveTo>
                    <a:cubicBezTo>
                      <a:pt x="5083" y="8723"/>
                      <a:pt x="5000" y="8795"/>
                      <a:pt x="5000" y="8887"/>
                    </a:cubicBezTo>
                    <a:cubicBezTo>
                      <a:pt x="5000" y="8979"/>
                      <a:pt x="5083" y="9055"/>
                      <a:pt x="5188" y="9055"/>
                    </a:cubicBezTo>
                    <a:cubicBezTo>
                      <a:pt x="5294" y="9055"/>
                      <a:pt x="5381" y="8979"/>
                      <a:pt x="5381" y="8887"/>
                    </a:cubicBezTo>
                    <a:cubicBezTo>
                      <a:pt x="5381" y="8795"/>
                      <a:pt x="5294" y="8723"/>
                      <a:pt x="5188" y="8723"/>
                    </a:cubicBezTo>
                    <a:close/>
                    <a:moveTo>
                      <a:pt x="5815" y="8723"/>
                    </a:moveTo>
                    <a:cubicBezTo>
                      <a:pt x="5710" y="8723"/>
                      <a:pt x="5621" y="8795"/>
                      <a:pt x="5621" y="8887"/>
                    </a:cubicBezTo>
                    <a:cubicBezTo>
                      <a:pt x="5621" y="8979"/>
                      <a:pt x="5710" y="9055"/>
                      <a:pt x="5815" y="9055"/>
                    </a:cubicBezTo>
                    <a:cubicBezTo>
                      <a:pt x="5921" y="9055"/>
                      <a:pt x="6003" y="8979"/>
                      <a:pt x="6003" y="8887"/>
                    </a:cubicBezTo>
                    <a:cubicBezTo>
                      <a:pt x="6003" y="8795"/>
                      <a:pt x="5921" y="8723"/>
                      <a:pt x="5815" y="8723"/>
                    </a:cubicBezTo>
                    <a:close/>
                    <a:moveTo>
                      <a:pt x="6436" y="8723"/>
                    </a:moveTo>
                    <a:cubicBezTo>
                      <a:pt x="6330" y="8723"/>
                      <a:pt x="6243" y="8795"/>
                      <a:pt x="6243" y="8887"/>
                    </a:cubicBezTo>
                    <a:cubicBezTo>
                      <a:pt x="6243" y="8979"/>
                      <a:pt x="6330" y="9055"/>
                      <a:pt x="6436" y="9055"/>
                    </a:cubicBezTo>
                    <a:cubicBezTo>
                      <a:pt x="6541" y="9055"/>
                      <a:pt x="6624" y="8979"/>
                      <a:pt x="6624" y="8887"/>
                    </a:cubicBezTo>
                    <a:cubicBezTo>
                      <a:pt x="6624" y="8795"/>
                      <a:pt x="6541" y="8723"/>
                      <a:pt x="6436" y="8723"/>
                    </a:cubicBezTo>
                    <a:close/>
                    <a:moveTo>
                      <a:pt x="7054" y="8723"/>
                    </a:moveTo>
                    <a:cubicBezTo>
                      <a:pt x="6948" y="8723"/>
                      <a:pt x="6866" y="8795"/>
                      <a:pt x="6866" y="8887"/>
                    </a:cubicBezTo>
                    <a:cubicBezTo>
                      <a:pt x="6866" y="8979"/>
                      <a:pt x="6948" y="9055"/>
                      <a:pt x="7054" y="9055"/>
                    </a:cubicBezTo>
                    <a:cubicBezTo>
                      <a:pt x="7159" y="9055"/>
                      <a:pt x="7248" y="8979"/>
                      <a:pt x="7248" y="8887"/>
                    </a:cubicBezTo>
                    <a:cubicBezTo>
                      <a:pt x="7248" y="8795"/>
                      <a:pt x="7159" y="8723"/>
                      <a:pt x="7054" y="8723"/>
                    </a:cubicBezTo>
                    <a:close/>
                    <a:moveTo>
                      <a:pt x="7681" y="8723"/>
                    </a:moveTo>
                    <a:cubicBezTo>
                      <a:pt x="7575" y="8723"/>
                      <a:pt x="7488" y="8795"/>
                      <a:pt x="7488" y="8887"/>
                    </a:cubicBezTo>
                    <a:cubicBezTo>
                      <a:pt x="7488" y="8979"/>
                      <a:pt x="7575" y="9055"/>
                      <a:pt x="7681" y="9055"/>
                    </a:cubicBezTo>
                    <a:cubicBezTo>
                      <a:pt x="7786" y="9055"/>
                      <a:pt x="7869" y="8979"/>
                      <a:pt x="7869" y="8887"/>
                    </a:cubicBezTo>
                    <a:cubicBezTo>
                      <a:pt x="7869" y="8795"/>
                      <a:pt x="7786" y="8723"/>
                      <a:pt x="7681" y="8723"/>
                    </a:cubicBezTo>
                    <a:close/>
                    <a:moveTo>
                      <a:pt x="8303" y="8723"/>
                    </a:moveTo>
                    <a:cubicBezTo>
                      <a:pt x="8197" y="8723"/>
                      <a:pt x="8109" y="8795"/>
                      <a:pt x="8109" y="8887"/>
                    </a:cubicBezTo>
                    <a:cubicBezTo>
                      <a:pt x="8109" y="8979"/>
                      <a:pt x="8197" y="9055"/>
                      <a:pt x="8303" y="9055"/>
                    </a:cubicBezTo>
                    <a:cubicBezTo>
                      <a:pt x="8408" y="9055"/>
                      <a:pt x="8491" y="8979"/>
                      <a:pt x="8491" y="8887"/>
                    </a:cubicBezTo>
                    <a:cubicBezTo>
                      <a:pt x="8491" y="8795"/>
                      <a:pt x="8408" y="8723"/>
                      <a:pt x="8303" y="8723"/>
                    </a:cubicBezTo>
                    <a:close/>
                    <a:moveTo>
                      <a:pt x="8927" y="8723"/>
                    </a:moveTo>
                    <a:cubicBezTo>
                      <a:pt x="8821" y="8723"/>
                      <a:pt x="8739" y="8795"/>
                      <a:pt x="8739" y="8887"/>
                    </a:cubicBezTo>
                    <a:cubicBezTo>
                      <a:pt x="8739" y="8979"/>
                      <a:pt x="8821" y="9055"/>
                      <a:pt x="8927" y="9055"/>
                    </a:cubicBezTo>
                    <a:cubicBezTo>
                      <a:pt x="9032" y="9055"/>
                      <a:pt x="9121" y="8979"/>
                      <a:pt x="9121" y="8887"/>
                    </a:cubicBezTo>
                    <a:cubicBezTo>
                      <a:pt x="9121" y="8795"/>
                      <a:pt x="9032" y="8723"/>
                      <a:pt x="8927" y="8723"/>
                    </a:cubicBezTo>
                    <a:close/>
                    <a:moveTo>
                      <a:pt x="9554" y="8723"/>
                    </a:moveTo>
                    <a:cubicBezTo>
                      <a:pt x="9448" y="8723"/>
                      <a:pt x="9366" y="8795"/>
                      <a:pt x="9366" y="8887"/>
                    </a:cubicBezTo>
                    <a:cubicBezTo>
                      <a:pt x="9366" y="8979"/>
                      <a:pt x="9448" y="9055"/>
                      <a:pt x="9554" y="9055"/>
                    </a:cubicBezTo>
                    <a:cubicBezTo>
                      <a:pt x="9659" y="9055"/>
                      <a:pt x="9746" y="8979"/>
                      <a:pt x="9746" y="8887"/>
                    </a:cubicBezTo>
                    <a:cubicBezTo>
                      <a:pt x="9746" y="8795"/>
                      <a:pt x="9659" y="8723"/>
                      <a:pt x="9554" y="8723"/>
                    </a:cubicBezTo>
                    <a:close/>
                    <a:moveTo>
                      <a:pt x="10181" y="8723"/>
                    </a:moveTo>
                    <a:cubicBezTo>
                      <a:pt x="10075" y="8723"/>
                      <a:pt x="9987" y="8795"/>
                      <a:pt x="9987" y="8887"/>
                    </a:cubicBezTo>
                    <a:cubicBezTo>
                      <a:pt x="9987" y="8979"/>
                      <a:pt x="10075" y="9055"/>
                      <a:pt x="10181" y="9055"/>
                    </a:cubicBezTo>
                    <a:cubicBezTo>
                      <a:pt x="10286" y="9055"/>
                      <a:pt x="10369" y="8979"/>
                      <a:pt x="10369" y="8887"/>
                    </a:cubicBezTo>
                    <a:cubicBezTo>
                      <a:pt x="10369" y="8795"/>
                      <a:pt x="10286" y="8723"/>
                      <a:pt x="10181" y="8723"/>
                    </a:cubicBezTo>
                    <a:close/>
                    <a:moveTo>
                      <a:pt x="10802" y="8723"/>
                    </a:moveTo>
                    <a:cubicBezTo>
                      <a:pt x="10696" y="8723"/>
                      <a:pt x="10609" y="8795"/>
                      <a:pt x="10609" y="8887"/>
                    </a:cubicBezTo>
                    <a:cubicBezTo>
                      <a:pt x="10609" y="8979"/>
                      <a:pt x="10696" y="9055"/>
                      <a:pt x="10802" y="9055"/>
                    </a:cubicBezTo>
                    <a:cubicBezTo>
                      <a:pt x="10907" y="9055"/>
                      <a:pt x="10989" y="8979"/>
                      <a:pt x="10989" y="8887"/>
                    </a:cubicBezTo>
                    <a:cubicBezTo>
                      <a:pt x="10989" y="8795"/>
                      <a:pt x="10907" y="8723"/>
                      <a:pt x="10802" y="8723"/>
                    </a:cubicBezTo>
                    <a:close/>
                    <a:moveTo>
                      <a:pt x="11419" y="8723"/>
                    </a:moveTo>
                    <a:cubicBezTo>
                      <a:pt x="11314" y="8723"/>
                      <a:pt x="11231" y="8795"/>
                      <a:pt x="11231" y="8887"/>
                    </a:cubicBezTo>
                    <a:cubicBezTo>
                      <a:pt x="11231" y="8979"/>
                      <a:pt x="11314" y="9055"/>
                      <a:pt x="11419" y="9055"/>
                    </a:cubicBezTo>
                    <a:cubicBezTo>
                      <a:pt x="11525" y="9055"/>
                      <a:pt x="11613" y="8979"/>
                      <a:pt x="11613" y="8887"/>
                    </a:cubicBezTo>
                    <a:cubicBezTo>
                      <a:pt x="11613" y="8795"/>
                      <a:pt x="11525" y="8723"/>
                      <a:pt x="11419" y="8723"/>
                    </a:cubicBezTo>
                    <a:close/>
                    <a:moveTo>
                      <a:pt x="12046" y="8723"/>
                    </a:moveTo>
                    <a:cubicBezTo>
                      <a:pt x="11941" y="8723"/>
                      <a:pt x="11854" y="8795"/>
                      <a:pt x="11854" y="8887"/>
                    </a:cubicBezTo>
                    <a:cubicBezTo>
                      <a:pt x="11854" y="8979"/>
                      <a:pt x="11941" y="9055"/>
                      <a:pt x="12046" y="9055"/>
                    </a:cubicBezTo>
                    <a:cubicBezTo>
                      <a:pt x="12152" y="9055"/>
                      <a:pt x="12234" y="8979"/>
                      <a:pt x="12234" y="8887"/>
                    </a:cubicBezTo>
                    <a:cubicBezTo>
                      <a:pt x="12234" y="8795"/>
                      <a:pt x="12152" y="8723"/>
                      <a:pt x="12046" y="8723"/>
                    </a:cubicBezTo>
                    <a:close/>
                    <a:moveTo>
                      <a:pt x="12669" y="8723"/>
                    </a:moveTo>
                    <a:cubicBezTo>
                      <a:pt x="12563" y="8723"/>
                      <a:pt x="12474" y="8795"/>
                      <a:pt x="12474" y="8887"/>
                    </a:cubicBezTo>
                    <a:cubicBezTo>
                      <a:pt x="12474" y="8979"/>
                      <a:pt x="12563" y="9055"/>
                      <a:pt x="12669" y="9055"/>
                    </a:cubicBezTo>
                    <a:cubicBezTo>
                      <a:pt x="12774" y="9055"/>
                      <a:pt x="12856" y="8979"/>
                      <a:pt x="12856" y="8887"/>
                    </a:cubicBezTo>
                    <a:cubicBezTo>
                      <a:pt x="12856" y="8795"/>
                      <a:pt x="12774" y="8723"/>
                      <a:pt x="12669" y="8723"/>
                    </a:cubicBezTo>
                    <a:close/>
                    <a:moveTo>
                      <a:pt x="13292" y="8723"/>
                    </a:moveTo>
                    <a:cubicBezTo>
                      <a:pt x="13187" y="8723"/>
                      <a:pt x="13104" y="8795"/>
                      <a:pt x="13104" y="8887"/>
                    </a:cubicBezTo>
                    <a:cubicBezTo>
                      <a:pt x="13104" y="8979"/>
                      <a:pt x="13187" y="9055"/>
                      <a:pt x="13292" y="9055"/>
                    </a:cubicBezTo>
                    <a:cubicBezTo>
                      <a:pt x="13398" y="9055"/>
                      <a:pt x="13487" y="8979"/>
                      <a:pt x="13487" y="8887"/>
                    </a:cubicBezTo>
                    <a:cubicBezTo>
                      <a:pt x="13487" y="8795"/>
                      <a:pt x="13398" y="8723"/>
                      <a:pt x="13292" y="8723"/>
                    </a:cubicBezTo>
                    <a:close/>
                    <a:moveTo>
                      <a:pt x="13927" y="8723"/>
                    </a:moveTo>
                    <a:cubicBezTo>
                      <a:pt x="13822" y="8723"/>
                      <a:pt x="13739" y="8795"/>
                      <a:pt x="13739" y="8887"/>
                    </a:cubicBezTo>
                    <a:cubicBezTo>
                      <a:pt x="13739" y="8979"/>
                      <a:pt x="13822" y="9055"/>
                      <a:pt x="13927" y="9055"/>
                    </a:cubicBezTo>
                    <a:cubicBezTo>
                      <a:pt x="14033" y="9055"/>
                      <a:pt x="14120" y="8979"/>
                      <a:pt x="14120" y="8887"/>
                    </a:cubicBezTo>
                    <a:cubicBezTo>
                      <a:pt x="14120" y="8795"/>
                      <a:pt x="14033" y="8723"/>
                      <a:pt x="13927" y="8723"/>
                    </a:cubicBezTo>
                    <a:close/>
                    <a:moveTo>
                      <a:pt x="14554" y="8723"/>
                    </a:moveTo>
                    <a:cubicBezTo>
                      <a:pt x="14449" y="8723"/>
                      <a:pt x="14360" y="8795"/>
                      <a:pt x="14360" y="8887"/>
                    </a:cubicBezTo>
                    <a:cubicBezTo>
                      <a:pt x="14360" y="8979"/>
                      <a:pt x="14449" y="9055"/>
                      <a:pt x="14554" y="9055"/>
                    </a:cubicBezTo>
                    <a:cubicBezTo>
                      <a:pt x="14660" y="9055"/>
                      <a:pt x="14742" y="8979"/>
                      <a:pt x="14742" y="8887"/>
                    </a:cubicBezTo>
                    <a:cubicBezTo>
                      <a:pt x="14742" y="8795"/>
                      <a:pt x="14660" y="8723"/>
                      <a:pt x="14554" y="8723"/>
                    </a:cubicBezTo>
                    <a:close/>
                    <a:moveTo>
                      <a:pt x="15175" y="8723"/>
                    </a:moveTo>
                    <a:cubicBezTo>
                      <a:pt x="15069" y="8723"/>
                      <a:pt x="14982" y="8795"/>
                      <a:pt x="14982" y="8887"/>
                    </a:cubicBezTo>
                    <a:cubicBezTo>
                      <a:pt x="14982" y="8979"/>
                      <a:pt x="15069" y="9055"/>
                      <a:pt x="15175" y="9055"/>
                    </a:cubicBezTo>
                    <a:cubicBezTo>
                      <a:pt x="15280" y="9055"/>
                      <a:pt x="15363" y="8979"/>
                      <a:pt x="15363" y="8887"/>
                    </a:cubicBezTo>
                    <a:cubicBezTo>
                      <a:pt x="15363" y="8795"/>
                      <a:pt x="15280" y="8723"/>
                      <a:pt x="15175" y="8723"/>
                    </a:cubicBezTo>
                    <a:close/>
                    <a:moveTo>
                      <a:pt x="15793" y="8723"/>
                    </a:moveTo>
                    <a:cubicBezTo>
                      <a:pt x="15687" y="8723"/>
                      <a:pt x="15605" y="8795"/>
                      <a:pt x="15605" y="8887"/>
                    </a:cubicBezTo>
                    <a:cubicBezTo>
                      <a:pt x="15605" y="8979"/>
                      <a:pt x="15687" y="9055"/>
                      <a:pt x="15793" y="9055"/>
                    </a:cubicBezTo>
                    <a:cubicBezTo>
                      <a:pt x="15898" y="9055"/>
                      <a:pt x="15987" y="8979"/>
                      <a:pt x="15987" y="8887"/>
                    </a:cubicBezTo>
                    <a:cubicBezTo>
                      <a:pt x="15987" y="8795"/>
                      <a:pt x="15898" y="8723"/>
                      <a:pt x="15793" y="8723"/>
                    </a:cubicBezTo>
                    <a:close/>
                    <a:moveTo>
                      <a:pt x="16420" y="8723"/>
                    </a:moveTo>
                    <a:cubicBezTo>
                      <a:pt x="16314" y="8723"/>
                      <a:pt x="16227" y="8795"/>
                      <a:pt x="16227" y="8887"/>
                    </a:cubicBezTo>
                    <a:cubicBezTo>
                      <a:pt x="16227" y="8979"/>
                      <a:pt x="16314" y="9055"/>
                      <a:pt x="16420" y="9055"/>
                    </a:cubicBezTo>
                    <a:cubicBezTo>
                      <a:pt x="16525" y="9055"/>
                      <a:pt x="16607" y="8979"/>
                      <a:pt x="16607" y="8887"/>
                    </a:cubicBezTo>
                    <a:cubicBezTo>
                      <a:pt x="16607" y="8795"/>
                      <a:pt x="16525" y="8723"/>
                      <a:pt x="16420" y="8723"/>
                    </a:cubicBezTo>
                    <a:close/>
                    <a:moveTo>
                      <a:pt x="17042" y="8723"/>
                    </a:moveTo>
                    <a:cubicBezTo>
                      <a:pt x="16936" y="8723"/>
                      <a:pt x="16848" y="8795"/>
                      <a:pt x="16848" y="8887"/>
                    </a:cubicBezTo>
                    <a:cubicBezTo>
                      <a:pt x="16848" y="8979"/>
                      <a:pt x="16936" y="9055"/>
                      <a:pt x="17042" y="9055"/>
                    </a:cubicBezTo>
                    <a:cubicBezTo>
                      <a:pt x="17147" y="9055"/>
                      <a:pt x="17230" y="8979"/>
                      <a:pt x="17230" y="8887"/>
                    </a:cubicBezTo>
                    <a:cubicBezTo>
                      <a:pt x="17230" y="8795"/>
                      <a:pt x="17147" y="8723"/>
                      <a:pt x="17042" y="8723"/>
                    </a:cubicBezTo>
                    <a:close/>
                    <a:moveTo>
                      <a:pt x="17666" y="8723"/>
                    </a:moveTo>
                    <a:cubicBezTo>
                      <a:pt x="17560" y="8723"/>
                      <a:pt x="17478" y="8795"/>
                      <a:pt x="17478" y="8887"/>
                    </a:cubicBezTo>
                    <a:cubicBezTo>
                      <a:pt x="17478" y="8979"/>
                      <a:pt x="17560" y="9055"/>
                      <a:pt x="17666" y="9055"/>
                    </a:cubicBezTo>
                    <a:cubicBezTo>
                      <a:pt x="17771" y="9055"/>
                      <a:pt x="17860" y="8979"/>
                      <a:pt x="17860" y="8887"/>
                    </a:cubicBezTo>
                    <a:cubicBezTo>
                      <a:pt x="17860" y="8795"/>
                      <a:pt x="17771" y="8723"/>
                      <a:pt x="17666" y="8723"/>
                    </a:cubicBezTo>
                    <a:close/>
                    <a:moveTo>
                      <a:pt x="18294" y="8723"/>
                    </a:moveTo>
                    <a:cubicBezTo>
                      <a:pt x="18189" y="8723"/>
                      <a:pt x="18100" y="8795"/>
                      <a:pt x="18100" y="8887"/>
                    </a:cubicBezTo>
                    <a:cubicBezTo>
                      <a:pt x="18100" y="8979"/>
                      <a:pt x="18189" y="9055"/>
                      <a:pt x="18294" y="9055"/>
                    </a:cubicBezTo>
                    <a:cubicBezTo>
                      <a:pt x="18400" y="9055"/>
                      <a:pt x="18482" y="8979"/>
                      <a:pt x="18482" y="8887"/>
                    </a:cubicBezTo>
                    <a:cubicBezTo>
                      <a:pt x="18482" y="8795"/>
                      <a:pt x="18400" y="8723"/>
                      <a:pt x="18294" y="8723"/>
                    </a:cubicBezTo>
                    <a:close/>
                    <a:moveTo>
                      <a:pt x="18915" y="8723"/>
                    </a:moveTo>
                    <a:cubicBezTo>
                      <a:pt x="18809" y="8723"/>
                      <a:pt x="18722" y="8795"/>
                      <a:pt x="18722" y="8887"/>
                    </a:cubicBezTo>
                    <a:cubicBezTo>
                      <a:pt x="18722" y="8979"/>
                      <a:pt x="18809" y="9055"/>
                      <a:pt x="18915" y="9055"/>
                    </a:cubicBezTo>
                    <a:cubicBezTo>
                      <a:pt x="19020" y="9055"/>
                      <a:pt x="19103" y="8979"/>
                      <a:pt x="19103" y="8887"/>
                    </a:cubicBezTo>
                    <a:cubicBezTo>
                      <a:pt x="19103" y="8795"/>
                      <a:pt x="19020" y="8723"/>
                      <a:pt x="18915" y="8723"/>
                    </a:cubicBezTo>
                    <a:close/>
                    <a:moveTo>
                      <a:pt x="19533" y="8723"/>
                    </a:moveTo>
                    <a:cubicBezTo>
                      <a:pt x="19427" y="8723"/>
                      <a:pt x="19345" y="8795"/>
                      <a:pt x="19345" y="8887"/>
                    </a:cubicBezTo>
                    <a:cubicBezTo>
                      <a:pt x="19345" y="8979"/>
                      <a:pt x="19427" y="9055"/>
                      <a:pt x="19533" y="9055"/>
                    </a:cubicBezTo>
                    <a:cubicBezTo>
                      <a:pt x="19638" y="9055"/>
                      <a:pt x="19727" y="8979"/>
                      <a:pt x="19727" y="8887"/>
                    </a:cubicBezTo>
                    <a:cubicBezTo>
                      <a:pt x="19727" y="8795"/>
                      <a:pt x="19638" y="8723"/>
                      <a:pt x="19533" y="8723"/>
                    </a:cubicBezTo>
                    <a:close/>
                    <a:moveTo>
                      <a:pt x="20160" y="8723"/>
                    </a:moveTo>
                    <a:cubicBezTo>
                      <a:pt x="20054" y="8723"/>
                      <a:pt x="19967" y="8795"/>
                      <a:pt x="19967" y="8887"/>
                    </a:cubicBezTo>
                    <a:cubicBezTo>
                      <a:pt x="19967" y="8979"/>
                      <a:pt x="20054" y="9055"/>
                      <a:pt x="20160" y="9055"/>
                    </a:cubicBezTo>
                    <a:cubicBezTo>
                      <a:pt x="20265" y="9055"/>
                      <a:pt x="20348" y="8979"/>
                      <a:pt x="20348" y="8887"/>
                    </a:cubicBezTo>
                    <a:cubicBezTo>
                      <a:pt x="20348" y="8795"/>
                      <a:pt x="20265" y="8723"/>
                      <a:pt x="20160" y="8723"/>
                    </a:cubicBezTo>
                    <a:close/>
                    <a:moveTo>
                      <a:pt x="20782" y="8723"/>
                    </a:moveTo>
                    <a:cubicBezTo>
                      <a:pt x="20676" y="8723"/>
                      <a:pt x="20588" y="8795"/>
                      <a:pt x="20588" y="8887"/>
                    </a:cubicBezTo>
                    <a:cubicBezTo>
                      <a:pt x="20588" y="8979"/>
                      <a:pt x="20676" y="9055"/>
                      <a:pt x="20782" y="9055"/>
                    </a:cubicBezTo>
                    <a:cubicBezTo>
                      <a:pt x="20887" y="9055"/>
                      <a:pt x="20970" y="8979"/>
                      <a:pt x="20970" y="8887"/>
                    </a:cubicBezTo>
                    <a:cubicBezTo>
                      <a:pt x="20970" y="8795"/>
                      <a:pt x="20887" y="8723"/>
                      <a:pt x="20782" y="8723"/>
                    </a:cubicBezTo>
                    <a:close/>
                    <a:moveTo>
                      <a:pt x="21406" y="8723"/>
                    </a:moveTo>
                    <a:cubicBezTo>
                      <a:pt x="21300" y="8723"/>
                      <a:pt x="21218" y="8795"/>
                      <a:pt x="21218" y="8887"/>
                    </a:cubicBezTo>
                    <a:cubicBezTo>
                      <a:pt x="21218" y="8979"/>
                      <a:pt x="21300" y="9055"/>
                      <a:pt x="21406" y="9055"/>
                    </a:cubicBezTo>
                    <a:cubicBezTo>
                      <a:pt x="21511" y="9055"/>
                      <a:pt x="21600" y="8979"/>
                      <a:pt x="21600" y="8887"/>
                    </a:cubicBezTo>
                    <a:cubicBezTo>
                      <a:pt x="21600" y="8795"/>
                      <a:pt x="21511" y="8723"/>
                      <a:pt x="21406" y="8723"/>
                    </a:cubicBezTo>
                    <a:close/>
                    <a:moveTo>
                      <a:pt x="2680" y="9265"/>
                    </a:moveTo>
                    <a:cubicBezTo>
                      <a:pt x="2575" y="9265"/>
                      <a:pt x="2492" y="9343"/>
                      <a:pt x="2492" y="9435"/>
                    </a:cubicBezTo>
                    <a:cubicBezTo>
                      <a:pt x="2492" y="9527"/>
                      <a:pt x="2575" y="9599"/>
                      <a:pt x="2680" y="9599"/>
                    </a:cubicBezTo>
                    <a:cubicBezTo>
                      <a:pt x="2786" y="9599"/>
                      <a:pt x="2874" y="9527"/>
                      <a:pt x="2874" y="9435"/>
                    </a:cubicBezTo>
                    <a:cubicBezTo>
                      <a:pt x="2874" y="9343"/>
                      <a:pt x="2786" y="9265"/>
                      <a:pt x="2680" y="9265"/>
                    </a:cubicBezTo>
                    <a:close/>
                    <a:moveTo>
                      <a:pt x="3307" y="9265"/>
                    </a:moveTo>
                    <a:cubicBezTo>
                      <a:pt x="3202" y="9265"/>
                      <a:pt x="3115" y="9343"/>
                      <a:pt x="3115" y="9435"/>
                    </a:cubicBezTo>
                    <a:cubicBezTo>
                      <a:pt x="3115" y="9527"/>
                      <a:pt x="3202" y="9599"/>
                      <a:pt x="3307" y="9599"/>
                    </a:cubicBezTo>
                    <a:cubicBezTo>
                      <a:pt x="3413" y="9599"/>
                      <a:pt x="3495" y="9527"/>
                      <a:pt x="3495" y="9435"/>
                    </a:cubicBezTo>
                    <a:cubicBezTo>
                      <a:pt x="3495" y="9343"/>
                      <a:pt x="3413" y="9265"/>
                      <a:pt x="3307" y="9265"/>
                    </a:cubicBezTo>
                    <a:close/>
                    <a:moveTo>
                      <a:pt x="3930" y="9265"/>
                    </a:moveTo>
                    <a:cubicBezTo>
                      <a:pt x="3824" y="9265"/>
                      <a:pt x="3736" y="9343"/>
                      <a:pt x="3736" y="9435"/>
                    </a:cubicBezTo>
                    <a:cubicBezTo>
                      <a:pt x="3736" y="9527"/>
                      <a:pt x="3824" y="9599"/>
                      <a:pt x="3930" y="9599"/>
                    </a:cubicBezTo>
                    <a:cubicBezTo>
                      <a:pt x="4035" y="9599"/>
                      <a:pt x="4118" y="9527"/>
                      <a:pt x="4118" y="9435"/>
                    </a:cubicBezTo>
                    <a:cubicBezTo>
                      <a:pt x="4118" y="9343"/>
                      <a:pt x="4035" y="9265"/>
                      <a:pt x="3930" y="9265"/>
                    </a:cubicBezTo>
                    <a:close/>
                    <a:moveTo>
                      <a:pt x="4554" y="9265"/>
                    </a:moveTo>
                    <a:cubicBezTo>
                      <a:pt x="4448" y="9265"/>
                      <a:pt x="4366" y="9343"/>
                      <a:pt x="4366" y="9435"/>
                    </a:cubicBezTo>
                    <a:cubicBezTo>
                      <a:pt x="4366" y="9527"/>
                      <a:pt x="4448" y="9599"/>
                      <a:pt x="4554" y="9599"/>
                    </a:cubicBezTo>
                    <a:cubicBezTo>
                      <a:pt x="4659" y="9599"/>
                      <a:pt x="4748" y="9527"/>
                      <a:pt x="4748" y="9435"/>
                    </a:cubicBezTo>
                    <a:cubicBezTo>
                      <a:pt x="4748" y="9343"/>
                      <a:pt x="4659" y="9265"/>
                      <a:pt x="4554" y="9265"/>
                    </a:cubicBezTo>
                    <a:close/>
                    <a:moveTo>
                      <a:pt x="5188" y="9265"/>
                    </a:moveTo>
                    <a:cubicBezTo>
                      <a:pt x="5083" y="9265"/>
                      <a:pt x="5000" y="9343"/>
                      <a:pt x="5000" y="9435"/>
                    </a:cubicBezTo>
                    <a:cubicBezTo>
                      <a:pt x="5000" y="9527"/>
                      <a:pt x="5083" y="9599"/>
                      <a:pt x="5188" y="9599"/>
                    </a:cubicBezTo>
                    <a:cubicBezTo>
                      <a:pt x="5294" y="9599"/>
                      <a:pt x="5381" y="9527"/>
                      <a:pt x="5381" y="9435"/>
                    </a:cubicBezTo>
                    <a:cubicBezTo>
                      <a:pt x="5381" y="9343"/>
                      <a:pt x="5294" y="9265"/>
                      <a:pt x="5188" y="9265"/>
                    </a:cubicBezTo>
                    <a:close/>
                    <a:moveTo>
                      <a:pt x="5815" y="9265"/>
                    </a:moveTo>
                    <a:cubicBezTo>
                      <a:pt x="5710" y="9265"/>
                      <a:pt x="5621" y="9343"/>
                      <a:pt x="5621" y="9435"/>
                    </a:cubicBezTo>
                    <a:cubicBezTo>
                      <a:pt x="5621" y="9527"/>
                      <a:pt x="5710" y="9599"/>
                      <a:pt x="5815" y="9599"/>
                    </a:cubicBezTo>
                    <a:cubicBezTo>
                      <a:pt x="5921" y="9599"/>
                      <a:pt x="6003" y="9527"/>
                      <a:pt x="6003" y="9435"/>
                    </a:cubicBezTo>
                    <a:cubicBezTo>
                      <a:pt x="6003" y="9343"/>
                      <a:pt x="5921" y="9265"/>
                      <a:pt x="5815" y="9265"/>
                    </a:cubicBezTo>
                    <a:close/>
                    <a:moveTo>
                      <a:pt x="6436" y="9265"/>
                    </a:moveTo>
                    <a:cubicBezTo>
                      <a:pt x="6330" y="9265"/>
                      <a:pt x="6243" y="9343"/>
                      <a:pt x="6243" y="9435"/>
                    </a:cubicBezTo>
                    <a:cubicBezTo>
                      <a:pt x="6243" y="9527"/>
                      <a:pt x="6330" y="9599"/>
                      <a:pt x="6436" y="9599"/>
                    </a:cubicBezTo>
                    <a:cubicBezTo>
                      <a:pt x="6541" y="9599"/>
                      <a:pt x="6624" y="9527"/>
                      <a:pt x="6624" y="9435"/>
                    </a:cubicBezTo>
                    <a:cubicBezTo>
                      <a:pt x="6624" y="9343"/>
                      <a:pt x="6541" y="9265"/>
                      <a:pt x="6436" y="9265"/>
                    </a:cubicBezTo>
                    <a:close/>
                    <a:moveTo>
                      <a:pt x="7054" y="9265"/>
                    </a:moveTo>
                    <a:cubicBezTo>
                      <a:pt x="6948" y="9265"/>
                      <a:pt x="6866" y="9343"/>
                      <a:pt x="6866" y="9435"/>
                    </a:cubicBezTo>
                    <a:cubicBezTo>
                      <a:pt x="6866" y="9527"/>
                      <a:pt x="6948" y="9599"/>
                      <a:pt x="7054" y="9599"/>
                    </a:cubicBezTo>
                    <a:cubicBezTo>
                      <a:pt x="7159" y="9599"/>
                      <a:pt x="7248" y="9527"/>
                      <a:pt x="7248" y="9435"/>
                    </a:cubicBezTo>
                    <a:cubicBezTo>
                      <a:pt x="7248" y="9343"/>
                      <a:pt x="7159" y="9265"/>
                      <a:pt x="7054" y="9265"/>
                    </a:cubicBezTo>
                    <a:close/>
                    <a:moveTo>
                      <a:pt x="7681" y="9265"/>
                    </a:moveTo>
                    <a:cubicBezTo>
                      <a:pt x="7575" y="9265"/>
                      <a:pt x="7488" y="9343"/>
                      <a:pt x="7488" y="9435"/>
                    </a:cubicBezTo>
                    <a:cubicBezTo>
                      <a:pt x="7488" y="9527"/>
                      <a:pt x="7575" y="9599"/>
                      <a:pt x="7681" y="9599"/>
                    </a:cubicBezTo>
                    <a:cubicBezTo>
                      <a:pt x="7786" y="9599"/>
                      <a:pt x="7869" y="9527"/>
                      <a:pt x="7869" y="9435"/>
                    </a:cubicBezTo>
                    <a:cubicBezTo>
                      <a:pt x="7869" y="9343"/>
                      <a:pt x="7786" y="9265"/>
                      <a:pt x="7681" y="9265"/>
                    </a:cubicBezTo>
                    <a:close/>
                    <a:moveTo>
                      <a:pt x="8303" y="9265"/>
                    </a:moveTo>
                    <a:cubicBezTo>
                      <a:pt x="8197" y="9265"/>
                      <a:pt x="8109" y="9343"/>
                      <a:pt x="8109" y="9435"/>
                    </a:cubicBezTo>
                    <a:cubicBezTo>
                      <a:pt x="8109" y="9527"/>
                      <a:pt x="8197" y="9599"/>
                      <a:pt x="8303" y="9599"/>
                    </a:cubicBezTo>
                    <a:cubicBezTo>
                      <a:pt x="8408" y="9599"/>
                      <a:pt x="8491" y="9527"/>
                      <a:pt x="8491" y="9435"/>
                    </a:cubicBezTo>
                    <a:cubicBezTo>
                      <a:pt x="8491" y="9343"/>
                      <a:pt x="8408" y="9265"/>
                      <a:pt x="8303" y="9265"/>
                    </a:cubicBezTo>
                    <a:close/>
                    <a:moveTo>
                      <a:pt x="8927" y="9265"/>
                    </a:moveTo>
                    <a:cubicBezTo>
                      <a:pt x="8821" y="9265"/>
                      <a:pt x="8739" y="9343"/>
                      <a:pt x="8739" y="9435"/>
                    </a:cubicBezTo>
                    <a:cubicBezTo>
                      <a:pt x="8739" y="9527"/>
                      <a:pt x="8821" y="9599"/>
                      <a:pt x="8927" y="9599"/>
                    </a:cubicBezTo>
                    <a:cubicBezTo>
                      <a:pt x="9032" y="9599"/>
                      <a:pt x="9121" y="9527"/>
                      <a:pt x="9121" y="9435"/>
                    </a:cubicBezTo>
                    <a:cubicBezTo>
                      <a:pt x="9121" y="9343"/>
                      <a:pt x="9032" y="9265"/>
                      <a:pt x="8927" y="9265"/>
                    </a:cubicBezTo>
                    <a:close/>
                    <a:moveTo>
                      <a:pt x="9554" y="9265"/>
                    </a:moveTo>
                    <a:cubicBezTo>
                      <a:pt x="9448" y="9265"/>
                      <a:pt x="9366" y="9343"/>
                      <a:pt x="9366" y="9435"/>
                    </a:cubicBezTo>
                    <a:cubicBezTo>
                      <a:pt x="9366" y="9527"/>
                      <a:pt x="9448" y="9599"/>
                      <a:pt x="9554" y="9599"/>
                    </a:cubicBezTo>
                    <a:cubicBezTo>
                      <a:pt x="9659" y="9599"/>
                      <a:pt x="9746" y="9527"/>
                      <a:pt x="9746" y="9435"/>
                    </a:cubicBezTo>
                    <a:cubicBezTo>
                      <a:pt x="9746" y="9343"/>
                      <a:pt x="9659" y="9265"/>
                      <a:pt x="9554" y="9265"/>
                    </a:cubicBezTo>
                    <a:close/>
                    <a:moveTo>
                      <a:pt x="10181" y="9265"/>
                    </a:moveTo>
                    <a:cubicBezTo>
                      <a:pt x="10075" y="9265"/>
                      <a:pt x="9987" y="9343"/>
                      <a:pt x="9987" y="9435"/>
                    </a:cubicBezTo>
                    <a:cubicBezTo>
                      <a:pt x="9987" y="9527"/>
                      <a:pt x="10075" y="9599"/>
                      <a:pt x="10181" y="9599"/>
                    </a:cubicBezTo>
                    <a:cubicBezTo>
                      <a:pt x="10286" y="9599"/>
                      <a:pt x="10369" y="9527"/>
                      <a:pt x="10369" y="9435"/>
                    </a:cubicBezTo>
                    <a:cubicBezTo>
                      <a:pt x="10369" y="9343"/>
                      <a:pt x="10286" y="9265"/>
                      <a:pt x="10181" y="9265"/>
                    </a:cubicBezTo>
                    <a:close/>
                    <a:moveTo>
                      <a:pt x="10802" y="9265"/>
                    </a:moveTo>
                    <a:cubicBezTo>
                      <a:pt x="10696" y="9265"/>
                      <a:pt x="10609" y="9343"/>
                      <a:pt x="10609" y="9435"/>
                    </a:cubicBezTo>
                    <a:cubicBezTo>
                      <a:pt x="10609" y="9527"/>
                      <a:pt x="10696" y="9599"/>
                      <a:pt x="10802" y="9599"/>
                    </a:cubicBezTo>
                    <a:cubicBezTo>
                      <a:pt x="10907" y="9599"/>
                      <a:pt x="10989" y="9527"/>
                      <a:pt x="10989" y="9435"/>
                    </a:cubicBezTo>
                    <a:cubicBezTo>
                      <a:pt x="10989" y="9343"/>
                      <a:pt x="10907" y="9265"/>
                      <a:pt x="10802" y="9265"/>
                    </a:cubicBezTo>
                    <a:close/>
                    <a:moveTo>
                      <a:pt x="11419" y="9265"/>
                    </a:moveTo>
                    <a:cubicBezTo>
                      <a:pt x="11314" y="9265"/>
                      <a:pt x="11231" y="9343"/>
                      <a:pt x="11231" y="9435"/>
                    </a:cubicBezTo>
                    <a:cubicBezTo>
                      <a:pt x="11231" y="9527"/>
                      <a:pt x="11314" y="9599"/>
                      <a:pt x="11419" y="9599"/>
                    </a:cubicBezTo>
                    <a:cubicBezTo>
                      <a:pt x="11525" y="9599"/>
                      <a:pt x="11613" y="9527"/>
                      <a:pt x="11613" y="9435"/>
                    </a:cubicBezTo>
                    <a:cubicBezTo>
                      <a:pt x="11613" y="9343"/>
                      <a:pt x="11525" y="9265"/>
                      <a:pt x="11419" y="9265"/>
                    </a:cubicBezTo>
                    <a:close/>
                    <a:moveTo>
                      <a:pt x="12046" y="9265"/>
                    </a:moveTo>
                    <a:cubicBezTo>
                      <a:pt x="11941" y="9265"/>
                      <a:pt x="11854" y="9343"/>
                      <a:pt x="11854" y="9435"/>
                    </a:cubicBezTo>
                    <a:cubicBezTo>
                      <a:pt x="11854" y="9527"/>
                      <a:pt x="11941" y="9599"/>
                      <a:pt x="12046" y="9599"/>
                    </a:cubicBezTo>
                    <a:cubicBezTo>
                      <a:pt x="12152" y="9599"/>
                      <a:pt x="12234" y="9527"/>
                      <a:pt x="12234" y="9435"/>
                    </a:cubicBezTo>
                    <a:cubicBezTo>
                      <a:pt x="12234" y="9343"/>
                      <a:pt x="12152" y="9265"/>
                      <a:pt x="12046" y="9265"/>
                    </a:cubicBezTo>
                    <a:close/>
                    <a:moveTo>
                      <a:pt x="12669" y="9265"/>
                    </a:moveTo>
                    <a:cubicBezTo>
                      <a:pt x="12563" y="9265"/>
                      <a:pt x="12474" y="9343"/>
                      <a:pt x="12474" y="9435"/>
                    </a:cubicBezTo>
                    <a:cubicBezTo>
                      <a:pt x="12474" y="9527"/>
                      <a:pt x="12563" y="9599"/>
                      <a:pt x="12669" y="9599"/>
                    </a:cubicBezTo>
                    <a:cubicBezTo>
                      <a:pt x="12774" y="9599"/>
                      <a:pt x="12856" y="9527"/>
                      <a:pt x="12856" y="9435"/>
                    </a:cubicBezTo>
                    <a:cubicBezTo>
                      <a:pt x="12856" y="9343"/>
                      <a:pt x="12774" y="9265"/>
                      <a:pt x="12669" y="9265"/>
                    </a:cubicBezTo>
                    <a:close/>
                    <a:moveTo>
                      <a:pt x="13292" y="9265"/>
                    </a:moveTo>
                    <a:cubicBezTo>
                      <a:pt x="13187" y="9265"/>
                      <a:pt x="13104" y="9343"/>
                      <a:pt x="13104" y="9435"/>
                    </a:cubicBezTo>
                    <a:cubicBezTo>
                      <a:pt x="13104" y="9527"/>
                      <a:pt x="13187" y="9599"/>
                      <a:pt x="13292" y="9599"/>
                    </a:cubicBezTo>
                    <a:cubicBezTo>
                      <a:pt x="13398" y="9599"/>
                      <a:pt x="13487" y="9527"/>
                      <a:pt x="13487" y="9435"/>
                    </a:cubicBezTo>
                    <a:cubicBezTo>
                      <a:pt x="13487" y="9343"/>
                      <a:pt x="13398" y="9265"/>
                      <a:pt x="13292" y="9265"/>
                    </a:cubicBezTo>
                    <a:close/>
                    <a:moveTo>
                      <a:pt x="13927" y="9265"/>
                    </a:moveTo>
                    <a:cubicBezTo>
                      <a:pt x="13822" y="9265"/>
                      <a:pt x="13739" y="9343"/>
                      <a:pt x="13739" y="9435"/>
                    </a:cubicBezTo>
                    <a:cubicBezTo>
                      <a:pt x="13739" y="9527"/>
                      <a:pt x="13822" y="9599"/>
                      <a:pt x="13927" y="9599"/>
                    </a:cubicBezTo>
                    <a:cubicBezTo>
                      <a:pt x="14033" y="9599"/>
                      <a:pt x="14120" y="9527"/>
                      <a:pt x="14120" y="9435"/>
                    </a:cubicBezTo>
                    <a:cubicBezTo>
                      <a:pt x="14120" y="9343"/>
                      <a:pt x="14033" y="9265"/>
                      <a:pt x="13927" y="9265"/>
                    </a:cubicBezTo>
                    <a:close/>
                    <a:moveTo>
                      <a:pt x="14554" y="9265"/>
                    </a:moveTo>
                    <a:cubicBezTo>
                      <a:pt x="14449" y="9265"/>
                      <a:pt x="14360" y="9343"/>
                      <a:pt x="14360" y="9435"/>
                    </a:cubicBezTo>
                    <a:cubicBezTo>
                      <a:pt x="14360" y="9527"/>
                      <a:pt x="14449" y="9599"/>
                      <a:pt x="14554" y="9599"/>
                    </a:cubicBezTo>
                    <a:cubicBezTo>
                      <a:pt x="14660" y="9599"/>
                      <a:pt x="14742" y="9527"/>
                      <a:pt x="14742" y="9435"/>
                    </a:cubicBezTo>
                    <a:cubicBezTo>
                      <a:pt x="14742" y="9343"/>
                      <a:pt x="14660" y="9265"/>
                      <a:pt x="14554" y="9265"/>
                    </a:cubicBezTo>
                    <a:close/>
                    <a:moveTo>
                      <a:pt x="15175" y="9265"/>
                    </a:moveTo>
                    <a:cubicBezTo>
                      <a:pt x="15069" y="9265"/>
                      <a:pt x="14982" y="9343"/>
                      <a:pt x="14982" y="9435"/>
                    </a:cubicBezTo>
                    <a:cubicBezTo>
                      <a:pt x="14982" y="9527"/>
                      <a:pt x="15069" y="9599"/>
                      <a:pt x="15175" y="9599"/>
                    </a:cubicBezTo>
                    <a:cubicBezTo>
                      <a:pt x="15280" y="9599"/>
                      <a:pt x="15363" y="9527"/>
                      <a:pt x="15363" y="9435"/>
                    </a:cubicBezTo>
                    <a:cubicBezTo>
                      <a:pt x="15363" y="9343"/>
                      <a:pt x="15280" y="9265"/>
                      <a:pt x="15175" y="9265"/>
                    </a:cubicBezTo>
                    <a:close/>
                    <a:moveTo>
                      <a:pt x="15793" y="9265"/>
                    </a:moveTo>
                    <a:cubicBezTo>
                      <a:pt x="15687" y="9265"/>
                      <a:pt x="15605" y="9343"/>
                      <a:pt x="15605" y="9435"/>
                    </a:cubicBezTo>
                    <a:cubicBezTo>
                      <a:pt x="15605" y="9527"/>
                      <a:pt x="15687" y="9599"/>
                      <a:pt x="15793" y="9599"/>
                    </a:cubicBezTo>
                    <a:cubicBezTo>
                      <a:pt x="15898" y="9599"/>
                      <a:pt x="15987" y="9527"/>
                      <a:pt x="15987" y="9435"/>
                    </a:cubicBezTo>
                    <a:cubicBezTo>
                      <a:pt x="15987" y="9343"/>
                      <a:pt x="15898" y="9265"/>
                      <a:pt x="15793" y="9265"/>
                    </a:cubicBezTo>
                    <a:close/>
                    <a:moveTo>
                      <a:pt x="16420" y="9265"/>
                    </a:moveTo>
                    <a:cubicBezTo>
                      <a:pt x="16314" y="9265"/>
                      <a:pt x="16227" y="9343"/>
                      <a:pt x="16227" y="9435"/>
                    </a:cubicBezTo>
                    <a:cubicBezTo>
                      <a:pt x="16227" y="9527"/>
                      <a:pt x="16314" y="9599"/>
                      <a:pt x="16420" y="9599"/>
                    </a:cubicBezTo>
                    <a:cubicBezTo>
                      <a:pt x="16525" y="9599"/>
                      <a:pt x="16607" y="9527"/>
                      <a:pt x="16607" y="9435"/>
                    </a:cubicBezTo>
                    <a:cubicBezTo>
                      <a:pt x="16607" y="9343"/>
                      <a:pt x="16525" y="9265"/>
                      <a:pt x="16420" y="9265"/>
                    </a:cubicBezTo>
                    <a:close/>
                    <a:moveTo>
                      <a:pt x="17042" y="9265"/>
                    </a:moveTo>
                    <a:cubicBezTo>
                      <a:pt x="16936" y="9265"/>
                      <a:pt x="16848" y="9343"/>
                      <a:pt x="16848" y="9435"/>
                    </a:cubicBezTo>
                    <a:cubicBezTo>
                      <a:pt x="16848" y="9527"/>
                      <a:pt x="16936" y="9599"/>
                      <a:pt x="17042" y="9599"/>
                    </a:cubicBezTo>
                    <a:cubicBezTo>
                      <a:pt x="17147" y="9599"/>
                      <a:pt x="17230" y="9527"/>
                      <a:pt x="17230" y="9435"/>
                    </a:cubicBezTo>
                    <a:cubicBezTo>
                      <a:pt x="17230" y="9343"/>
                      <a:pt x="17147" y="9265"/>
                      <a:pt x="17042" y="9265"/>
                    </a:cubicBezTo>
                    <a:close/>
                    <a:moveTo>
                      <a:pt x="17666" y="9265"/>
                    </a:moveTo>
                    <a:cubicBezTo>
                      <a:pt x="17560" y="9265"/>
                      <a:pt x="17478" y="9343"/>
                      <a:pt x="17478" y="9435"/>
                    </a:cubicBezTo>
                    <a:cubicBezTo>
                      <a:pt x="17478" y="9527"/>
                      <a:pt x="17560" y="9599"/>
                      <a:pt x="17666" y="9599"/>
                    </a:cubicBezTo>
                    <a:cubicBezTo>
                      <a:pt x="17771" y="9599"/>
                      <a:pt x="17860" y="9527"/>
                      <a:pt x="17860" y="9435"/>
                    </a:cubicBezTo>
                    <a:cubicBezTo>
                      <a:pt x="17860" y="9343"/>
                      <a:pt x="17771" y="9265"/>
                      <a:pt x="17666" y="9265"/>
                    </a:cubicBezTo>
                    <a:close/>
                    <a:moveTo>
                      <a:pt x="18294" y="9265"/>
                    </a:moveTo>
                    <a:cubicBezTo>
                      <a:pt x="18189" y="9265"/>
                      <a:pt x="18100" y="9343"/>
                      <a:pt x="18100" y="9435"/>
                    </a:cubicBezTo>
                    <a:cubicBezTo>
                      <a:pt x="18100" y="9527"/>
                      <a:pt x="18189" y="9599"/>
                      <a:pt x="18294" y="9599"/>
                    </a:cubicBezTo>
                    <a:cubicBezTo>
                      <a:pt x="18400" y="9599"/>
                      <a:pt x="18482" y="9527"/>
                      <a:pt x="18482" y="9435"/>
                    </a:cubicBezTo>
                    <a:cubicBezTo>
                      <a:pt x="18482" y="9343"/>
                      <a:pt x="18400" y="9265"/>
                      <a:pt x="18294" y="9265"/>
                    </a:cubicBezTo>
                    <a:close/>
                    <a:moveTo>
                      <a:pt x="18915" y="9265"/>
                    </a:moveTo>
                    <a:cubicBezTo>
                      <a:pt x="18809" y="9265"/>
                      <a:pt x="18722" y="9343"/>
                      <a:pt x="18722" y="9435"/>
                    </a:cubicBezTo>
                    <a:cubicBezTo>
                      <a:pt x="18722" y="9527"/>
                      <a:pt x="18809" y="9599"/>
                      <a:pt x="18915" y="9599"/>
                    </a:cubicBezTo>
                    <a:cubicBezTo>
                      <a:pt x="19020" y="9599"/>
                      <a:pt x="19103" y="9527"/>
                      <a:pt x="19103" y="9435"/>
                    </a:cubicBezTo>
                    <a:cubicBezTo>
                      <a:pt x="19103" y="9343"/>
                      <a:pt x="19020" y="9265"/>
                      <a:pt x="18915" y="9265"/>
                    </a:cubicBezTo>
                    <a:close/>
                    <a:moveTo>
                      <a:pt x="19533" y="9265"/>
                    </a:moveTo>
                    <a:cubicBezTo>
                      <a:pt x="19427" y="9265"/>
                      <a:pt x="19345" y="9343"/>
                      <a:pt x="19345" y="9435"/>
                    </a:cubicBezTo>
                    <a:cubicBezTo>
                      <a:pt x="19345" y="9527"/>
                      <a:pt x="19427" y="9599"/>
                      <a:pt x="19533" y="9599"/>
                    </a:cubicBezTo>
                    <a:cubicBezTo>
                      <a:pt x="19638" y="9599"/>
                      <a:pt x="19727" y="9527"/>
                      <a:pt x="19727" y="9435"/>
                    </a:cubicBezTo>
                    <a:cubicBezTo>
                      <a:pt x="19727" y="9343"/>
                      <a:pt x="19638" y="9265"/>
                      <a:pt x="19533" y="9265"/>
                    </a:cubicBezTo>
                    <a:close/>
                    <a:moveTo>
                      <a:pt x="20160" y="9265"/>
                    </a:moveTo>
                    <a:cubicBezTo>
                      <a:pt x="20054" y="9265"/>
                      <a:pt x="19967" y="9343"/>
                      <a:pt x="19967" y="9435"/>
                    </a:cubicBezTo>
                    <a:cubicBezTo>
                      <a:pt x="19967" y="9527"/>
                      <a:pt x="20054" y="9599"/>
                      <a:pt x="20160" y="9599"/>
                    </a:cubicBezTo>
                    <a:cubicBezTo>
                      <a:pt x="20265" y="9599"/>
                      <a:pt x="20348" y="9527"/>
                      <a:pt x="20348" y="9435"/>
                    </a:cubicBezTo>
                    <a:cubicBezTo>
                      <a:pt x="20348" y="9343"/>
                      <a:pt x="20265" y="9265"/>
                      <a:pt x="20160" y="9265"/>
                    </a:cubicBezTo>
                    <a:close/>
                    <a:moveTo>
                      <a:pt x="20782" y="9265"/>
                    </a:moveTo>
                    <a:cubicBezTo>
                      <a:pt x="20676" y="9265"/>
                      <a:pt x="20588" y="9343"/>
                      <a:pt x="20588" y="9435"/>
                    </a:cubicBezTo>
                    <a:cubicBezTo>
                      <a:pt x="20588" y="9527"/>
                      <a:pt x="20676" y="9599"/>
                      <a:pt x="20782" y="9599"/>
                    </a:cubicBezTo>
                    <a:cubicBezTo>
                      <a:pt x="20887" y="9599"/>
                      <a:pt x="20970" y="9527"/>
                      <a:pt x="20970" y="9435"/>
                    </a:cubicBezTo>
                    <a:cubicBezTo>
                      <a:pt x="20970" y="9343"/>
                      <a:pt x="20887" y="9265"/>
                      <a:pt x="20782" y="9265"/>
                    </a:cubicBezTo>
                    <a:close/>
                    <a:moveTo>
                      <a:pt x="21406" y="9265"/>
                    </a:moveTo>
                    <a:cubicBezTo>
                      <a:pt x="21300" y="9265"/>
                      <a:pt x="21218" y="9343"/>
                      <a:pt x="21218" y="9435"/>
                    </a:cubicBezTo>
                    <a:cubicBezTo>
                      <a:pt x="21218" y="9527"/>
                      <a:pt x="21300" y="9599"/>
                      <a:pt x="21406" y="9599"/>
                    </a:cubicBezTo>
                    <a:cubicBezTo>
                      <a:pt x="21511" y="9599"/>
                      <a:pt x="21600" y="9527"/>
                      <a:pt x="21600" y="9435"/>
                    </a:cubicBezTo>
                    <a:cubicBezTo>
                      <a:pt x="21600" y="9343"/>
                      <a:pt x="21511" y="9265"/>
                      <a:pt x="21406" y="9265"/>
                    </a:cubicBezTo>
                    <a:close/>
                    <a:moveTo>
                      <a:pt x="7681" y="9809"/>
                    </a:moveTo>
                    <a:cubicBezTo>
                      <a:pt x="7575" y="9809"/>
                      <a:pt x="7488" y="9886"/>
                      <a:pt x="7488" y="9978"/>
                    </a:cubicBezTo>
                    <a:cubicBezTo>
                      <a:pt x="7488" y="10070"/>
                      <a:pt x="7575" y="10148"/>
                      <a:pt x="7681" y="10148"/>
                    </a:cubicBezTo>
                    <a:cubicBezTo>
                      <a:pt x="7786" y="10148"/>
                      <a:pt x="7869" y="10070"/>
                      <a:pt x="7869" y="9978"/>
                    </a:cubicBezTo>
                    <a:cubicBezTo>
                      <a:pt x="7868" y="9886"/>
                      <a:pt x="7786" y="9809"/>
                      <a:pt x="7681" y="9809"/>
                    </a:cubicBezTo>
                    <a:close/>
                    <a:moveTo>
                      <a:pt x="8303" y="9809"/>
                    </a:moveTo>
                    <a:cubicBezTo>
                      <a:pt x="8197" y="9809"/>
                      <a:pt x="8109" y="9886"/>
                      <a:pt x="8109" y="9978"/>
                    </a:cubicBezTo>
                    <a:cubicBezTo>
                      <a:pt x="8109" y="10070"/>
                      <a:pt x="8197" y="10148"/>
                      <a:pt x="8303" y="10148"/>
                    </a:cubicBezTo>
                    <a:cubicBezTo>
                      <a:pt x="8408" y="10148"/>
                      <a:pt x="8491" y="10070"/>
                      <a:pt x="8491" y="9978"/>
                    </a:cubicBezTo>
                    <a:cubicBezTo>
                      <a:pt x="8490" y="9886"/>
                      <a:pt x="8408" y="9809"/>
                      <a:pt x="8303" y="9809"/>
                    </a:cubicBezTo>
                    <a:close/>
                    <a:moveTo>
                      <a:pt x="8927" y="9809"/>
                    </a:moveTo>
                    <a:cubicBezTo>
                      <a:pt x="8821" y="9809"/>
                      <a:pt x="8739" y="9886"/>
                      <a:pt x="8739" y="9978"/>
                    </a:cubicBezTo>
                    <a:cubicBezTo>
                      <a:pt x="8738" y="10070"/>
                      <a:pt x="8821" y="10148"/>
                      <a:pt x="8927" y="10148"/>
                    </a:cubicBezTo>
                    <a:cubicBezTo>
                      <a:pt x="9032" y="10148"/>
                      <a:pt x="9121" y="10070"/>
                      <a:pt x="9121" y="9978"/>
                    </a:cubicBezTo>
                    <a:cubicBezTo>
                      <a:pt x="9121" y="9886"/>
                      <a:pt x="9032" y="9809"/>
                      <a:pt x="8927" y="9809"/>
                    </a:cubicBezTo>
                    <a:close/>
                    <a:moveTo>
                      <a:pt x="9554" y="9809"/>
                    </a:moveTo>
                    <a:cubicBezTo>
                      <a:pt x="9448" y="9809"/>
                      <a:pt x="9366" y="9886"/>
                      <a:pt x="9366" y="9978"/>
                    </a:cubicBezTo>
                    <a:cubicBezTo>
                      <a:pt x="9365" y="10070"/>
                      <a:pt x="9448" y="10148"/>
                      <a:pt x="9554" y="10148"/>
                    </a:cubicBezTo>
                    <a:cubicBezTo>
                      <a:pt x="9659" y="10148"/>
                      <a:pt x="9746" y="10070"/>
                      <a:pt x="9746" y="9978"/>
                    </a:cubicBezTo>
                    <a:cubicBezTo>
                      <a:pt x="9746" y="9886"/>
                      <a:pt x="9659" y="9809"/>
                      <a:pt x="9554" y="9809"/>
                    </a:cubicBezTo>
                    <a:close/>
                    <a:moveTo>
                      <a:pt x="10181" y="9809"/>
                    </a:moveTo>
                    <a:cubicBezTo>
                      <a:pt x="10075" y="9809"/>
                      <a:pt x="9987" y="9886"/>
                      <a:pt x="9987" y="9978"/>
                    </a:cubicBezTo>
                    <a:cubicBezTo>
                      <a:pt x="9987" y="10070"/>
                      <a:pt x="10075" y="10148"/>
                      <a:pt x="10181" y="10148"/>
                    </a:cubicBezTo>
                    <a:cubicBezTo>
                      <a:pt x="10286" y="10148"/>
                      <a:pt x="10369" y="10070"/>
                      <a:pt x="10369" y="9978"/>
                    </a:cubicBezTo>
                    <a:cubicBezTo>
                      <a:pt x="10368" y="9886"/>
                      <a:pt x="10286" y="9809"/>
                      <a:pt x="10181" y="9809"/>
                    </a:cubicBezTo>
                    <a:close/>
                    <a:moveTo>
                      <a:pt x="10802" y="9809"/>
                    </a:moveTo>
                    <a:cubicBezTo>
                      <a:pt x="10696" y="9809"/>
                      <a:pt x="10609" y="9886"/>
                      <a:pt x="10609" y="9978"/>
                    </a:cubicBezTo>
                    <a:cubicBezTo>
                      <a:pt x="10609" y="10070"/>
                      <a:pt x="10696" y="10148"/>
                      <a:pt x="10802" y="10148"/>
                    </a:cubicBezTo>
                    <a:cubicBezTo>
                      <a:pt x="10907" y="10148"/>
                      <a:pt x="10990" y="10070"/>
                      <a:pt x="10989" y="9978"/>
                    </a:cubicBezTo>
                    <a:cubicBezTo>
                      <a:pt x="10989" y="9886"/>
                      <a:pt x="10907" y="9809"/>
                      <a:pt x="10802" y="9809"/>
                    </a:cubicBezTo>
                    <a:close/>
                    <a:moveTo>
                      <a:pt x="11419" y="9809"/>
                    </a:moveTo>
                    <a:cubicBezTo>
                      <a:pt x="11314" y="9809"/>
                      <a:pt x="11232" y="9886"/>
                      <a:pt x="11231" y="9978"/>
                    </a:cubicBezTo>
                    <a:cubicBezTo>
                      <a:pt x="11231" y="10070"/>
                      <a:pt x="11314" y="10148"/>
                      <a:pt x="11419" y="10148"/>
                    </a:cubicBezTo>
                    <a:cubicBezTo>
                      <a:pt x="11525" y="10148"/>
                      <a:pt x="11613" y="10070"/>
                      <a:pt x="11613" y="9978"/>
                    </a:cubicBezTo>
                    <a:cubicBezTo>
                      <a:pt x="11613" y="9886"/>
                      <a:pt x="11525" y="9809"/>
                      <a:pt x="11419" y="9809"/>
                    </a:cubicBezTo>
                    <a:close/>
                    <a:moveTo>
                      <a:pt x="12046" y="9809"/>
                    </a:moveTo>
                    <a:cubicBezTo>
                      <a:pt x="11941" y="9809"/>
                      <a:pt x="11854" y="9886"/>
                      <a:pt x="11854" y="9978"/>
                    </a:cubicBezTo>
                    <a:cubicBezTo>
                      <a:pt x="11854" y="10070"/>
                      <a:pt x="11941" y="10148"/>
                      <a:pt x="12046" y="10148"/>
                    </a:cubicBezTo>
                    <a:cubicBezTo>
                      <a:pt x="12152" y="10148"/>
                      <a:pt x="12235" y="10070"/>
                      <a:pt x="12234" y="9978"/>
                    </a:cubicBezTo>
                    <a:cubicBezTo>
                      <a:pt x="12234" y="9886"/>
                      <a:pt x="12152" y="9809"/>
                      <a:pt x="12046" y="9809"/>
                    </a:cubicBezTo>
                    <a:close/>
                    <a:moveTo>
                      <a:pt x="12669" y="9809"/>
                    </a:moveTo>
                    <a:cubicBezTo>
                      <a:pt x="12563" y="9809"/>
                      <a:pt x="12474" y="9886"/>
                      <a:pt x="12474" y="9978"/>
                    </a:cubicBezTo>
                    <a:cubicBezTo>
                      <a:pt x="12474" y="10070"/>
                      <a:pt x="12563" y="10148"/>
                      <a:pt x="12669" y="10148"/>
                    </a:cubicBezTo>
                    <a:cubicBezTo>
                      <a:pt x="12774" y="10148"/>
                      <a:pt x="12857" y="10070"/>
                      <a:pt x="12856" y="9978"/>
                    </a:cubicBezTo>
                    <a:cubicBezTo>
                      <a:pt x="12856" y="9886"/>
                      <a:pt x="12774" y="9809"/>
                      <a:pt x="12669" y="9809"/>
                    </a:cubicBezTo>
                    <a:close/>
                    <a:moveTo>
                      <a:pt x="13292" y="9809"/>
                    </a:moveTo>
                    <a:cubicBezTo>
                      <a:pt x="13187" y="9809"/>
                      <a:pt x="13105" y="9886"/>
                      <a:pt x="13104" y="9978"/>
                    </a:cubicBezTo>
                    <a:cubicBezTo>
                      <a:pt x="13104" y="10070"/>
                      <a:pt x="13187" y="10148"/>
                      <a:pt x="13292" y="10148"/>
                    </a:cubicBezTo>
                    <a:cubicBezTo>
                      <a:pt x="13398" y="10148"/>
                      <a:pt x="13487" y="10070"/>
                      <a:pt x="13487" y="9978"/>
                    </a:cubicBezTo>
                    <a:cubicBezTo>
                      <a:pt x="13487" y="9886"/>
                      <a:pt x="13398" y="9809"/>
                      <a:pt x="13292" y="9809"/>
                    </a:cubicBezTo>
                    <a:close/>
                    <a:moveTo>
                      <a:pt x="13927" y="9809"/>
                    </a:moveTo>
                    <a:cubicBezTo>
                      <a:pt x="13822" y="9809"/>
                      <a:pt x="13740" y="9886"/>
                      <a:pt x="13739" y="9978"/>
                    </a:cubicBezTo>
                    <a:cubicBezTo>
                      <a:pt x="13739" y="10070"/>
                      <a:pt x="13822" y="10148"/>
                      <a:pt x="13927" y="10148"/>
                    </a:cubicBezTo>
                    <a:cubicBezTo>
                      <a:pt x="14033" y="10148"/>
                      <a:pt x="14120" y="10070"/>
                      <a:pt x="14120" y="9978"/>
                    </a:cubicBezTo>
                    <a:cubicBezTo>
                      <a:pt x="14120" y="9886"/>
                      <a:pt x="14033" y="9809"/>
                      <a:pt x="13927" y="9809"/>
                    </a:cubicBezTo>
                    <a:close/>
                    <a:moveTo>
                      <a:pt x="14554" y="9809"/>
                    </a:moveTo>
                    <a:cubicBezTo>
                      <a:pt x="14449" y="9809"/>
                      <a:pt x="14360" y="9886"/>
                      <a:pt x="14360" y="9978"/>
                    </a:cubicBezTo>
                    <a:cubicBezTo>
                      <a:pt x="14360" y="10070"/>
                      <a:pt x="14449" y="10148"/>
                      <a:pt x="14554" y="10148"/>
                    </a:cubicBezTo>
                    <a:cubicBezTo>
                      <a:pt x="14660" y="10148"/>
                      <a:pt x="14742" y="10070"/>
                      <a:pt x="14742" y="9978"/>
                    </a:cubicBezTo>
                    <a:cubicBezTo>
                      <a:pt x="14742" y="9886"/>
                      <a:pt x="14660" y="9809"/>
                      <a:pt x="14554" y="9809"/>
                    </a:cubicBezTo>
                    <a:close/>
                    <a:moveTo>
                      <a:pt x="15175" y="9809"/>
                    </a:moveTo>
                    <a:cubicBezTo>
                      <a:pt x="15069" y="9809"/>
                      <a:pt x="14982" y="9886"/>
                      <a:pt x="14982" y="9978"/>
                    </a:cubicBezTo>
                    <a:cubicBezTo>
                      <a:pt x="14982" y="10070"/>
                      <a:pt x="15069" y="10148"/>
                      <a:pt x="15175" y="10148"/>
                    </a:cubicBezTo>
                    <a:cubicBezTo>
                      <a:pt x="15280" y="10148"/>
                      <a:pt x="15363" y="10070"/>
                      <a:pt x="15363" y="9978"/>
                    </a:cubicBezTo>
                    <a:cubicBezTo>
                      <a:pt x="15362" y="9886"/>
                      <a:pt x="15280" y="9809"/>
                      <a:pt x="15175" y="9809"/>
                    </a:cubicBezTo>
                    <a:close/>
                    <a:moveTo>
                      <a:pt x="15793" y="9809"/>
                    </a:moveTo>
                    <a:cubicBezTo>
                      <a:pt x="15687" y="9809"/>
                      <a:pt x="15605" y="9886"/>
                      <a:pt x="15605" y="9978"/>
                    </a:cubicBezTo>
                    <a:cubicBezTo>
                      <a:pt x="15604" y="10070"/>
                      <a:pt x="15687" y="10148"/>
                      <a:pt x="15793" y="10148"/>
                    </a:cubicBezTo>
                    <a:cubicBezTo>
                      <a:pt x="15898" y="10148"/>
                      <a:pt x="15987" y="10070"/>
                      <a:pt x="15987" y="9978"/>
                    </a:cubicBezTo>
                    <a:cubicBezTo>
                      <a:pt x="15987" y="9886"/>
                      <a:pt x="15898" y="9809"/>
                      <a:pt x="15793" y="9809"/>
                    </a:cubicBezTo>
                    <a:close/>
                    <a:moveTo>
                      <a:pt x="16420" y="9809"/>
                    </a:moveTo>
                    <a:cubicBezTo>
                      <a:pt x="16314" y="9809"/>
                      <a:pt x="16227" y="9886"/>
                      <a:pt x="16227" y="9978"/>
                    </a:cubicBezTo>
                    <a:cubicBezTo>
                      <a:pt x="16227" y="10070"/>
                      <a:pt x="16314" y="10148"/>
                      <a:pt x="16420" y="10148"/>
                    </a:cubicBezTo>
                    <a:cubicBezTo>
                      <a:pt x="16525" y="10148"/>
                      <a:pt x="16608" y="10070"/>
                      <a:pt x="16607" y="9978"/>
                    </a:cubicBezTo>
                    <a:cubicBezTo>
                      <a:pt x="16607" y="9886"/>
                      <a:pt x="16525" y="9809"/>
                      <a:pt x="16420" y="9809"/>
                    </a:cubicBezTo>
                    <a:close/>
                    <a:moveTo>
                      <a:pt x="17042" y="9809"/>
                    </a:moveTo>
                    <a:cubicBezTo>
                      <a:pt x="16936" y="9809"/>
                      <a:pt x="16848" y="9886"/>
                      <a:pt x="16848" y="9978"/>
                    </a:cubicBezTo>
                    <a:cubicBezTo>
                      <a:pt x="16848" y="10070"/>
                      <a:pt x="16936" y="10148"/>
                      <a:pt x="17042" y="10148"/>
                    </a:cubicBezTo>
                    <a:cubicBezTo>
                      <a:pt x="17147" y="10148"/>
                      <a:pt x="17230" y="10070"/>
                      <a:pt x="17230" y="9978"/>
                    </a:cubicBezTo>
                    <a:cubicBezTo>
                      <a:pt x="17229" y="9886"/>
                      <a:pt x="17147" y="9809"/>
                      <a:pt x="17042" y="9809"/>
                    </a:cubicBezTo>
                    <a:close/>
                    <a:moveTo>
                      <a:pt x="17666" y="9809"/>
                    </a:moveTo>
                    <a:cubicBezTo>
                      <a:pt x="17560" y="9809"/>
                      <a:pt x="17478" y="9886"/>
                      <a:pt x="17478" y="9978"/>
                    </a:cubicBezTo>
                    <a:cubicBezTo>
                      <a:pt x="17477" y="10070"/>
                      <a:pt x="17560" y="10148"/>
                      <a:pt x="17666" y="10148"/>
                    </a:cubicBezTo>
                    <a:cubicBezTo>
                      <a:pt x="17771" y="10148"/>
                      <a:pt x="17860" y="10070"/>
                      <a:pt x="17860" y="9978"/>
                    </a:cubicBezTo>
                    <a:cubicBezTo>
                      <a:pt x="17860" y="9886"/>
                      <a:pt x="17771" y="9809"/>
                      <a:pt x="17666" y="9809"/>
                    </a:cubicBezTo>
                    <a:close/>
                    <a:moveTo>
                      <a:pt x="18294" y="9809"/>
                    </a:moveTo>
                    <a:cubicBezTo>
                      <a:pt x="18189" y="9809"/>
                      <a:pt x="18100" y="9886"/>
                      <a:pt x="18100" y="9978"/>
                    </a:cubicBezTo>
                    <a:cubicBezTo>
                      <a:pt x="18100" y="10070"/>
                      <a:pt x="18189" y="10148"/>
                      <a:pt x="18294" y="10148"/>
                    </a:cubicBezTo>
                    <a:cubicBezTo>
                      <a:pt x="18400" y="10148"/>
                      <a:pt x="18483" y="10070"/>
                      <a:pt x="18482" y="9978"/>
                    </a:cubicBezTo>
                    <a:cubicBezTo>
                      <a:pt x="18482" y="9886"/>
                      <a:pt x="18400" y="9809"/>
                      <a:pt x="18294" y="9809"/>
                    </a:cubicBezTo>
                    <a:close/>
                    <a:moveTo>
                      <a:pt x="18915" y="9809"/>
                    </a:moveTo>
                    <a:cubicBezTo>
                      <a:pt x="18809" y="9809"/>
                      <a:pt x="18722" y="9886"/>
                      <a:pt x="18722" y="9978"/>
                    </a:cubicBezTo>
                    <a:cubicBezTo>
                      <a:pt x="18722" y="10070"/>
                      <a:pt x="18809" y="10148"/>
                      <a:pt x="18915" y="10148"/>
                    </a:cubicBezTo>
                    <a:cubicBezTo>
                      <a:pt x="19020" y="10148"/>
                      <a:pt x="19103" y="10070"/>
                      <a:pt x="19103" y="9978"/>
                    </a:cubicBezTo>
                    <a:cubicBezTo>
                      <a:pt x="19103" y="9886"/>
                      <a:pt x="19020" y="9809"/>
                      <a:pt x="18915" y="9809"/>
                    </a:cubicBezTo>
                    <a:close/>
                    <a:moveTo>
                      <a:pt x="19533" y="9809"/>
                    </a:moveTo>
                    <a:cubicBezTo>
                      <a:pt x="19427" y="9809"/>
                      <a:pt x="19345" y="9886"/>
                      <a:pt x="19345" y="9978"/>
                    </a:cubicBezTo>
                    <a:cubicBezTo>
                      <a:pt x="19344" y="10070"/>
                      <a:pt x="19427" y="10148"/>
                      <a:pt x="19533" y="10148"/>
                    </a:cubicBezTo>
                    <a:cubicBezTo>
                      <a:pt x="19638" y="10148"/>
                      <a:pt x="19727" y="10070"/>
                      <a:pt x="19727" y="9978"/>
                    </a:cubicBezTo>
                    <a:cubicBezTo>
                      <a:pt x="19727" y="9886"/>
                      <a:pt x="19638" y="9809"/>
                      <a:pt x="19533" y="9809"/>
                    </a:cubicBezTo>
                    <a:close/>
                    <a:moveTo>
                      <a:pt x="20160" y="9809"/>
                    </a:moveTo>
                    <a:cubicBezTo>
                      <a:pt x="20054" y="9809"/>
                      <a:pt x="19967" y="9886"/>
                      <a:pt x="19967" y="9978"/>
                    </a:cubicBezTo>
                    <a:cubicBezTo>
                      <a:pt x="19967" y="10070"/>
                      <a:pt x="20054" y="10148"/>
                      <a:pt x="20160" y="10148"/>
                    </a:cubicBezTo>
                    <a:cubicBezTo>
                      <a:pt x="20265" y="10148"/>
                      <a:pt x="20348" y="10070"/>
                      <a:pt x="20348" y="9978"/>
                    </a:cubicBezTo>
                    <a:cubicBezTo>
                      <a:pt x="20347" y="9886"/>
                      <a:pt x="20265" y="9809"/>
                      <a:pt x="20160" y="9809"/>
                    </a:cubicBezTo>
                    <a:close/>
                    <a:moveTo>
                      <a:pt x="20782" y="9809"/>
                    </a:moveTo>
                    <a:cubicBezTo>
                      <a:pt x="20676" y="9809"/>
                      <a:pt x="20588" y="9886"/>
                      <a:pt x="20588" y="9978"/>
                    </a:cubicBezTo>
                    <a:cubicBezTo>
                      <a:pt x="20588" y="10070"/>
                      <a:pt x="20676" y="10148"/>
                      <a:pt x="20782" y="10148"/>
                    </a:cubicBezTo>
                    <a:cubicBezTo>
                      <a:pt x="20887" y="10148"/>
                      <a:pt x="20970" y="10070"/>
                      <a:pt x="20970" y="9978"/>
                    </a:cubicBezTo>
                    <a:cubicBezTo>
                      <a:pt x="20970" y="9886"/>
                      <a:pt x="20887" y="9809"/>
                      <a:pt x="20782" y="9809"/>
                    </a:cubicBezTo>
                    <a:close/>
                    <a:moveTo>
                      <a:pt x="8927" y="10358"/>
                    </a:moveTo>
                    <a:cubicBezTo>
                      <a:pt x="8821" y="10358"/>
                      <a:pt x="8739" y="10430"/>
                      <a:pt x="8739" y="10522"/>
                    </a:cubicBezTo>
                    <a:cubicBezTo>
                      <a:pt x="8739" y="10614"/>
                      <a:pt x="8821" y="10690"/>
                      <a:pt x="8927" y="10690"/>
                    </a:cubicBezTo>
                    <a:cubicBezTo>
                      <a:pt x="9032" y="10690"/>
                      <a:pt x="9121" y="10614"/>
                      <a:pt x="9121" y="10522"/>
                    </a:cubicBezTo>
                    <a:cubicBezTo>
                      <a:pt x="9121" y="10430"/>
                      <a:pt x="9032" y="10358"/>
                      <a:pt x="8927" y="10358"/>
                    </a:cubicBezTo>
                    <a:close/>
                    <a:moveTo>
                      <a:pt x="9554" y="10358"/>
                    </a:moveTo>
                    <a:cubicBezTo>
                      <a:pt x="9448" y="10358"/>
                      <a:pt x="9366" y="10430"/>
                      <a:pt x="9366" y="10522"/>
                    </a:cubicBezTo>
                    <a:cubicBezTo>
                      <a:pt x="9366" y="10614"/>
                      <a:pt x="9448" y="10690"/>
                      <a:pt x="9554" y="10690"/>
                    </a:cubicBezTo>
                    <a:cubicBezTo>
                      <a:pt x="9659" y="10690"/>
                      <a:pt x="9746" y="10614"/>
                      <a:pt x="9746" y="10522"/>
                    </a:cubicBezTo>
                    <a:cubicBezTo>
                      <a:pt x="9746" y="10430"/>
                      <a:pt x="9659" y="10358"/>
                      <a:pt x="9554" y="10358"/>
                    </a:cubicBezTo>
                    <a:close/>
                    <a:moveTo>
                      <a:pt x="10181" y="10358"/>
                    </a:moveTo>
                    <a:cubicBezTo>
                      <a:pt x="10075" y="10358"/>
                      <a:pt x="9987" y="10430"/>
                      <a:pt x="9987" y="10522"/>
                    </a:cubicBezTo>
                    <a:cubicBezTo>
                      <a:pt x="9987" y="10614"/>
                      <a:pt x="10075" y="10690"/>
                      <a:pt x="10181" y="10690"/>
                    </a:cubicBezTo>
                    <a:cubicBezTo>
                      <a:pt x="10286" y="10690"/>
                      <a:pt x="10369" y="10614"/>
                      <a:pt x="10369" y="10522"/>
                    </a:cubicBezTo>
                    <a:cubicBezTo>
                      <a:pt x="10369" y="10430"/>
                      <a:pt x="10286" y="10358"/>
                      <a:pt x="10181" y="10358"/>
                    </a:cubicBezTo>
                    <a:close/>
                    <a:moveTo>
                      <a:pt x="10802" y="10358"/>
                    </a:moveTo>
                    <a:cubicBezTo>
                      <a:pt x="10696" y="10358"/>
                      <a:pt x="10609" y="10430"/>
                      <a:pt x="10609" y="10522"/>
                    </a:cubicBezTo>
                    <a:cubicBezTo>
                      <a:pt x="10609" y="10614"/>
                      <a:pt x="10696" y="10690"/>
                      <a:pt x="10802" y="10690"/>
                    </a:cubicBezTo>
                    <a:cubicBezTo>
                      <a:pt x="10907" y="10690"/>
                      <a:pt x="10989" y="10614"/>
                      <a:pt x="10989" y="10522"/>
                    </a:cubicBezTo>
                    <a:cubicBezTo>
                      <a:pt x="10989" y="10430"/>
                      <a:pt x="10907" y="10358"/>
                      <a:pt x="10802" y="10358"/>
                    </a:cubicBezTo>
                    <a:close/>
                    <a:moveTo>
                      <a:pt x="11419" y="10358"/>
                    </a:moveTo>
                    <a:cubicBezTo>
                      <a:pt x="11314" y="10358"/>
                      <a:pt x="11231" y="10430"/>
                      <a:pt x="11231" y="10522"/>
                    </a:cubicBezTo>
                    <a:cubicBezTo>
                      <a:pt x="11231" y="10614"/>
                      <a:pt x="11314" y="10690"/>
                      <a:pt x="11419" y="10690"/>
                    </a:cubicBezTo>
                    <a:cubicBezTo>
                      <a:pt x="11525" y="10690"/>
                      <a:pt x="11613" y="10614"/>
                      <a:pt x="11613" y="10522"/>
                    </a:cubicBezTo>
                    <a:cubicBezTo>
                      <a:pt x="11613" y="10430"/>
                      <a:pt x="11525" y="10358"/>
                      <a:pt x="11419" y="10358"/>
                    </a:cubicBezTo>
                    <a:close/>
                    <a:moveTo>
                      <a:pt x="12046" y="10358"/>
                    </a:moveTo>
                    <a:cubicBezTo>
                      <a:pt x="11941" y="10358"/>
                      <a:pt x="11854" y="10430"/>
                      <a:pt x="11854" y="10522"/>
                    </a:cubicBezTo>
                    <a:cubicBezTo>
                      <a:pt x="11854" y="10614"/>
                      <a:pt x="11941" y="10690"/>
                      <a:pt x="12046" y="10690"/>
                    </a:cubicBezTo>
                    <a:cubicBezTo>
                      <a:pt x="12152" y="10690"/>
                      <a:pt x="12234" y="10614"/>
                      <a:pt x="12234" y="10522"/>
                    </a:cubicBezTo>
                    <a:cubicBezTo>
                      <a:pt x="12234" y="10430"/>
                      <a:pt x="12152" y="10358"/>
                      <a:pt x="12046" y="10358"/>
                    </a:cubicBezTo>
                    <a:close/>
                    <a:moveTo>
                      <a:pt x="12669" y="10358"/>
                    </a:moveTo>
                    <a:cubicBezTo>
                      <a:pt x="12563" y="10358"/>
                      <a:pt x="12474" y="10430"/>
                      <a:pt x="12474" y="10522"/>
                    </a:cubicBezTo>
                    <a:cubicBezTo>
                      <a:pt x="12474" y="10614"/>
                      <a:pt x="12563" y="10690"/>
                      <a:pt x="12669" y="10690"/>
                    </a:cubicBezTo>
                    <a:cubicBezTo>
                      <a:pt x="12774" y="10690"/>
                      <a:pt x="12856" y="10614"/>
                      <a:pt x="12856" y="10522"/>
                    </a:cubicBezTo>
                    <a:cubicBezTo>
                      <a:pt x="12856" y="10430"/>
                      <a:pt x="12774" y="10358"/>
                      <a:pt x="12669" y="10358"/>
                    </a:cubicBezTo>
                    <a:close/>
                    <a:moveTo>
                      <a:pt x="13292" y="10358"/>
                    </a:moveTo>
                    <a:cubicBezTo>
                      <a:pt x="13187" y="10358"/>
                      <a:pt x="13104" y="10430"/>
                      <a:pt x="13104" y="10522"/>
                    </a:cubicBezTo>
                    <a:cubicBezTo>
                      <a:pt x="13104" y="10614"/>
                      <a:pt x="13187" y="10690"/>
                      <a:pt x="13292" y="10690"/>
                    </a:cubicBezTo>
                    <a:cubicBezTo>
                      <a:pt x="13398" y="10690"/>
                      <a:pt x="13487" y="10614"/>
                      <a:pt x="13487" y="10522"/>
                    </a:cubicBezTo>
                    <a:cubicBezTo>
                      <a:pt x="13487" y="10430"/>
                      <a:pt x="13398" y="10358"/>
                      <a:pt x="13292" y="10358"/>
                    </a:cubicBezTo>
                    <a:close/>
                    <a:moveTo>
                      <a:pt x="13927" y="10358"/>
                    </a:moveTo>
                    <a:cubicBezTo>
                      <a:pt x="13822" y="10358"/>
                      <a:pt x="13739" y="10430"/>
                      <a:pt x="13739" y="10522"/>
                    </a:cubicBezTo>
                    <a:cubicBezTo>
                      <a:pt x="13739" y="10614"/>
                      <a:pt x="13822" y="10690"/>
                      <a:pt x="13927" y="10690"/>
                    </a:cubicBezTo>
                    <a:cubicBezTo>
                      <a:pt x="14033" y="10690"/>
                      <a:pt x="14120" y="10614"/>
                      <a:pt x="14120" y="10522"/>
                    </a:cubicBezTo>
                    <a:cubicBezTo>
                      <a:pt x="14120" y="10430"/>
                      <a:pt x="14033" y="10358"/>
                      <a:pt x="13927" y="10358"/>
                    </a:cubicBezTo>
                    <a:close/>
                    <a:moveTo>
                      <a:pt x="14554" y="10358"/>
                    </a:moveTo>
                    <a:cubicBezTo>
                      <a:pt x="14449" y="10358"/>
                      <a:pt x="14360" y="10430"/>
                      <a:pt x="14360" y="10522"/>
                    </a:cubicBezTo>
                    <a:cubicBezTo>
                      <a:pt x="14360" y="10614"/>
                      <a:pt x="14449" y="10690"/>
                      <a:pt x="14554" y="10690"/>
                    </a:cubicBezTo>
                    <a:cubicBezTo>
                      <a:pt x="14660" y="10690"/>
                      <a:pt x="14742" y="10614"/>
                      <a:pt x="14742" y="10522"/>
                    </a:cubicBezTo>
                    <a:cubicBezTo>
                      <a:pt x="14742" y="10430"/>
                      <a:pt x="14660" y="10358"/>
                      <a:pt x="14554" y="10358"/>
                    </a:cubicBezTo>
                    <a:close/>
                    <a:moveTo>
                      <a:pt x="15175" y="10358"/>
                    </a:moveTo>
                    <a:cubicBezTo>
                      <a:pt x="15069" y="10358"/>
                      <a:pt x="14982" y="10430"/>
                      <a:pt x="14982" y="10522"/>
                    </a:cubicBezTo>
                    <a:cubicBezTo>
                      <a:pt x="14982" y="10614"/>
                      <a:pt x="15069" y="10690"/>
                      <a:pt x="15175" y="10690"/>
                    </a:cubicBezTo>
                    <a:cubicBezTo>
                      <a:pt x="15280" y="10690"/>
                      <a:pt x="15363" y="10614"/>
                      <a:pt x="15363" y="10522"/>
                    </a:cubicBezTo>
                    <a:cubicBezTo>
                      <a:pt x="15363" y="10430"/>
                      <a:pt x="15280" y="10358"/>
                      <a:pt x="15175" y="10358"/>
                    </a:cubicBezTo>
                    <a:close/>
                    <a:moveTo>
                      <a:pt x="15793" y="10358"/>
                    </a:moveTo>
                    <a:cubicBezTo>
                      <a:pt x="15687" y="10358"/>
                      <a:pt x="15605" y="10430"/>
                      <a:pt x="15605" y="10522"/>
                    </a:cubicBezTo>
                    <a:cubicBezTo>
                      <a:pt x="15605" y="10614"/>
                      <a:pt x="15687" y="10690"/>
                      <a:pt x="15793" y="10690"/>
                    </a:cubicBezTo>
                    <a:cubicBezTo>
                      <a:pt x="15898" y="10690"/>
                      <a:pt x="15987" y="10614"/>
                      <a:pt x="15987" y="10522"/>
                    </a:cubicBezTo>
                    <a:cubicBezTo>
                      <a:pt x="15987" y="10430"/>
                      <a:pt x="15898" y="10358"/>
                      <a:pt x="15793" y="10358"/>
                    </a:cubicBezTo>
                    <a:close/>
                    <a:moveTo>
                      <a:pt x="16420" y="10358"/>
                    </a:moveTo>
                    <a:cubicBezTo>
                      <a:pt x="16314" y="10358"/>
                      <a:pt x="16227" y="10430"/>
                      <a:pt x="16227" y="10522"/>
                    </a:cubicBezTo>
                    <a:cubicBezTo>
                      <a:pt x="16227" y="10614"/>
                      <a:pt x="16314" y="10690"/>
                      <a:pt x="16420" y="10690"/>
                    </a:cubicBezTo>
                    <a:cubicBezTo>
                      <a:pt x="16525" y="10690"/>
                      <a:pt x="16607" y="10614"/>
                      <a:pt x="16607" y="10522"/>
                    </a:cubicBezTo>
                    <a:cubicBezTo>
                      <a:pt x="16607" y="10430"/>
                      <a:pt x="16525" y="10358"/>
                      <a:pt x="16420" y="10358"/>
                    </a:cubicBezTo>
                    <a:close/>
                    <a:moveTo>
                      <a:pt x="17042" y="10358"/>
                    </a:moveTo>
                    <a:cubicBezTo>
                      <a:pt x="16936" y="10358"/>
                      <a:pt x="16848" y="10430"/>
                      <a:pt x="16848" y="10522"/>
                    </a:cubicBezTo>
                    <a:cubicBezTo>
                      <a:pt x="16848" y="10614"/>
                      <a:pt x="16936" y="10690"/>
                      <a:pt x="17042" y="10690"/>
                    </a:cubicBezTo>
                    <a:cubicBezTo>
                      <a:pt x="17147" y="10690"/>
                      <a:pt x="17230" y="10614"/>
                      <a:pt x="17230" y="10522"/>
                    </a:cubicBezTo>
                    <a:cubicBezTo>
                      <a:pt x="17230" y="10430"/>
                      <a:pt x="17147" y="10358"/>
                      <a:pt x="17042" y="10358"/>
                    </a:cubicBezTo>
                    <a:close/>
                    <a:moveTo>
                      <a:pt x="17666" y="10358"/>
                    </a:moveTo>
                    <a:cubicBezTo>
                      <a:pt x="17560" y="10358"/>
                      <a:pt x="17478" y="10430"/>
                      <a:pt x="17478" y="10522"/>
                    </a:cubicBezTo>
                    <a:cubicBezTo>
                      <a:pt x="17478" y="10614"/>
                      <a:pt x="17560" y="10690"/>
                      <a:pt x="17666" y="10690"/>
                    </a:cubicBezTo>
                    <a:cubicBezTo>
                      <a:pt x="17771" y="10690"/>
                      <a:pt x="17860" y="10614"/>
                      <a:pt x="17860" y="10522"/>
                    </a:cubicBezTo>
                    <a:cubicBezTo>
                      <a:pt x="17860" y="10430"/>
                      <a:pt x="17771" y="10358"/>
                      <a:pt x="17666" y="10358"/>
                    </a:cubicBezTo>
                    <a:close/>
                    <a:moveTo>
                      <a:pt x="18294" y="10358"/>
                    </a:moveTo>
                    <a:cubicBezTo>
                      <a:pt x="18189" y="10358"/>
                      <a:pt x="18100" y="10430"/>
                      <a:pt x="18100" y="10522"/>
                    </a:cubicBezTo>
                    <a:cubicBezTo>
                      <a:pt x="18100" y="10614"/>
                      <a:pt x="18189" y="10690"/>
                      <a:pt x="18294" y="10690"/>
                    </a:cubicBezTo>
                    <a:cubicBezTo>
                      <a:pt x="18400" y="10690"/>
                      <a:pt x="18482" y="10614"/>
                      <a:pt x="18482" y="10522"/>
                    </a:cubicBezTo>
                    <a:cubicBezTo>
                      <a:pt x="18482" y="10430"/>
                      <a:pt x="18400" y="10358"/>
                      <a:pt x="18294" y="10358"/>
                    </a:cubicBezTo>
                    <a:close/>
                    <a:moveTo>
                      <a:pt x="18915" y="10358"/>
                    </a:moveTo>
                    <a:cubicBezTo>
                      <a:pt x="18809" y="10358"/>
                      <a:pt x="18722" y="10430"/>
                      <a:pt x="18722" y="10522"/>
                    </a:cubicBezTo>
                    <a:cubicBezTo>
                      <a:pt x="18722" y="10614"/>
                      <a:pt x="18809" y="10690"/>
                      <a:pt x="18915" y="10690"/>
                    </a:cubicBezTo>
                    <a:cubicBezTo>
                      <a:pt x="19020" y="10690"/>
                      <a:pt x="19103" y="10614"/>
                      <a:pt x="19103" y="10522"/>
                    </a:cubicBezTo>
                    <a:cubicBezTo>
                      <a:pt x="19103" y="10430"/>
                      <a:pt x="19020" y="10358"/>
                      <a:pt x="18915" y="10358"/>
                    </a:cubicBezTo>
                    <a:close/>
                    <a:moveTo>
                      <a:pt x="19533" y="10358"/>
                    </a:moveTo>
                    <a:cubicBezTo>
                      <a:pt x="19427" y="10358"/>
                      <a:pt x="19345" y="10430"/>
                      <a:pt x="19345" y="10522"/>
                    </a:cubicBezTo>
                    <a:cubicBezTo>
                      <a:pt x="19345" y="10614"/>
                      <a:pt x="19427" y="10690"/>
                      <a:pt x="19533" y="10690"/>
                    </a:cubicBezTo>
                    <a:cubicBezTo>
                      <a:pt x="19638" y="10690"/>
                      <a:pt x="19727" y="10614"/>
                      <a:pt x="19727" y="10522"/>
                    </a:cubicBezTo>
                    <a:cubicBezTo>
                      <a:pt x="19727" y="10430"/>
                      <a:pt x="19638" y="10358"/>
                      <a:pt x="19533" y="10358"/>
                    </a:cubicBezTo>
                    <a:close/>
                    <a:moveTo>
                      <a:pt x="20160" y="10358"/>
                    </a:moveTo>
                    <a:cubicBezTo>
                      <a:pt x="20054" y="10358"/>
                      <a:pt x="19967" y="10430"/>
                      <a:pt x="19967" y="10522"/>
                    </a:cubicBezTo>
                    <a:cubicBezTo>
                      <a:pt x="19967" y="10614"/>
                      <a:pt x="20054" y="10690"/>
                      <a:pt x="20160" y="10690"/>
                    </a:cubicBezTo>
                    <a:cubicBezTo>
                      <a:pt x="20265" y="10690"/>
                      <a:pt x="20348" y="10614"/>
                      <a:pt x="20348" y="10522"/>
                    </a:cubicBezTo>
                    <a:cubicBezTo>
                      <a:pt x="20348" y="10430"/>
                      <a:pt x="20265" y="10358"/>
                      <a:pt x="20160" y="10358"/>
                    </a:cubicBezTo>
                    <a:close/>
                    <a:moveTo>
                      <a:pt x="8927" y="10900"/>
                    </a:moveTo>
                    <a:cubicBezTo>
                      <a:pt x="8821" y="10900"/>
                      <a:pt x="8739" y="10978"/>
                      <a:pt x="8739" y="11070"/>
                    </a:cubicBezTo>
                    <a:cubicBezTo>
                      <a:pt x="8739" y="11162"/>
                      <a:pt x="8821" y="11234"/>
                      <a:pt x="8927" y="11234"/>
                    </a:cubicBezTo>
                    <a:cubicBezTo>
                      <a:pt x="9032" y="11234"/>
                      <a:pt x="9121" y="11162"/>
                      <a:pt x="9121" y="11070"/>
                    </a:cubicBezTo>
                    <a:cubicBezTo>
                      <a:pt x="9121" y="10978"/>
                      <a:pt x="9032" y="10900"/>
                      <a:pt x="8927" y="10900"/>
                    </a:cubicBezTo>
                    <a:close/>
                    <a:moveTo>
                      <a:pt x="9554" y="10900"/>
                    </a:moveTo>
                    <a:cubicBezTo>
                      <a:pt x="9448" y="10900"/>
                      <a:pt x="9366" y="10978"/>
                      <a:pt x="9366" y="11070"/>
                    </a:cubicBezTo>
                    <a:cubicBezTo>
                      <a:pt x="9366" y="11162"/>
                      <a:pt x="9448" y="11234"/>
                      <a:pt x="9554" y="11234"/>
                    </a:cubicBezTo>
                    <a:cubicBezTo>
                      <a:pt x="9659" y="11234"/>
                      <a:pt x="9746" y="11162"/>
                      <a:pt x="9746" y="11070"/>
                    </a:cubicBezTo>
                    <a:cubicBezTo>
                      <a:pt x="9746" y="10978"/>
                      <a:pt x="9659" y="10900"/>
                      <a:pt x="9554" y="10900"/>
                    </a:cubicBezTo>
                    <a:close/>
                    <a:moveTo>
                      <a:pt x="10181" y="10900"/>
                    </a:moveTo>
                    <a:cubicBezTo>
                      <a:pt x="10075" y="10900"/>
                      <a:pt x="9987" y="10978"/>
                      <a:pt x="9987" y="11070"/>
                    </a:cubicBezTo>
                    <a:cubicBezTo>
                      <a:pt x="9987" y="11162"/>
                      <a:pt x="10075" y="11234"/>
                      <a:pt x="10181" y="11234"/>
                    </a:cubicBezTo>
                    <a:cubicBezTo>
                      <a:pt x="10286" y="11234"/>
                      <a:pt x="10369" y="11162"/>
                      <a:pt x="10369" y="11070"/>
                    </a:cubicBezTo>
                    <a:cubicBezTo>
                      <a:pt x="10369" y="10978"/>
                      <a:pt x="10286" y="10900"/>
                      <a:pt x="10181" y="10900"/>
                    </a:cubicBezTo>
                    <a:close/>
                    <a:moveTo>
                      <a:pt x="10802" y="10900"/>
                    </a:moveTo>
                    <a:cubicBezTo>
                      <a:pt x="10696" y="10900"/>
                      <a:pt x="10609" y="10978"/>
                      <a:pt x="10609" y="11070"/>
                    </a:cubicBezTo>
                    <a:cubicBezTo>
                      <a:pt x="10609" y="11162"/>
                      <a:pt x="10696" y="11234"/>
                      <a:pt x="10802" y="11234"/>
                    </a:cubicBezTo>
                    <a:cubicBezTo>
                      <a:pt x="10907" y="11234"/>
                      <a:pt x="10989" y="11162"/>
                      <a:pt x="10989" y="11070"/>
                    </a:cubicBezTo>
                    <a:cubicBezTo>
                      <a:pt x="10989" y="10978"/>
                      <a:pt x="10907" y="10900"/>
                      <a:pt x="10802" y="10900"/>
                    </a:cubicBezTo>
                    <a:close/>
                    <a:moveTo>
                      <a:pt x="11419" y="10900"/>
                    </a:moveTo>
                    <a:cubicBezTo>
                      <a:pt x="11314" y="10900"/>
                      <a:pt x="11231" y="10978"/>
                      <a:pt x="11231" y="11070"/>
                    </a:cubicBezTo>
                    <a:cubicBezTo>
                      <a:pt x="11231" y="11162"/>
                      <a:pt x="11314" y="11234"/>
                      <a:pt x="11419" y="11234"/>
                    </a:cubicBezTo>
                    <a:cubicBezTo>
                      <a:pt x="11525" y="11234"/>
                      <a:pt x="11613" y="11162"/>
                      <a:pt x="11613" y="11070"/>
                    </a:cubicBezTo>
                    <a:cubicBezTo>
                      <a:pt x="11613" y="10978"/>
                      <a:pt x="11525" y="10900"/>
                      <a:pt x="11419" y="10900"/>
                    </a:cubicBezTo>
                    <a:close/>
                    <a:moveTo>
                      <a:pt x="12046" y="10900"/>
                    </a:moveTo>
                    <a:cubicBezTo>
                      <a:pt x="11941" y="10900"/>
                      <a:pt x="11854" y="10978"/>
                      <a:pt x="11854" y="11070"/>
                    </a:cubicBezTo>
                    <a:cubicBezTo>
                      <a:pt x="11854" y="11162"/>
                      <a:pt x="11941" y="11234"/>
                      <a:pt x="12046" y="11234"/>
                    </a:cubicBezTo>
                    <a:cubicBezTo>
                      <a:pt x="12152" y="11234"/>
                      <a:pt x="12234" y="11162"/>
                      <a:pt x="12234" y="11070"/>
                    </a:cubicBezTo>
                    <a:cubicBezTo>
                      <a:pt x="12234" y="10978"/>
                      <a:pt x="12152" y="10900"/>
                      <a:pt x="12046" y="10900"/>
                    </a:cubicBezTo>
                    <a:close/>
                    <a:moveTo>
                      <a:pt x="12669" y="10900"/>
                    </a:moveTo>
                    <a:cubicBezTo>
                      <a:pt x="12563" y="10900"/>
                      <a:pt x="12474" y="10978"/>
                      <a:pt x="12474" y="11070"/>
                    </a:cubicBezTo>
                    <a:cubicBezTo>
                      <a:pt x="12474" y="11162"/>
                      <a:pt x="12563" y="11234"/>
                      <a:pt x="12669" y="11234"/>
                    </a:cubicBezTo>
                    <a:cubicBezTo>
                      <a:pt x="12774" y="11234"/>
                      <a:pt x="12856" y="11162"/>
                      <a:pt x="12856" y="11070"/>
                    </a:cubicBezTo>
                    <a:cubicBezTo>
                      <a:pt x="12856" y="10978"/>
                      <a:pt x="12774" y="10900"/>
                      <a:pt x="12669" y="10900"/>
                    </a:cubicBezTo>
                    <a:close/>
                    <a:moveTo>
                      <a:pt x="13292" y="10900"/>
                    </a:moveTo>
                    <a:cubicBezTo>
                      <a:pt x="13187" y="10900"/>
                      <a:pt x="13104" y="10978"/>
                      <a:pt x="13104" y="11070"/>
                    </a:cubicBezTo>
                    <a:cubicBezTo>
                      <a:pt x="13104" y="11162"/>
                      <a:pt x="13187" y="11234"/>
                      <a:pt x="13292" y="11234"/>
                    </a:cubicBezTo>
                    <a:cubicBezTo>
                      <a:pt x="13398" y="11234"/>
                      <a:pt x="13487" y="11162"/>
                      <a:pt x="13487" y="11070"/>
                    </a:cubicBezTo>
                    <a:cubicBezTo>
                      <a:pt x="13487" y="10978"/>
                      <a:pt x="13398" y="10900"/>
                      <a:pt x="13292" y="10900"/>
                    </a:cubicBezTo>
                    <a:close/>
                    <a:moveTo>
                      <a:pt x="13927" y="10900"/>
                    </a:moveTo>
                    <a:cubicBezTo>
                      <a:pt x="13822" y="10900"/>
                      <a:pt x="13739" y="10978"/>
                      <a:pt x="13739" y="11070"/>
                    </a:cubicBezTo>
                    <a:cubicBezTo>
                      <a:pt x="13739" y="11162"/>
                      <a:pt x="13822" y="11234"/>
                      <a:pt x="13927" y="11234"/>
                    </a:cubicBezTo>
                    <a:cubicBezTo>
                      <a:pt x="14033" y="11234"/>
                      <a:pt x="14120" y="11162"/>
                      <a:pt x="14120" y="11070"/>
                    </a:cubicBezTo>
                    <a:cubicBezTo>
                      <a:pt x="14120" y="10978"/>
                      <a:pt x="14033" y="10900"/>
                      <a:pt x="13927" y="10900"/>
                    </a:cubicBezTo>
                    <a:close/>
                    <a:moveTo>
                      <a:pt x="14554" y="10900"/>
                    </a:moveTo>
                    <a:cubicBezTo>
                      <a:pt x="14449" y="10900"/>
                      <a:pt x="14360" y="10978"/>
                      <a:pt x="14360" y="11070"/>
                    </a:cubicBezTo>
                    <a:cubicBezTo>
                      <a:pt x="14360" y="11162"/>
                      <a:pt x="14449" y="11234"/>
                      <a:pt x="14554" y="11234"/>
                    </a:cubicBezTo>
                    <a:cubicBezTo>
                      <a:pt x="14660" y="11234"/>
                      <a:pt x="14742" y="11162"/>
                      <a:pt x="14742" y="11070"/>
                    </a:cubicBezTo>
                    <a:cubicBezTo>
                      <a:pt x="14742" y="10978"/>
                      <a:pt x="14660" y="10900"/>
                      <a:pt x="14554" y="10900"/>
                    </a:cubicBezTo>
                    <a:close/>
                    <a:moveTo>
                      <a:pt x="15175" y="10900"/>
                    </a:moveTo>
                    <a:cubicBezTo>
                      <a:pt x="15069" y="10900"/>
                      <a:pt x="14982" y="10978"/>
                      <a:pt x="14982" y="11070"/>
                    </a:cubicBezTo>
                    <a:cubicBezTo>
                      <a:pt x="14982" y="11162"/>
                      <a:pt x="15069" y="11234"/>
                      <a:pt x="15175" y="11234"/>
                    </a:cubicBezTo>
                    <a:cubicBezTo>
                      <a:pt x="15280" y="11234"/>
                      <a:pt x="15363" y="11162"/>
                      <a:pt x="15363" y="11070"/>
                    </a:cubicBezTo>
                    <a:cubicBezTo>
                      <a:pt x="15363" y="10978"/>
                      <a:pt x="15280" y="10900"/>
                      <a:pt x="15175" y="10900"/>
                    </a:cubicBezTo>
                    <a:close/>
                    <a:moveTo>
                      <a:pt x="15793" y="10900"/>
                    </a:moveTo>
                    <a:cubicBezTo>
                      <a:pt x="15687" y="10900"/>
                      <a:pt x="15605" y="10978"/>
                      <a:pt x="15605" y="11070"/>
                    </a:cubicBezTo>
                    <a:cubicBezTo>
                      <a:pt x="15605" y="11162"/>
                      <a:pt x="15687" y="11234"/>
                      <a:pt x="15793" y="11234"/>
                    </a:cubicBezTo>
                    <a:cubicBezTo>
                      <a:pt x="15898" y="11234"/>
                      <a:pt x="15987" y="11162"/>
                      <a:pt x="15987" y="11070"/>
                    </a:cubicBezTo>
                    <a:cubicBezTo>
                      <a:pt x="15987" y="10978"/>
                      <a:pt x="15898" y="10900"/>
                      <a:pt x="15793" y="10900"/>
                    </a:cubicBezTo>
                    <a:close/>
                    <a:moveTo>
                      <a:pt x="16420" y="10900"/>
                    </a:moveTo>
                    <a:cubicBezTo>
                      <a:pt x="16314" y="10900"/>
                      <a:pt x="16227" y="10978"/>
                      <a:pt x="16227" y="11070"/>
                    </a:cubicBezTo>
                    <a:cubicBezTo>
                      <a:pt x="16227" y="11162"/>
                      <a:pt x="16314" y="11234"/>
                      <a:pt x="16420" y="11234"/>
                    </a:cubicBezTo>
                    <a:cubicBezTo>
                      <a:pt x="16525" y="11234"/>
                      <a:pt x="16607" y="11162"/>
                      <a:pt x="16607" y="11070"/>
                    </a:cubicBezTo>
                    <a:cubicBezTo>
                      <a:pt x="16607" y="10978"/>
                      <a:pt x="16525" y="10900"/>
                      <a:pt x="16420" y="10900"/>
                    </a:cubicBezTo>
                    <a:close/>
                    <a:moveTo>
                      <a:pt x="17042" y="10900"/>
                    </a:moveTo>
                    <a:cubicBezTo>
                      <a:pt x="16936" y="10900"/>
                      <a:pt x="16848" y="10978"/>
                      <a:pt x="16848" y="11070"/>
                    </a:cubicBezTo>
                    <a:cubicBezTo>
                      <a:pt x="16848" y="11162"/>
                      <a:pt x="16936" y="11234"/>
                      <a:pt x="17042" y="11234"/>
                    </a:cubicBezTo>
                    <a:cubicBezTo>
                      <a:pt x="17147" y="11234"/>
                      <a:pt x="17230" y="11162"/>
                      <a:pt x="17230" y="11070"/>
                    </a:cubicBezTo>
                    <a:cubicBezTo>
                      <a:pt x="17230" y="10978"/>
                      <a:pt x="17147" y="10900"/>
                      <a:pt x="17042" y="10900"/>
                    </a:cubicBezTo>
                    <a:close/>
                    <a:moveTo>
                      <a:pt x="17666" y="10900"/>
                    </a:moveTo>
                    <a:cubicBezTo>
                      <a:pt x="17560" y="10900"/>
                      <a:pt x="17478" y="10978"/>
                      <a:pt x="17478" y="11070"/>
                    </a:cubicBezTo>
                    <a:cubicBezTo>
                      <a:pt x="17478" y="11162"/>
                      <a:pt x="17560" y="11234"/>
                      <a:pt x="17666" y="11234"/>
                    </a:cubicBezTo>
                    <a:cubicBezTo>
                      <a:pt x="17771" y="11234"/>
                      <a:pt x="17860" y="11162"/>
                      <a:pt x="17860" y="11070"/>
                    </a:cubicBezTo>
                    <a:cubicBezTo>
                      <a:pt x="17860" y="10978"/>
                      <a:pt x="17771" y="10900"/>
                      <a:pt x="17666" y="10900"/>
                    </a:cubicBezTo>
                    <a:close/>
                    <a:moveTo>
                      <a:pt x="18294" y="10900"/>
                    </a:moveTo>
                    <a:cubicBezTo>
                      <a:pt x="18189" y="10900"/>
                      <a:pt x="18100" y="10978"/>
                      <a:pt x="18100" y="11070"/>
                    </a:cubicBezTo>
                    <a:cubicBezTo>
                      <a:pt x="18100" y="11162"/>
                      <a:pt x="18189" y="11234"/>
                      <a:pt x="18294" y="11234"/>
                    </a:cubicBezTo>
                    <a:cubicBezTo>
                      <a:pt x="18400" y="11234"/>
                      <a:pt x="18482" y="11162"/>
                      <a:pt x="18482" y="11070"/>
                    </a:cubicBezTo>
                    <a:cubicBezTo>
                      <a:pt x="18482" y="10978"/>
                      <a:pt x="18400" y="10900"/>
                      <a:pt x="18294" y="10900"/>
                    </a:cubicBezTo>
                    <a:close/>
                    <a:moveTo>
                      <a:pt x="18915" y="10900"/>
                    </a:moveTo>
                    <a:cubicBezTo>
                      <a:pt x="18809" y="10900"/>
                      <a:pt x="18722" y="10978"/>
                      <a:pt x="18722" y="11070"/>
                    </a:cubicBezTo>
                    <a:cubicBezTo>
                      <a:pt x="18722" y="11162"/>
                      <a:pt x="18809" y="11234"/>
                      <a:pt x="18915" y="11234"/>
                    </a:cubicBezTo>
                    <a:cubicBezTo>
                      <a:pt x="19020" y="11234"/>
                      <a:pt x="19103" y="11162"/>
                      <a:pt x="19103" y="11070"/>
                    </a:cubicBezTo>
                    <a:cubicBezTo>
                      <a:pt x="19103" y="10978"/>
                      <a:pt x="19020" y="10900"/>
                      <a:pt x="18915" y="10900"/>
                    </a:cubicBezTo>
                    <a:close/>
                    <a:moveTo>
                      <a:pt x="19533" y="10900"/>
                    </a:moveTo>
                    <a:cubicBezTo>
                      <a:pt x="19427" y="10900"/>
                      <a:pt x="19345" y="10978"/>
                      <a:pt x="19345" y="11070"/>
                    </a:cubicBezTo>
                    <a:cubicBezTo>
                      <a:pt x="19345" y="11162"/>
                      <a:pt x="19427" y="11234"/>
                      <a:pt x="19533" y="11234"/>
                    </a:cubicBezTo>
                    <a:cubicBezTo>
                      <a:pt x="19638" y="11234"/>
                      <a:pt x="19727" y="11162"/>
                      <a:pt x="19727" y="11070"/>
                    </a:cubicBezTo>
                    <a:cubicBezTo>
                      <a:pt x="19727" y="10978"/>
                      <a:pt x="19638" y="10900"/>
                      <a:pt x="19533" y="10900"/>
                    </a:cubicBezTo>
                    <a:close/>
                    <a:moveTo>
                      <a:pt x="8927" y="11447"/>
                    </a:moveTo>
                    <a:cubicBezTo>
                      <a:pt x="8821" y="11447"/>
                      <a:pt x="8739" y="11524"/>
                      <a:pt x="8739" y="11615"/>
                    </a:cubicBezTo>
                    <a:cubicBezTo>
                      <a:pt x="8738" y="11708"/>
                      <a:pt x="8821" y="11785"/>
                      <a:pt x="8927" y="11785"/>
                    </a:cubicBezTo>
                    <a:cubicBezTo>
                      <a:pt x="9032" y="11785"/>
                      <a:pt x="9121" y="11708"/>
                      <a:pt x="9121" y="11615"/>
                    </a:cubicBezTo>
                    <a:cubicBezTo>
                      <a:pt x="9121" y="11523"/>
                      <a:pt x="9032" y="11447"/>
                      <a:pt x="8927" y="11447"/>
                    </a:cubicBezTo>
                    <a:close/>
                    <a:moveTo>
                      <a:pt x="9554" y="11447"/>
                    </a:moveTo>
                    <a:cubicBezTo>
                      <a:pt x="9448" y="11447"/>
                      <a:pt x="9366" y="11524"/>
                      <a:pt x="9366" y="11615"/>
                    </a:cubicBezTo>
                    <a:cubicBezTo>
                      <a:pt x="9365" y="11708"/>
                      <a:pt x="9448" y="11785"/>
                      <a:pt x="9554" y="11785"/>
                    </a:cubicBezTo>
                    <a:cubicBezTo>
                      <a:pt x="9659" y="11785"/>
                      <a:pt x="9746" y="11708"/>
                      <a:pt x="9746" y="11615"/>
                    </a:cubicBezTo>
                    <a:cubicBezTo>
                      <a:pt x="9746" y="11523"/>
                      <a:pt x="9659" y="11447"/>
                      <a:pt x="9554" y="11447"/>
                    </a:cubicBezTo>
                    <a:close/>
                    <a:moveTo>
                      <a:pt x="10181" y="11447"/>
                    </a:moveTo>
                    <a:cubicBezTo>
                      <a:pt x="10075" y="11447"/>
                      <a:pt x="9987" y="11523"/>
                      <a:pt x="9987" y="11615"/>
                    </a:cubicBezTo>
                    <a:cubicBezTo>
                      <a:pt x="9987" y="11708"/>
                      <a:pt x="10075" y="11785"/>
                      <a:pt x="10181" y="11785"/>
                    </a:cubicBezTo>
                    <a:cubicBezTo>
                      <a:pt x="10286" y="11785"/>
                      <a:pt x="10369" y="11708"/>
                      <a:pt x="10369" y="11615"/>
                    </a:cubicBezTo>
                    <a:cubicBezTo>
                      <a:pt x="10368" y="11524"/>
                      <a:pt x="10286" y="11447"/>
                      <a:pt x="10181" y="11447"/>
                    </a:cubicBezTo>
                    <a:close/>
                    <a:moveTo>
                      <a:pt x="10802" y="11447"/>
                    </a:moveTo>
                    <a:cubicBezTo>
                      <a:pt x="10696" y="11447"/>
                      <a:pt x="10609" y="11523"/>
                      <a:pt x="10609" y="11615"/>
                    </a:cubicBezTo>
                    <a:cubicBezTo>
                      <a:pt x="10609" y="11708"/>
                      <a:pt x="10696" y="11785"/>
                      <a:pt x="10802" y="11785"/>
                    </a:cubicBezTo>
                    <a:cubicBezTo>
                      <a:pt x="10907" y="11785"/>
                      <a:pt x="10990" y="11708"/>
                      <a:pt x="10989" y="11615"/>
                    </a:cubicBezTo>
                    <a:cubicBezTo>
                      <a:pt x="10989" y="11524"/>
                      <a:pt x="10907" y="11447"/>
                      <a:pt x="10802" y="11447"/>
                    </a:cubicBezTo>
                    <a:close/>
                    <a:moveTo>
                      <a:pt x="11419" y="11447"/>
                    </a:moveTo>
                    <a:cubicBezTo>
                      <a:pt x="11314" y="11447"/>
                      <a:pt x="11232" y="11524"/>
                      <a:pt x="11231" y="11615"/>
                    </a:cubicBezTo>
                    <a:cubicBezTo>
                      <a:pt x="11231" y="11708"/>
                      <a:pt x="11314" y="11785"/>
                      <a:pt x="11419" y="11785"/>
                    </a:cubicBezTo>
                    <a:cubicBezTo>
                      <a:pt x="11525" y="11785"/>
                      <a:pt x="11613" y="11708"/>
                      <a:pt x="11613" y="11615"/>
                    </a:cubicBezTo>
                    <a:cubicBezTo>
                      <a:pt x="11613" y="11523"/>
                      <a:pt x="11525" y="11447"/>
                      <a:pt x="11419" y="11447"/>
                    </a:cubicBezTo>
                    <a:close/>
                    <a:moveTo>
                      <a:pt x="12046" y="11447"/>
                    </a:moveTo>
                    <a:cubicBezTo>
                      <a:pt x="11941" y="11447"/>
                      <a:pt x="11854" y="11523"/>
                      <a:pt x="11854" y="11615"/>
                    </a:cubicBezTo>
                    <a:cubicBezTo>
                      <a:pt x="11854" y="11708"/>
                      <a:pt x="11941" y="11785"/>
                      <a:pt x="12046" y="11785"/>
                    </a:cubicBezTo>
                    <a:cubicBezTo>
                      <a:pt x="12152" y="11785"/>
                      <a:pt x="12235" y="11708"/>
                      <a:pt x="12234" y="11615"/>
                    </a:cubicBezTo>
                    <a:cubicBezTo>
                      <a:pt x="12234" y="11524"/>
                      <a:pt x="12152" y="11447"/>
                      <a:pt x="12046" y="11447"/>
                    </a:cubicBezTo>
                    <a:close/>
                    <a:moveTo>
                      <a:pt x="12669" y="11447"/>
                    </a:moveTo>
                    <a:cubicBezTo>
                      <a:pt x="12563" y="11447"/>
                      <a:pt x="12474" y="11523"/>
                      <a:pt x="12474" y="11615"/>
                    </a:cubicBezTo>
                    <a:cubicBezTo>
                      <a:pt x="12474" y="11708"/>
                      <a:pt x="12563" y="11785"/>
                      <a:pt x="12669" y="11785"/>
                    </a:cubicBezTo>
                    <a:cubicBezTo>
                      <a:pt x="12774" y="11785"/>
                      <a:pt x="12857" y="11708"/>
                      <a:pt x="12856" y="11615"/>
                    </a:cubicBezTo>
                    <a:cubicBezTo>
                      <a:pt x="12856" y="11524"/>
                      <a:pt x="12774" y="11447"/>
                      <a:pt x="12669" y="11447"/>
                    </a:cubicBezTo>
                    <a:close/>
                    <a:moveTo>
                      <a:pt x="13292" y="11447"/>
                    </a:moveTo>
                    <a:cubicBezTo>
                      <a:pt x="13187" y="11447"/>
                      <a:pt x="13105" y="11524"/>
                      <a:pt x="13104" y="11615"/>
                    </a:cubicBezTo>
                    <a:cubicBezTo>
                      <a:pt x="13104" y="11708"/>
                      <a:pt x="13187" y="11785"/>
                      <a:pt x="13292" y="11785"/>
                    </a:cubicBezTo>
                    <a:cubicBezTo>
                      <a:pt x="13398" y="11785"/>
                      <a:pt x="13487" y="11708"/>
                      <a:pt x="13487" y="11615"/>
                    </a:cubicBezTo>
                    <a:cubicBezTo>
                      <a:pt x="13487" y="11523"/>
                      <a:pt x="13398" y="11447"/>
                      <a:pt x="13292" y="11447"/>
                    </a:cubicBezTo>
                    <a:close/>
                    <a:moveTo>
                      <a:pt x="13927" y="11447"/>
                    </a:moveTo>
                    <a:cubicBezTo>
                      <a:pt x="13822" y="11447"/>
                      <a:pt x="13740" y="11524"/>
                      <a:pt x="13739" y="11615"/>
                    </a:cubicBezTo>
                    <a:cubicBezTo>
                      <a:pt x="13739" y="11708"/>
                      <a:pt x="13822" y="11785"/>
                      <a:pt x="13927" y="11785"/>
                    </a:cubicBezTo>
                    <a:cubicBezTo>
                      <a:pt x="14033" y="11785"/>
                      <a:pt x="14120" y="11708"/>
                      <a:pt x="14120" y="11615"/>
                    </a:cubicBezTo>
                    <a:cubicBezTo>
                      <a:pt x="14120" y="11523"/>
                      <a:pt x="14033" y="11447"/>
                      <a:pt x="13927" y="11447"/>
                    </a:cubicBezTo>
                    <a:close/>
                    <a:moveTo>
                      <a:pt x="14554" y="11447"/>
                    </a:moveTo>
                    <a:cubicBezTo>
                      <a:pt x="14449" y="11447"/>
                      <a:pt x="14360" y="11523"/>
                      <a:pt x="14360" y="11615"/>
                    </a:cubicBezTo>
                    <a:cubicBezTo>
                      <a:pt x="14360" y="11708"/>
                      <a:pt x="14449" y="11785"/>
                      <a:pt x="14554" y="11785"/>
                    </a:cubicBezTo>
                    <a:cubicBezTo>
                      <a:pt x="14660" y="11785"/>
                      <a:pt x="14742" y="11708"/>
                      <a:pt x="14742" y="11615"/>
                    </a:cubicBezTo>
                    <a:cubicBezTo>
                      <a:pt x="14742" y="11524"/>
                      <a:pt x="14660" y="11447"/>
                      <a:pt x="14554" y="11447"/>
                    </a:cubicBezTo>
                    <a:close/>
                    <a:moveTo>
                      <a:pt x="15175" y="11447"/>
                    </a:moveTo>
                    <a:cubicBezTo>
                      <a:pt x="15069" y="11447"/>
                      <a:pt x="14982" y="11523"/>
                      <a:pt x="14982" y="11615"/>
                    </a:cubicBezTo>
                    <a:cubicBezTo>
                      <a:pt x="14982" y="11708"/>
                      <a:pt x="15069" y="11785"/>
                      <a:pt x="15175" y="11785"/>
                    </a:cubicBezTo>
                    <a:cubicBezTo>
                      <a:pt x="15280" y="11785"/>
                      <a:pt x="15363" y="11708"/>
                      <a:pt x="15363" y="11615"/>
                    </a:cubicBezTo>
                    <a:cubicBezTo>
                      <a:pt x="15362" y="11524"/>
                      <a:pt x="15280" y="11447"/>
                      <a:pt x="15175" y="11447"/>
                    </a:cubicBezTo>
                    <a:close/>
                    <a:moveTo>
                      <a:pt x="15793" y="11447"/>
                    </a:moveTo>
                    <a:cubicBezTo>
                      <a:pt x="15687" y="11447"/>
                      <a:pt x="15605" y="11524"/>
                      <a:pt x="15605" y="11615"/>
                    </a:cubicBezTo>
                    <a:cubicBezTo>
                      <a:pt x="15604" y="11708"/>
                      <a:pt x="15687" y="11785"/>
                      <a:pt x="15793" y="11785"/>
                    </a:cubicBezTo>
                    <a:cubicBezTo>
                      <a:pt x="15898" y="11785"/>
                      <a:pt x="15987" y="11708"/>
                      <a:pt x="15987" y="11615"/>
                    </a:cubicBezTo>
                    <a:cubicBezTo>
                      <a:pt x="15987" y="11523"/>
                      <a:pt x="15898" y="11447"/>
                      <a:pt x="15793" y="11447"/>
                    </a:cubicBezTo>
                    <a:close/>
                    <a:moveTo>
                      <a:pt x="16420" y="11447"/>
                    </a:moveTo>
                    <a:cubicBezTo>
                      <a:pt x="16314" y="11447"/>
                      <a:pt x="16227" y="11523"/>
                      <a:pt x="16227" y="11615"/>
                    </a:cubicBezTo>
                    <a:cubicBezTo>
                      <a:pt x="16227" y="11708"/>
                      <a:pt x="16314" y="11785"/>
                      <a:pt x="16420" y="11785"/>
                    </a:cubicBezTo>
                    <a:cubicBezTo>
                      <a:pt x="16525" y="11785"/>
                      <a:pt x="16608" y="11708"/>
                      <a:pt x="16607" y="11615"/>
                    </a:cubicBezTo>
                    <a:cubicBezTo>
                      <a:pt x="16607" y="11524"/>
                      <a:pt x="16525" y="11447"/>
                      <a:pt x="16420" y="11447"/>
                    </a:cubicBezTo>
                    <a:close/>
                    <a:moveTo>
                      <a:pt x="17042" y="11447"/>
                    </a:moveTo>
                    <a:cubicBezTo>
                      <a:pt x="16936" y="11447"/>
                      <a:pt x="16848" y="11523"/>
                      <a:pt x="16848" y="11615"/>
                    </a:cubicBezTo>
                    <a:cubicBezTo>
                      <a:pt x="16848" y="11708"/>
                      <a:pt x="16936" y="11785"/>
                      <a:pt x="17042" y="11785"/>
                    </a:cubicBezTo>
                    <a:cubicBezTo>
                      <a:pt x="17147" y="11785"/>
                      <a:pt x="17230" y="11708"/>
                      <a:pt x="17230" y="11615"/>
                    </a:cubicBezTo>
                    <a:cubicBezTo>
                      <a:pt x="17229" y="11524"/>
                      <a:pt x="17147" y="11447"/>
                      <a:pt x="17042" y="11447"/>
                    </a:cubicBezTo>
                    <a:close/>
                    <a:moveTo>
                      <a:pt x="17666" y="11447"/>
                    </a:moveTo>
                    <a:cubicBezTo>
                      <a:pt x="17560" y="11447"/>
                      <a:pt x="17478" y="11524"/>
                      <a:pt x="17478" y="11615"/>
                    </a:cubicBezTo>
                    <a:cubicBezTo>
                      <a:pt x="17477" y="11708"/>
                      <a:pt x="17560" y="11785"/>
                      <a:pt x="17666" y="11785"/>
                    </a:cubicBezTo>
                    <a:cubicBezTo>
                      <a:pt x="17771" y="11785"/>
                      <a:pt x="17860" y="11708"/>
                      <a:pt x="17860" y="11615"/>
                    </a:cubicBezTo>
                    <a:cubicBezTo>
                      <a:pt x="17860" y="11523"/>
                      <a:pt x="17771" y="11447"/>
                      <a:pt x="17666" y="11447"/>
                    </a:cubicBezTo>
                    <a:close/>
                    <a:moveTo>
                      <a:pt x="18294" y="11447"/>
                    </a:moveTo>
                    <a:cubicBezTo>
                      <a:pt x="18189" y="11447"/>
                      <a:pt x="18100" y="11523"/>
                      <a:pt x="18100" y="11615"/>
                    </a:cubicBezTo>
                    <a:cubicBezTo>
                      <a:pt x="18100" y="11708"/>
                      <a:pt x="18189" y="11785"/>
                      <a:pt x="18294" y="11785"/>
                    </a:cubicBezTo>
                    <a:cubicBezTo>
                      <a:pt x="18400" y="11785"/>
                      <a:pt x="18483" y="11708"/>
                      <a:pt x="18482" y="11615"/>
                    </a:cubicBezTo>
                    <a:cubicBezTo>
                      <a:pt x="18482" y="11524"/>
                      <a:pt x="18400" y="11447"/>
                      <a:pt x="18294" y="11447"/>
                    </a:cubicBezTo>
                    <a:close/>
                    <a:moveTo>
                      <a:pt x="18915" y="11447"/>
                    </a:moveTo>
                    <a:cubicBezTo>
                      <a:pt x="18809" y="11447"/>
                      <a:pt x="18722" y="11523"/>
                      <a:pt x="18722" y="11615"/>
                    </a:cubicBezTo>
                    <a:cubicBezTo>
                      <a:pt x="18722" y="11708"/>
                      <a:pt x="18809" y="11785"/>
                      <a:pt x="18915" y="11785"/>
                    </a:cubicBezTo>
                    <a:cubicBezTo>
                      <a:pt x="19020" y="11785"/>
                      <a:pt x="19103" y="11708"/>
                      <a:pt x="19103" y="11615"/>
                    </a:cubicBezTo>
                    <a:cubicBezTo>
                      <a:pt x="19103" y="11524"/>
                      <a:pt x="19020" y="11447"/>
                      <a:pt x="18915" y="11447"/>
                    </a:cubicBezTo>
                    <a:close/>
                    <a:moveTo>
                      <a:pt x="8927" y="11995"/>
                    </a:moveTo>
                    <a:cubicBezTo>
                      <a:pt x="8821" y="11995"/>
                      <a:pt x="8739" y="12072"/>
                      <a:pt x="8739" y="12164"/>
                    </a:cubicBezTo>
                    <a:cubicBezTo>
                      <a:pt x="8738" y="12256"/>
                      <a:pt x="8821" y="12333"/>
                      <a:pt x="8927" y="12333"/>
                    </a:cubicBezTo>
                    <a:cubicBezTo>
                      <a:pt x="9032" y="12333"/>
                      <a:pt x="9121" y="12256"/>
                      <a:pt x="9121" y="12164"/>
                    </a:cubicBezTo>
                    <a:cubicBezTo>
                      <a:pt x="9121" y="12071"/>
                      <a:pt x="9032" y="11995"/>
                      <a:pt x="8927" y="11995"/>
                    </a:cubicBezTo>
                    <a:close/>
                    <a:moveTo>
                      <a:pt x="9554" y="11995"/>
                    </a:moveTo>
                    <a:cubicBezTo>
                      <a:pt x="9448" y="11995"/>
                      <a:pt x="9366" y="12072"/>
                      <a:pt x="9366" y="12164"/>
                    </a:cubicBezTo>
                    <a:cubicBezTo>
                      <a:pt x="9365" y="12256"/>
                      <a:pt x="9448" y="12333"/>
                      <a:pt x="9554" y="12333"/>
                    </a:cubicBezTo>
                    <a:cubicBezTo>
                      <a:pt x="9659" y="12333"/>
                      <a:pt x="9746" y="12256"/>
                      <a:pt x="9746" y="12164"/>
                    </a:cubicBezTo>
                    <a:cubicBezTo>
                      <a:pt x="9746" y="12071"/>
                      <a:pt x="9659" y="11995"/>
                      <a:pt x="9554" y="11995"/>
                    </a:cubicBezTo>
                    <a:close/>
                    <a:moveTo>
                      <a:pt x="10181" y="11995"/>
                    </a:moveTo>
                    <a:cubicBezTo>
                      <a:pt x="10075" y="11995"/>
                      <a:pt x="9987" y="12071"/>
                      <a:pt x="9987" y="12164"/>
                    </a:cubicBezTo>
                    <a:cubicBezTo>
                      <a:pt x="9987" y="12256"/>
                      <a:pt x="10075" y="12333"/>
                      <a:pt x="10181" y="12333"/>
                    </a:cubicBezTo>
                    <a:cubicBezTo>
                      <a:pt x="10286" y="12333"/>
                      <a:pt x="10369" y="12256"/>
                      <a:pt x="10369" y="12164"/>
                    </a:cubicBezTo>
                    <a:cubicBezTo>
                      <a:pt x="10368" y="12072"/>
                      <a:pt x="10286" y="11995"/>
                      <a:pt x="10181" y="11995"/>
                    </a:cubicBezTo>
                    <a:close/>
                    <a:moveTo>
                      <a:pt x="10802" y="11995"/>
                    </a:moveTo>
                    <a:cubicBezTo>
                      <a:pt x="10696" y="11995"/>
                      <a:pt x="10609" y="12071"/>
                      <a:pt x="10609" y="12164"/>
                    </a:cubicBezTo>
                    <a:cubicBezTo>
                      <a:pt x="10609" y="12256"/>
                      <a:pt x="10696" y="12333"/>
                      <a:pt x="10802" y="12333"/>
                    </a:cubicBezTo>
                    <a:cubicBezTo>
                      <a:pt x="10907" y="12333"/>
                      <a:pt x="10990" y="12256"/>
                      <a:pt x="10989" y="12164"/>
                    </a:cubicBezTo>
                    <a:cubicBezTo>
                      <a:pt x="10989" y="12072"/>
                      <a:pt x="10907" y="11995"/>
                      <a:pt x="10802" y="11995"/>
                    </a:cubicBezTo>
                    <a:close/>
                    <a:moveTo>
                      <a:pt x="11419" y="11995"/>
                    </a:moveTo>
                    <a:cubicBezTo>
                      <a:pt x="11314" y="11995"/>
                      <a:pt x="11232" y="12072"/>
                      <a:pt x="11231" y="12164"/>
                    </a:cubicBezTo>
                    <a:cubicBezTo>
                      <a:pt x="11231" y="12256"/>
                      <a:pt x="11314" y="12333"/>
                      <a:pt x="11419" y="12333"/>
                    </a:cubicBezTo>
                    <a:cubicBezTo>
                      <a:pt x="11525" y="12333"/>
                      <a:pt x="11613" y="12256"/>
                      <a:pt x="11613" y="12164"/>
                    </a:cubicBezTo>
                    <a:cubicBezTo>
                      <a:pt x="11613" y="12071"/>
                      <a:pt x="11525" y="11995"/>
                      <a:pt x="11419" y="11995"/>
                    </a:cubicBezTo>
                    <a:close/>
                    <a:moveTo>
                      <a:pt x="12046" y="11995"/>
                    </a:moveTo>
                    <a:cubicBezTo>
                      <a:pt x="11941" y="11995"/>
                      <a:pt x="11854" y="12071"/>
                      <a:pt x="11854" y="12164"/>
                    </a:cubicBezTo>
                    <a:cubicBezTo>
                      <a:pt x="11854" y="12256"/>
                      <a:pt x="11941" y="12333"/>
                      <a:pt x="12046" y="12333"/>
                    </a:cubicBezTo>
                    <a:cubicBezTo>
                      <a:pt x="12152" y="12333"/>
                      <a:pt x="12235" y="12256"/>
                      <a:pt x="12234" y="12164"/>
                    </a:cubicBezTo>
                    <a:cubicBezTo>
                      <a:pt x="12234" y="12072"/>
                      <a:pt x="12152" y="11995"/>
                      <a:pt x="12046" y="11995"/>
                    </a:cubicBezTo>
                    <a:close/>
                    <a:moveTo>
                      <a:pt x="12669" y="11995"/>
                    </a:moveTo>
                    <a:cubicBezTo>
                      <a:pt x="12563" y="11995"/>
                      <a:pt x="12474" y="12071"/>
                      <a:pt x="12474" y="12164"/>
                    </a:cubicBezTo>
                    <a:cubicBezTo>
                      <a:pt x="12474" y="12256"/>
                      <a:pt x="12563" y="12333"/>
                      <a:pt x="12669" y="12333"/>
                    </a:cubicBezTo>
                    <a:cubicBezTo>
                      <a:pt x="12774" y="12333"/>
                      <a:pt x="12857" y="12256"/>
                      <a:pt x="12856" y="12164"/>
                    </a:cubicBezTo>
                    <a:cubicBezTo>
                      <a:pt x="12856" y="12072"/>
                      <a:pt x="12774" y="11995"/>
                      <a:pt x="12669" y="11995"/>
                    </a:cubicBezTo>
                    <a:close/>
                    <a:moveTo>
                      <a:pt x="13292" y="11995"/>
                    </a:moveTo>
                    <a:cubicBezTo>
                      <a:pt x="13187" y="11995"/>
                      <a:pt x="13105" y="12072"/>
                      <a:pt x="13104" y="12164"/>
                    </a:cubicBezTo>
                    <a:cubicBezTo>
                      <a:pt x="13104" y="12256"/>
                      <a:pt x="13187" y="12333"/>
                      <a:pt x="13292" y="12333"/>
                    </a:cubicBezTo>
                    <a:cubicBezTo>
                      <a:pt x="13398" y="12333"/>
                      <a:pt x="13487" y="12256"/>
                      <a:pt x="13487" y="12164"/>
                    </a:cubicBezTo>
                    <a:cubicBezTo>
                      <a:pt x="13487" y="12071"/>
                      <a:pt x="13398" y="11995"/>
                      <a:pt x="13292" y="11995"/>
                    </a:cubicBezTo>
                    <a:close/>
                    <a:moveTo>
                      <a:pt x="13927" y="11995"/>
                    </a:moveTo>
                    <a:cubicBezTo>
                      <a:pt x="13822" y="11995"/>
                      <a:pt x="13740" y="12072"/>
                      <a:pt x="13739" y="12164"/>
                    </a:cubicBezTo>
                    <a:cubicBezTo>
                      <a:pt x="13739" y="12256"/>
                      <a:pt x="13822" y="12333"/>
                      <a:pt x="13927" y="12333"/>
                    </a:cubicBezTo>
                    <a:cubicBezTo>
                      <a:pt x="14033" y="12333"/>
                      <a:pt x="14120" y="12256"/>
                      <a:pt x="14120" y="12164"/>
                    </a:cubicBezTo>
                    <a:cubicBezTo>
                      <a:pt x="14120" y="12071"/>
                      <a:pt x="14033" y="11995"/>
                      <a:pt x="13927" y="11995"/>
                    </a:cubicBezTo>
                    <a:close/>
                    <a:moveTo>
                      <a:pt x="14554" y="11995"/>
                    </a:moveTo>
                    <a:cubicBezTo>
                      <a:pt x="14449" y="11995"/>
                      <a:pt x="14360" y="12071"/>
                      <a:pt x="14360" y="12164"/>
                    </a:cubicBezTo>
                    <a:cubicBezTo>
                      <a:pt x="14360" y="12256"/>
                      <a:pt x="14449" y="12333"/>
                      <a:pt x="14554" y="12333"/>
                    </a:cubicBezTo>
                    <a:cubicBezTo>
                      <a:pt x="14660" y="12333"/>
                      <a:pt x="14742" y="12256"/>
                      <a:pt x="14742" y="12164"/>
                    </a:cubicBezTo>
                    <a:cubicBezTo>
                      <a:pt x="14742" y="12072"/>
                      <a:pt x="14660" y="11995"/>
                      <a:pt x="14554" y="11995"/>
                    </a:cubicBezTo>
                    <a:close/>
                    <a:moveTo>
                      <a:pt x="15175" y="11995"/>
                    </a:moveTo>
                    <a:cubicBezTo>
                      <a:pt x="15069" y="11995"/>
                      <a:pt x="14982" y="12071"/>
                      <a:pt x="14982" y="12164"/>
                    </a:cubicBezTo>
                    <a:cubicBezTo>
                      <a:pt x="14982" y="12256"/>
                      <a:pt x="15069" y="12333"/>
                      <a:pt x="15175" y="12333"/>
                    </a:cubicBezTo>
                    <a:cubicBezTo>
                      <a:pt x="15280" y="12333"/>
                      <a:pt x="15363" y="12256"/>
                      <a:pt x="15363" y="12164"/>
                    </a:cubicBezTo>
                    <a:cubicBezTo>
                      <a:pt x="15362" y="12072"/>
                      <a:pt x="15280" y="11995"/>
                      <a:pt x="15175" y="11995"/>
                    </a:cubicBezTo>
                    <a:close/>
                    <a:moveTo>
                      <a:pt x="15793" y="11995"/>
                    </a:moveTo>
                    <a:cubicBezTo>
                      <a:pt x="15687" y="11995"/>
                      <a:pt x="15605" y="12072"/>
                      <a:pt x="15605" y="12164"/>
                    </a:cubicBezTo>
                    <a:cubicBezTo>
                      <a:pt x="15604" y="12256"/>
                      <a:pt x="15687" y="12333"/>
                      <a:pt x="15793" y="12333"/>
                    </a:cubicBezTo>
                    <a:cubicBezTo>
                      <a:pt x="15898" y="12333"/>
                      <a:pt x="15987" y="12256"/>
                      <a:pt x="15987" y="12164"/>
                    </a:cubicBezTo>
                    <a:cubicBezTo>
                      <a:pt x="15987" y="12071"/>
                      <a:pt x="15898" y="11995"/>
                      <a:pt x="15793" y="11995"/>
                    </a:cubicBezTo>
                    <a:close/>
                    <a:moveTo>
                      <a:pt x="16420" y="11995"/>
                    </a:moveTo>
                    <a:cubicBezTo>
                      <a:pt x="16314" y="11995"/>
                      <a:pt x="16227" y="12071"/>
                      <a:pt x="16227" y="12164"/>
                    </a:cubicBezTo>
                    <a:cubicBezTo>
                      <a:pt x="16227" y="12256"/>
                      <a:pt x="16314" y="12333"/>
                      <a:pt x="16420" y="12333"/>
                    </a:cubicBezTo>
                    <a:cubicBezTo>
                      <a:pt x="16525" y="12333"/>
                      <a:pt x="16608" y="12256"/>
                      <a:pt x="16607" y="12164"/>
                    </a:cubicBezTo>
                    <a:cubicBezTo>
                      <a:pt x="16607" y="12072"/>
                      <a:pt x="16525" y="11995"/>
                      <a:pt x="16420" y="11995"/>
                    </a:cubicBezTo>
                    <a:close/>
                    <a:moveTo>
                      <a:pt x="17042" y="11995"/>
                    </a:moveTo>
                    <a:cubicBezTo>
                      <a:pt x="16936" y="11995"/>
                      <a:pt x="16848" y="12071"/>
                      <a:pt x="16848" y="12164"/>
                    </a:cubicBezTo>
                    <a:cubicBezTo>
                      <a:pt x="16848" y="12256"/>
                      <a:pt x="16936" y="12333"/>
                      <a:pt x="17042" y="12333"/>
                    </a:cubicBezTo>
                    <a:cubicBezTo>
                      <a:pt x="17147" y="12333"/>
                      <a:pt x="17230" y="12256"/>
                      <a:pt x="17230" y="12164"/>
                    </a:cubicBezTo>
                    <a:cubicBezTo>
                      <a:pt x="17229" y="12072"/>
                      <a:pt x="17147" y="11995"/>
                      <a:pt x="17042" y="11995"/>
                    </a:cubicBezTo>
                    <a:close/>
                    <a:moveTo>
                      <a:pt x="17666" y="11995"/>
                    </a:moveTo>
                    <a:cubicBezTo>
                      <a:pt x="17560" y="11995"/>
                      <a:pt x="17478" y="12072"/>
                      <a:pt x="17478" y="12164"/>
                    </a:cubicBezTo>
                    <a:cubicBezTo>
                      <a:pt x="17477" y="12256"/>
                      <a:pt x="17560" y="12333"/>
                      <a:pt x="17666" y="12333"/>
                    </a:cubicBezTo>
                    <a:cubicBezTo>
                      <a:pt x="17771" y="12333"/>
                      <a:pt x="17860" y="12256"/>
                      <a:pt x="17860" y="12164"/>
                    </a:cubicBezTo>
                    <a:cubicBezTo>
                      <a:pt x="17860" y="12071"/>
                      <a:pt x="17771" y="11995"/>
                      <a:pt x="17666" y="11995"/>
                    </a:cubicBezTo>
                    <a:close/>
                    <a:moveTo>
                      <a:pt x="18294" y="11995"/>
                    </a:moveTo>
                    <a:cubicBezTo>
                      <a:pt x="18189" y="11995"/>
                      <a:pt x="18100" y="12071"/>
                      <a:pt x="18100" y="12164"/>
                    </a:cubicBezTo>
                    <a:cubicBezTo>
                      <a:pt x="18100" y="12256"/>
                      <a:pt x="18189" y="12333"/>
                      <a:pt x="18294" y="12333"/>
                    </a:cubicBezTo>
                    <a:cubicBezTo>
                      <a:pt x="18400" y="12333"/>
                      <a:pt x="18483" y="12256"/>
                      <a:pt x="18482" y="12164"/>
                    </a:cubicBezTo>
                    <a:cubicBezTo>
                      <a:pt x="18482" y="12072"/>
                      <a:pt x="18400" y="11995"/>
                      <a:pt x="18294" y="11995"/>
                    </a:cubicBezTo>
                    <a:close/>
                    <a:moveTo>
                      <a:pt x="9554" y="12543"/>
                    </a:moveTo>
                    <a:cubicBezTo>
                      <a:pt x="9448" y="12543"/>
                      <a:pt x="9366" y="12615"/>
                      <a:pt x="9366" y="12708"/>
                    </a:cubicBezTo>
                    <a:cubicBezTo>
                      <a:pt x="9366" y="12800"/>
                      <a:pt x="9448" y="12876"/>
                      <a:pt x="9554" y="12876"/>
                    </a:cubicBezTo>
                    <a:cubicBezTo>
                      <a:pt x="9659" y="12876"/>
                      <a:pt x="9746" y="12800"/>
                      <a:pt x="9746" y="12708"/>
                    </a:cubicBezTo>
                    <a:cubicBezTo>
                      <a:pt x="9746" y="12615"/>
                      <a:pt x="9659" y="12543"/>
                      <a:pt x="9554" y="12543"/>
                    </a:cubicBezTo>
                    <a:close/>
                    <a:moveTo>
                      <a:pt x="10181" y="12543"/>
                    </a:moveTo>
                    <a:cubicBezTo>
                      <a:pt x="10075" y="12543"/>
                      <a:pt x="9987" y="12615"/>
                      <a:pt x="9987" y="12708"/>
                    </a:cubicBezTo>
                    <a:cubicBezTo>
                      <a:pt x="9987" y="12800"/>
                      <a:pt x="10075" y="12876"/>
                      <a:pt x="10181" y="12876"/>
                    </a:cubicBezTo>
                    <a:cubicBezTo>
                      <a:pt x="10286" y="12876"/>
                      <a:pt x="10369" y="12800"/>
                      <a:pt x="10369" y="12708"/>
                    </a:cubicBezTo>
                    <a:cubicBezTo>
                      <a:pt x="10369" y="12615"/>
                      <a:pt x="10286" y="12543"/>
                      <a:pt x="10181" y="12543"/>
                    </a:cubicBezTo>
                    <a:close/>
                    <a:moveTo>
                      <a:pt x="10802" y="12543"/>
                    </a:moveTo>
                    <a:cubicBezTo>
                      <a:pt x="10696" y="12543"/>
                      <a:pt x="10609" y="12615"/>
                      <a:pt x="10609" y="12708"/>
                    </a:cubicBezTo>
                    <a:cubicBezTo>
                      <a:pt x="10609" y="12800"/>
                      <a:pt x="10696" y="12876"/>
                      <a:pt x="10802" y="12876"/>
                    </a:cubicBezTo>
                    <a:cubicBezTo>
                      <a:pt x="10907" y="12876"/>
                      <a:pt x="10989" y="12800"/>
                      <a:pt x="10989" y="12708"/>
                    </a:cubicBezTo>
                    <a:cubicBezTo>
                      <a:pt x="10989" y="12615"/>
                      <a:pt x="10907" y="12543"/>
                      <a:pt x="10802" y="12543"/>
                    </a:cubicBezTo>
                    <a:close/>
                    <a:moveTo>
                      <a:pt x="11419" y="12543"/>
                    </a:moveTo>
                    <a:cubicBezTo>
                      <a:pt x="11314" y="12543"/>
                      <a:pt x="11231" y="12615"/>
                      <a:pt x="11231" y="12708"/>
                    </a:cubicBezTo>
                    <a:cubicBezTo>
                      <a:pt x="11231" y="12800"/>
                      <a:pt x="11314" y="12876"/>
                      <a:pt x="11419" y="12876"/>
                    </a:cubicBezTo>
                    <a:cubicBezTo>
                      <a:pt x="11525" y="12876"/>
                      <a:pt x="11613" y="12800"/>
                      <a:pt x="11613" y="12708"/>
                    </a:cubicBezTo>
                    <a:cubicBezTo>
                      <a:pt x="11613" y="12615"/>
                      <a:pt x="11525" y="12543"/>
                      <a:pt x="11419" y="12543"/>
                    </a:cubicBezTo>
                    <a:close/>
                    <a:moveTo>
                      <a:pt x="12046" y="12543"/>
                    </a:moveTo>
                    <a:cubicBezTo>
                      <a:pt x="11941" y="12543"/>
                      <a:pt x="11854" y="12615"/>
                      <a:pt x="11854" y="12708"/>
                    </a:cubicBezTo>
                    <a:cubicBezTo>
                      <a:pt x="11854" y="12800"/>
                      <a:pt x="11941" y="12876"/>
                      <a:pt x="12046" y="12876"/>
                    </a:cubicBezTo>
                    <a:cubicBezTo>
                      <a:pt x="12152" y="12876"/>
                      <a:pt x="12234" y="12800"/>
                      <a:pt x="12234" y="12708"/>
                    </a:cubicBezTo>
                    <a:cubicBezTo>
                      <a:pt x="12234" y="12615"/>
                      <a:pt x="12152" y="12543"/>
                      <a:pt x="12046" y="12543"/>
                    </a:cubicBezTo>
                    <a:close/>
                    <a:moveTo>
                      <a:pt x="12669" y="12543"/>
                    </a:moveTo>
                    <a:cubicBezTo>
                      <a:pt x="12563" y="12543"/>
                      <a:pt x="12474" y="12615"/>
                      <a:pt x="12474" y="12708"/>
                    </a:cubicBezTo>
                    <a:cubicBezTo>
                      <a:pt x="12474" y="12800"/>
                      <a:pt x="12563" y="12876"/>
                      <a:pt x="12669" y="12876"/>
                    </a:cubicBezTo>
                    <a:cubicBezTo>
                      <a:pt x="12774" y="12876"/>
                      <a:pt x="12856" y="12800"/>
                      <a:pt x="12856" y="12708"/>
                    </a:cubicBezTo>
                    <a:cubicBezTo>
                      <a:pt x="12856" y="12615"/>
                      <a:pt x="12774" y="12543"/>
                      <a:pt x="12669" y="12543"/>
                    </a:cubicBezTo>
                    <a:close/>
                    <a:moveTo>
                      <a:pt x="13292" y="12543"/>
                    </a:moveTo>
                    <a:cubicBezTo>
                      <a:pt x="13187" y="12543"/>
                      <a:pt x="13104" y="12615"/>
                      <a:pt x="13104" y="12708"/>
                    </a:cubicBezTo>
                    <a:cubicBezTo>
                      <a:pt x="13104" y="12800"/>
                      <a:pt x="13187" y="12876"/>
                      <a:pt x="13292" y="12876"/>
                    </a:cubicBezTo>
                    <a:cubicBezTo>
                      <a:pt x="13398" y="12876"/>
                      <a:pt x="13487" y="12800"/>
                      <a:pt x="13487" y="12708"/>
                    </a:cubicBezTo>
                    <a:cubicBezTo>
                      <a:pt x="13487" y="12615"/>
                      <a:pt x="13398" y="12543"/>
                      <a:pt x="13292" y="12543"/>
                    </a:cubicBezTo>
                    <a:close/>
                    <a:moveTo>
                      <a:pt x="13927" y="12543"/>
                    </a:moveTo>
                    <a:cubicBezTo>
                      <a:pt x="13822" y="12543"/>
                      <a:pt x="13739" y="12615"/>
                      <a:pt x="13739" y="12708"/>
                    </a:cubicBezTo>
                    <a:cubicBezTo>
                      <a:pt x="13739" y="12800"/>
                      <a:pt x="13822" y="12876"/>
                      <a:pt x="13927" y="12876"/>
                    </a:cubicBezTo>
                    <a:cubicBezTo>
                      <a:pt x="14033" y="12876"/>
                      <a:pt x="14120" y="12800"/>
                      <a:pt x="14120" y="12708"/>
                    </a:cubicBezTo>
                    <a:cubicBezTo>
                      <a:pt x="14120" y="12615"/>
                      <a:pt x="14033" y="12543"/>
                      <a:pt x="13927" y="12543"/>
                    </a:cubicBezTo>
                    <a:close/>
                    <a:moveTo>
                      <a:pt x="14554" y="12543"/>
                    </a:moveTo>
                    <a:cubicBezTo>
                      <a:pt x="14449" y="12543"/>
                      <a:pt x="14360" y="12615"/>
                      <a:pt x="14360" y="12708"/>
                    </a:cubicBezTo>
                    <a:cubicBezTo>
                      <a:pt x="14360" y="12800"/>
                      <a:pt x="14449" y="12876"/>
                      <a:pt x="14554" y="12876"/>
                    </a:cubicBezTo>
                    <a:cubicBezTo>
                      <a:pt x="14660" y="12876"/>
                      <a:pt x="14742" y="12800"/>
                      <a:pt x="14742" y="12708"/>
                    </a:cubicBezTo>
                    <a:cubicBezTo>
                      <a:pt x="14742" y="12615"/>
                      <a:pt x="14660" y="12543"/>
                      <a:pt x="14554" y="12543"/>
                    </a:cubicBezTo>
                    <a:close/>
                    <a:moveTo>
                      <a:pt x="15175" y="12543"/>
                    </a:moveTo>
                    <a:cubicBezTo>
                      <a:pt x="15069" y="12543"/>
                      <a:pt x="14982" y="12615"/>
                      <a:pt x="14982" y="12708"/>
                    </a:cubicBezTo>
                    <a:cubicBezTo>
                      <a:pt x="14982" y="12800"/>
                      <a:pt x="15069" y="12876"/>
                      <a:pt x="15175" y="12876"/>
                    </a:cubicBezTo>
                    <a:cubicBezTo>
                      <a:pt x="15280" y="12876"/>
                      <a:pt x="15363" y="12800"/>
                      <a:pt x="15363" y="12708"/>
                    </a:cubicBezTo>
                    <a:cubicBezTo>
                      <a:pt x="15363" y="12615"/>
                      <a:pt x="15280" y="12543"/>
                      <a:pt x="15175" y="12543"/>
                    </a:cubicBezTo>
                    <a:close/>
                    <a:moveTo>
                      <a:pt x="15793" y="12543"/>
                    </a:moveTo>
                    <a:cubicBezTo>
                      <a:pt x="15687" y="12543"/>
                      <a:pt x="15605" y="12615"/>
                      <a:pt x="15605" y="12708"/>
                    </a:cubicBezTo>
                    <a:cubicBezTo>
                      <a:pt x="15605" y="12800"/>
                      <a:pt x="15687" y="12876"/>
                      <a:pt x="15793" y="12876"/>
                    </a:cubicBezTo>
                    <a:cubicBezTo>
                      <a:pt x="15898" y="12876"/>
                      <a:pt x="15987" y="12800"/>
                      <a:pt x="15987" y="12708"/>
                    </a:cubicBezTo>
                    <a:cubicBezTo>
                      <a:pt x="15987" y="12615"/>
                      <a:pt x="15898" y="12543"/>
                      <a:pt x="15793" y="12543"/>
                    </a:cubicBezTo>
                    <a:close/>
                    <a:moveTo>
                      <a:pt x="16420" y="12543"/>
                    </a:moveTo>
                    <a:cubicBezTo>
                      <a:pt x="16314" y="12543"/>
                      <a:pt x="16227" y="12615"/>
                      <a:pt x="16227" y="12708"/>
                    </a:cubicBezTo>
                    <a:cubicBezTo>
                      <a:pt x="16227" y="12800"/>
                      <a:pt x="16314" y="12876"/>
                      <a:pt x="16420" y="12876"/>
                    </a:cubicBezTo>
                    <a:cubicBezTo>
                      <a:pt x="16525" y="12876"/>
                      <a:pt x="16607" y="12800"/>
                      <a:pt x="16607" y="12708"/>
                    </a:cubicBezTo>
                    <a:cubicBezTo>
                      <a:pt x="16607" y="12615"/>
                      <a:pt x="16525" y="12543"/>
                      <a:pt x="16420" y="12543"/>
                    </a:cubicBezTo>
                    <a:close/>
                    <a:moveTo>
                      <a:pt x="17042" y="12543"/>
                    </a:moveTo>
                    <a:cubicBezTo>
                      <a:pt x="16936" y="12543"/>
                      <a:pt x="16848" y="12615"/>
                      <a:pt x="16848" y="12708"/>
                    </a:cubicBezTo>
                    <a:cubicBezTo>
                      <a:pt x="16848" y="12800"/>
                      <a:pt x="16936" y="12876"/>
                      <a:pt x="17042" y="12876"/>
                    </a:cubicBezTo>
                    <a:cubicBezTo>
                      <a:pt x="17147" y="12876"/>
                      <a:pt x="17230" y="12800"/>
                      <a:pt x="17230" y="12708"/>
                    </a:cubicBezTo>
                    <a:cubicBezTo>
                      <a:pt x="17230" y="12615"/>
                      <a:pt x="17147" y="12543"/>
                      <a:pt x="17042" y="12543"/>
                    </a:cubicBezTo>
                    <a:close/>
                    <a:moveTo>
                      <a:pt x="17666" y="12543"/>
                    </a:moveTo>
                    <a:cubicBezTo>
                      <a:pt x="17560" y="12543"/>
                      <a:pt x="17478" y="12615"/>
                      <a:pt x="17478" y="12708"/>
                    </a:cubicBezTo>
                    <a:cubicBezTo>
                      <a:pt x="17478" y="12800"/>
                      <a:pt x="17560" y="12876"/>
                      <a:pt x="17666" y="12876"/>
                    </a:cubicBezTo>
                    <a:cubicBezTo>
                      <a:pt x="17771" y="12876"/>
                      <a:pt x="17860" y="12800"/>
                      <a:pt x="17860" y="12708"/>
                    </a:cubicBezTo>
                    <a:cubicBezTo>
                      <a:pt x="17860" y="12615"/>
                      <a:pt x="17771" y="12543"/>
                      <a:pt x="17666" y="12543"/>
                    </a:cubicBezTo>
                    <a:close/>
                    <a:moveTo>
                      <a:pt x="10181" y="13086"/>
                    </a:moveTo>
                    <a:cubicBezTo>
                      <a:pt x="10075" y="13086"/>
                      <a:pt x="9987" y="13163"/>
                      <a:pt x="9987" y="13256"/>
                    </a:cubicBezTo>
                    <a:cubicBezTo>
                      <a:pt x="9987" y="13348"/>
                      <a:pt x="10075" y="13420"/>
                      <a:pt x="10181" y="13420"/>
                    </a:cubicBezTo>
                    <a:cubicBezTo>
                      <a:pt x="10286" y="13420"/>
                      <a:pt x="10369" y="13348"/>
                      <a:pt x="10369" y="13256"/>
                    </a:cubicBezTo>
                    <a:cubicBezTo>
                      <a:pt x="10369" y="13163"/>
                      <a:pt x="10286" y="13086"/>
                      <a:pt x="10181" y="13086"/>
                    </a:cubicBezTo>
                    <a:close/>
                    <a:moveTo>
                      <a:pt x="10802" y="13086"/>
                    </a:moveTo>
                    <a:cubicBezTo>
                      <a:pt x="10696" y="13086"/>
                      <a:pt x="10609" y="13163"/>
                      <a:pt x="10609" y="13256"/>
                    </a:cubicBezTo>
                    <a:cubicBezTo>
                      <a:pt x="10609" y="13348"/>
                      <a:pt x="10696" y="13420"/>
                      <a:pt x="10802" y="13420"/>
                    </a:cubicBezTo>
                    <a:cubicBezTo>
                      <a:pt x="10907" y="13420"/>
                      <a:pt x="10989" y="13348"/>
                      <a:pt x="10989" y="13256"/>
                    </a:cubicBezTo>
                    <a:cubicBezTo>
                      <a:pt x="10989" y="13163"/>
                      <a:pt x="10907" y="13086"/>
                      <a:pt x="10802" y="13086"/>
                    </a:cubicBezTo>
                    <a:close/>
                    <a:moveTo>
                      <a:pt x="11419" y="13086"/>
                    </a:moveTo>
                    <a:cubicBezTo>
                      <a:pt x="11314" y="13086"/>
                      <a:pt x="11231" y="13163"/>
                      <a:pt x="11231" y="13256"/>
                    </a:cubicBezTo>
                    <a:cubicBezTo>
                      <a:pt x="11231" y="13348"/>
                      <a:pt x="11314" y="13420"/>
                      <a:pt x="11419" y="13420"/>
                    </a:cubicBezTo>
                    <a:cubicBezTo>
                      <a:pt x="11525" y="13420"/>
                      <a:pt x="11613" y="13348"/>
                      <a:pt x="11613" y="13256"/>
                    </a:cubicBezTo>
                    <a:cubicBezTo>
                      <a:pt x="11613" y="13163"/>
                      <a:pt x="11525" y="13086"/>
                      <a:pt x="11419" y="13086"/>
                    </a:cubicBezTo>
                    <a:close/>
                    <a:moveTo>
                      <a:pt x="12046" y="13086"/>
                    </a:moveTo>
                    <a:cubicBezTo>
                      <a:pt x="11941" y="13086"/>
                      <a:pt x="11854" y="13163"/>
                      <a:pt x="11854" y="13256"/>
                    </a:cubicBezTo>
                    <a:cubicBezTo>
                      <a:pt x="11854" y="13348"/>
                      <a:pt x="11941" y="13420"/>
                      <a:pt x="12046" y="13420"/>
                    </a:cubicBezTo>
                    <a:cubicBezTo>
                      <a:pt x="12152" y="13420"/>
                      <a:pt x="12234" y="13348"/>
                      <a:pt x="12234" y="13256"/>
                    </a:cubicBezTo>
                    <a:cubicBezTo>
                      <a:pt x="12234" y="13163"/>
                      <a:pt x="12152" y="13086"/>
                      <a:pt x="12046" y="13086"/>
                    </a:cubicBezTo>
                    <a:close/>
                    <a:moveTo>
                      <a:pt x="12669" y="13086"/>
                    </a:moveTo>
                    <a:cubicBezTo>
                      <a:pt x="12563" y="13086"/>
                      <a:pt x="12474" y="13163"/>
                      <a:pt x="12474" y="13256"/>
                    </a:cubicBezTo>
                    <a:cubicBezTo>
                      <a:pt x="12474" y="13348"/>
                      <a:pt x="12563" y="13420"/>
                      <a:pt x="12669" y="13420"/>
                    </a:cubicBezTo>
                    <a:cubicBezTo>
                      <a:pt x="12774" y="13420"/>
                      <a:pt x="12856" y="13348"/>
                      <a:pt x="12856" y="13256"/>
                    </a:cubicBezTo>
                    <a:cubicBezTo>
                      <a:pt x="12856" y="13163"/>
                      <a:pt x="12774" y="13086"/>
                      <a:pt x="12669" y="13086"/>
                    </a:cubicBezTo>
                    <a:close/>
                    <a:moveTo>
                      <a:pt x="13292" y="13086"/>
                    </a:moveTo>
                    <a:cubicBezTo>
                      <a:pt x="13187" y="13086"/>
                      <a:pt x="13104" y="13163"/>
                      <a:pt x="13104" y="13256"/>
                    </a:cubicBezTo>
                    <a:cubicBezTo>
                      <a:pt x="13104" y="13348"/>
                      <a:pt x="13187" y="13420"/>
                      <a:pt x="13292" y="13420"/>
                    </a:cubicBezTo>
                    <a:cubicBezTo>
                      <a:pt x="13398" y="13420"/>
                      <a:pt x="13487" y="13348"/>
                      <a:pt x="13487" y="13256"/>
                    </a:cubicBezTo>
                    <a:cubicBezTo>
                      <a:pt x="13487" y="13163"/>
                      <a:pt x="13398" y="13086"/>
                      <a:pt x="13292" y="13086"/>
                    </a:cubicBezTo>
                    <a:close/>
                    <a:moveTo>
                      <a:pt x="13927" y="13086"/>
                    </a:moveTo>
                    <a:cubicBezTo>
                      <a:pt x="13822" y="13086"/>
                      <a:pt x="13739" y="13163"/>
                      <a:pt x="13739" y="13256"/>
                    </a:cubicBezTo>
                    <a:cubicBezTo>
                      <a:pt x="13739" y="13348"/>
                      <a:pt x="13822" y="13420"/>
                      <a:pt x="13927" y="13420"/>
                    </a:cubicBezTo>
                    <a:cubicBezTo>
                      <a:pt x="14033" y="13420"/>
                      <a:pt x="14120" y="13348"/>
                      <a:pt x="14120" y="13256"/>
                    </a:cubicBezTo>
                    <a:cubicBezTo>
                      <a:pt x="14120" y="13163"/>
                      <a:pt x="14033" y="13086"/>
                      <a:pt x="13927" y="13086"/>
                    </a:cubicBezTo>
                    <a:close/>
                    <a:moveTo>
                      <a:pt x="14554" y="13086"/>
                    </a:moveTo>
                    <a:cubicBezTo>
                      <a:pt x="14449" y="13086"/>
                      <a:pt x="14360" y="13163"/>
                      <a:pt x="14360" y="13256"/>
                    </a:cubicBezTo>
                    <a:cubicBezTo>
                      <a:pt x="14360" y="13348"/>
                      <a:pt x="14449" y="13420"/>
                      <a:pt x="14554" y="13420"/>
                    </a:cubicBezTo>
                    <a:cubicBezTo>
                      <a:pt x="14660" y="13420"/>
                      <a:pt x="14742" y="13348"/>
                      <a:pt x="14742" y="13256"/>
                    </a:cubicBezTo>
                    <a:cubicBezTo>
                      <a:pt x="14742" y="13163"/>
                      <a:pt x="14660" y="13086"/>
                      <a:pt x="14554" y="13086"/>
                    </a:cubicBezTo>
                    <a:close/>
                    <a:moveTo>
                      <a:pt x="15175" y="13086"/>
                    </a:moveTo>
                    <a:cubicBezTo>
                      <a:pt x="15069" y="13086"/>
                      <a:pt x="14982" y="13163"/>
                      <a:pt x="14982" y="13256"/>
                    </a:cubicBezTo>
                    <a:cubicBezTo>
                      <a:pt x="14982" y="13348"/>
                      <a:pt x="15069" y="13420"/>
                      <a:pt x="15175" y="13420"/>
                    </a:cubicBezTo>
                    <a:cubicBezTo>
                      <a:pt x="15280" y="13420"/>
                      <a:pt x="15363" y="13348"/>
                      <a:pt x="15363" y="13256"/>
                    </a:cubicBezTo>
                    <a:cubicBezTo>
                      <a:pt x="15363" y="13163"/>
                      <a:pt x="15280" y="13086"/>
                      <a:pt x="15175" y="13086"/>
                    </a:cubicBezTo>
                    <a:close/>
                    <a:moveTo>
                      <a:pt x="15793" y="13086"/>
                    </a:moveTo>
                    <a:cubicBezTo>
                      <a:pt x="15687" y="13086"/>
                      <a:pt x="15605" y="13163"/>
                      <a:pt x="15605" y="13256"/>
                    </a:cubicBezTo>
                    <a:cubicBezTo>
                      <a:pt x="15605" y="13348"/>
                      <a:pt x="15687" y="13420"/>
                      <a:pt x="15793" y="13420"/>
                    </a:cubicBezTo>
                    <a:cubicBezTo>
                      <a:pt x="15898" y="13420"/>
                      <a:pt x="15987" y="13348"/>
                      <a:pt x="15987" y="13256"/>
                    </a:cubicBezTo>
                    <a:cubicBezTo>
                      <a:pt x="15987" y="13163"/>
                      <a:pt x="15898" y="13086"/>
                      <a:pt x="15793" y="13086"/>
                    </a:cubicBezTo>
                    <a:close/>
                    <a:moveTo>
                      <a:pt x="16420" y="13086"/>
                    </a:moveTo>
                    <a:cubicBezTo>
                      <a:pt x="16314" y="13086"/>
                      <a:pt x="16227" y="13163"/>
                      <a:pt x="16227" y="13256"/>
                    </a:cubicBezTo>
                    <a:cubicBezTo>
                      <a:pt x="16227" y="13348"/>
                      <a:pt x="16314" y="13420"/>
                      <a:pt x="16420" y="13420"/>
                    </a:cubicBezTo>
                    <a:cubicBezTo>
                      <a:pt x="16525" y="13420"/>
                      <a:pt x="16607" y="13348"/>
                      <a:pt x="16607" y="13256"/>
                    </a:cubicBezTo>
                    <a:cubicBezTo>
                      <a:pt x="16607" y="13163"/>
                      <a:pt x="16525" y="13086"/>
                      <a:pt x="16420" y="13086"/>
                    </a:cubicBezTo>
                    <a:close/>
                    <a:moveTo>
                      <a:pt x="17042" y="13086"/>
                    </a:moveTo>
                    <a:cubicBezTo>
                      <a:pt x="16936" y="13086"/>
                      <a:pt x="16848" y="13163"/>
                      <a:pt x="16848" y="13256"/>
                    </a:cubicBezTo>
                    <a:cubicBezTo>
                      <a:pt x="16848" y="13348"/>
                      <a:pt x="16936" y="13420"/>
                      <a:pt x="17042" y="13420"/>
                    </a:cubicBezTo>
                    <a:cubicBezTo>
                      <a:pt x="17147" y="13420"/>
                      <a:pt x="17230" y="13348"/>
                      <a:pt x="17230" y="13256"/>
                    </a:cubicBezTo>
                    <a:cubicBezTo>
                      <a:pt x="17230" y="13163"/>
                      <a:pt x="17147" y="13086"/>
                      <a:pt x="17042" y="13086"/>
                    </a:cubicBezTo>
                    <a:close/>
                    <a:moveTo>
                      <a:pt x="17666" y="13086"/>
                    </a:moveTo>
                    <a:cubicBezTo>
                      <a:pt x="17560" y="13086"/>
                      <a:pt x="17478" y="13163"/>
                      <a:pt x="17478" y="13256"/>
                    </a:cubicBezTo>
                    <a:cubicBezTo>
                      <a:pt x="17478" y="13348"/>
                      <a:pt x="17560" y="13420"/>
                      <a:pt x="17666" y="13420"/>
                    </a:cubicBezTo>
                    <a:cubicBezTo>
                      <a:pt x="17771" y="13420"/>
                      <a:pt x="17860" y="13348"/>
                      <a:pt x="17860" y="13256"/>
                    </a:cubicBezTo>
                    <a:cubicBezTo>
                      <a:pt x="17860" y="13163"/>
                      <a:pt x="17771" y="13086"/>
                      <a:pt x="17666" y="13086"/>
                    </a:cubicBezTo>
                    <a:close/>
                    <a:moveTo>
                      <a:pt x="10181" y="13630"/>
                    </a:moveTo>
                    <a:cubicBezTo>
                      <a:pt x="10075" y="13630"/>
                      <a:pt x="9987" y="13706"/>
                      <a:pt x="9987" y="13798"/>
                    </a:cubicBezTo>
                    <a:cubicBezTo>
                      <a:pt x="9987" y="13891"/>
                      <a:pt x="10075" y="13968"/>
                      <a:pt x="10181" y="13968"/>
                    </a:cubicBezTo>
                    <a:cubicBezTo>
                      <a:pt x="10286" y="13968"/>
                      <a:pt x="10369" y="13891"/>
                      <a:pt x="10369" y="13798"/>
                    </a:cubicBezTo>
                    <a:cubicBezTo>
                      <a:pt x="10368" y="13707"/>
                      <a:pt x="10286" y="13630"/>
                      <a:pt x="10181" y="13630"/>
                    </a:cubicBezTo>
                    <a:close/>
                    <a:moveTo>
                      <a:pt x="10802" y="13630"/>
                    </a:moveTo>
                    <a:cubicBezTo>
                      <a:pt x="10696" y="13630"/>
                      <a:pt x="10609" y="13706"/>
                      <a:pt x="10609" y="13798"/>
                    </a:cubicBezTo>
                    <a:cubicBezTo>
                      <a:pt x="10609" y="13891"/>
                      <a:pt x="10696" y="13968"/>
                      <a:pt x="10802" y="13968"/>
                    </a:cubicBezTo>
                    <a:cubicBezTo>
                      <a:pt x="10907" y="13968"/>
                      <a:pt x="10990" y="13891"/>
                      <a:pt x="10989" y="13798"/>
                    </a:cubicBezTo>
                    <a:cubicBezTo>
                      <a:pt x="10989" y="13707"/>
                      <a:pt x="10907" y="13630"/>
                      <a:pt x="10802" y="13630"/>
                    </a:cubicBezTo>
                    <a:close/>
                    <a:moveTo>
                      <a:pt x="11419" y="13630"/>
                    </a:moveTo>
                    <a:cubicBezTo>
                      <a:pt x="11314" y="13630"/>
                      <a:pt x="11232" y="13707"/>
                      <a:pt x="11231" y="13798"/>
                    </a:cubicBezTo>
                    <a:cubicBezTo>
                      <a:pt x="11231" y="13891"/>
                      <a:pt x="11314" y="13968"/>
                      <a:pt x="11419" y="13968"/>
                    </a:cubicBezTo>
                    <a:cubicBezTo>
                      <a:pt x="11525" y="13968"/>
                      <a:pt x="11613" y="13891"/>
                      <a:pt x="11613" y="13798"/>
                    </a:cubicBezTo>
                    <a:cubicBezTo>
                      <a:pt x="11613" y="13706"/>
                      <a:pt x="11525" y="13630"/>
                      <a:pt x="11419" y="13630"/>
                    </a:cubicBezTo>
                    <a:close/>
                    <a:moveTo>
                      <a:pt x="12046" y="13630"/>
                    </a:moveTo>
                    <a:cubicBezTo>
                      <a:pt x="11941" y="13630"/>
                      <a:pt x="11854" y="13706"/>
                      <a:pt x="11854" y="13798"/>
                    </a:cubicBezTo>
                    <a:cubicBezTo>
                      <a:pt x="11854" y="13891"/>
                      <a:pt x="11941" y="13968"/>
                      <a:pt x="12046" y="13968"/>
                    </a:cubicBezTo>
                    <a:cubicBezTo>
                      <a:pt x="12152" y="13968"/>
                      <a:pt x="12235" y="13891"/>
                      <a:pt x="12234" y="13798"/>
                    </a:cubicBezTo>
                    <a:cubicBezTo>
                      <a:pt x="12234" y="13707"/>
                      <a:pt x="12152" y="13630"/>
                      <a:pt x="12046" y="13630"/>
                    </a:cubicBezTo>
                    <a:close/>
                    <a:moveTo>
                      <a:pt x="12669" y="13630"/>
                    </a:moveTo>
                    <a:cubicBezTo>
                      <a:pt x="12563" y="13630"/>
                      <a:pt x="12474" y="13706"/>
                      <a:pt x="12474" y="13798"/>
                    </a:cubicBezTo>
                    <a:cubicBezTo>
                      <a:pt x="12474" y="13891"/>
                      <a:pt x="12563" y="13968"/>
                      <a:pt x="12669" y="13968"/>
                    </a:cubicBezTo>
                    <a:cubicBezTo>
                      <a:pt x="12774" y="13968"/>
                      <a:pt x="12857" y="13891"/>
                      <a:pt x="12856" y="13798"/>
                    </a:cubicBezTo>
                    <a:cubicBezTo>
                      <a:pt x="12856" y="13707"/>
                      <a:pt x="12774" y="13630"/>
                      <a:pt x="12669" y="13630"/>
                    </a:cubicBezTo>
                    <a:close/>
                    <a:moveTo>
                      <a:pt x="13292" y="13630"/>
                    </a:moveTo>
                    <a:cubicBezTo>
                      <a:pt x="13187" y="13630"/>
                      <a:pt x="13105" y="13707"/>
                      <a:pt x="13104" y="13798"/>
                    </a:cubicBezTo>
                    <a:cubicBezTo>
                      <a:pt x="13104" y="13891"/>
                      <a:pt x="13187" y="13968"/>
                      <a:pt x="13292" y="13968"/>
                    </a:cubicBezTo>
                    <a:cubicBezTo>
                      <a:pt x="13398" y="13968"/>
                      <a:pt x="13487" y="13891"/>
                      <a:pt x="13487" y="13798"/>
                    </a:cubicBezTo>
                    <a:cubicBezTo>
                      <a:pt x="13487" y="13706"/>
                      <a:pt x="13398" y="13630"/>
                      <a:pt x="13292" y="13630"/>
                    </a:cubicBezTo>
                    <a:close/>
                    <a:moveTo>
                      <a:pt x="13927" y="13630"/>
                    </a:moveTo>
                    <a:cubicBezTo>
                      <a:pt x="13822" y="13630"/>
                      <a:pt x="13740" y="13707"/>
                      <a:pt x="13739" y="13798"/>
                    </a:cubicBezTo>
                    <a:cubicBezTo>
                      <a:pt x="13739" y="13891"/>
                      <a:pt x="13822" y="13968"/>
                      <a:pt x="13927" y="13968"/>
                    </a:cubicBezTo>
                    <a:cubicBezTo>
                      <a:pt x="14033" y="13968"/>
                      <a:pt x="14120" y="13891"/>
                      <a:pt x="14120" y="13798"/>
                    </a:cubicBezTo>
                    <a:cubicBezTo>
                      <a:pt x="14120" y="13706"/>
                      <a:pt x="14033" y="13630"/>
                      <a:pt x="13927" y="13630"/>
                    </a:cubicBezTo>
                    <a:close/>
                    <a:moveTo>
                      <a:pt x="14554" y="13630"/>
                    </a:moveTo>
                    <a:cubicBezTo>
                      <a:pt x="14449" y="13630"/>
                      <a:pt x="14360" y="13706"/>
                      <a:pt x="14360" y="13798"/>
                    </a:cubicBezTo>
                    <a:cubicBezTo>
                      <a:pt x="14360" y="13891"/>
                      <a:pt x="14449" y="13968"/>
                      <a:pt x="14554" y="13968"/>
                    </a:cubicBezTo>
                    <a:cubicBezTo>
                      <a:pt x="14660" y="13968"/>
                      <a:pt x="14742" y="13891"/>
                      <a:pt x="14742" y="13798"/>
                    </a:cubicBezTo>
                    <a:cubicBezTo>
                      <a:pt x="14742" y="13707"/>
                      <a:pt x="14660" y="13630"/>
                      <a:pt x="14554" y="13630"/>
                    </a:cubicBezTo>
                    <a:close/>
                    <a:moveTo>
                      <a:pt x="15175" y="13630"/>
                    </a:moveTo>
                    <a:cubicBezTo>
                      <a:pt x="15069" y="13630"/>
                      <a:pt x="14982" y="13706"/>
                      <a:pt x="14982" y="13798"/>
                    </a:cubicBezTo>
                    <a:cubicBezTo>
                      <a:pt x="14982" y="13891"/>
                      <a:pt x="15069" y="13968"/>
                      <a:pt x="15175" y="13968"/>
                    </a:cubicBezTo>
                    <a:cubicBezTo>
                      <a:pt x="15280" y="13968"/>
                      <a:pt x="15363" y="13891"/>
                      <a:pt x="15363" y="13798"/>
                    </a:cubicBezTo>
                    <a:cubicBezTo>
                      <a:pt x="15362" y="13707"/>
                      <a:pt x="15280" y="13630"/>
                      <a:pt x="15175" y="13630"/>
                    </a:cubicBezTo>
                    <a:close/>
                    <a:moveTo>
                      <a:pt x="15793" y="13630"/>
                    </a:moveTo>
                    <a:cubicBezTo>
                      <a:pt x="15687" y="13630"/>
                      <a:pt x="15605" y="13707"/>
                      <a:pt x="15605" y="13798"/>
                    </a:cubicBezTo>
                    <a:cubicBezTo>
                      <a:pt x="15604" y="13891"/>
                      <a:pt x="15687" y="13968"/>
                      <a:pt x="15793" y="13968"/>
                    </a:cubicBezTo>
                    <a:cubicBezTo>
                      <a:pt x="15898" y="13968"/>
                      <a:pt x="15987" y="13891"/>
                      <a:pt x="15987" y="13798"/>
                    </a:cubicBezTo>
                    <a:cubicBezTo>
                      <a:pt x="15987" y="13706"/>
                      <a:pt x="15898" y="13630"/>
                      <a:pt x="15793" y="13630"/>
                    </a:cubicBezTo>
                    <a:close/>
                    <a:moveTo>
                      <a:pt x="16420" y="13630"/>
                    </a:moveTo>
                    <a:cubicBezTo>
                      <a:pt x="16314" y="13630"/>
                      <a:pt x="16227" y="13706"/>
                      <a:pt x="16227" y="13798"/>
                    </a:cubicBezTo>
                    <a:cubicBezTo>
                      <a:pt x="16227" y="13891"/>
                      <a:pt x="16314" y="13968"/>
                      <a:pt x="16420" y="13968"/>
                    </a:cubicBezTo>
                    <a:cubicBezTo>
                      <a:pt x="16525" y="13968"/>
                      <a:pt x="16608" y="13891"/>
                      <a:pt x="16607" y="13798"/>
                    </a:cubicBezTo>
                    <a:cubicBezTo>
                      <a:pt x="16607" y="13707"/>
                      <a:pt x="16525" y="13630"/>
                      <a:pt x="16420" y="13630"/>
                    </a:cubicBezTo>
                    <a:close/>
                    <a:moveTo>
                      <a:pt x="17042" y="13630"/>
                    </a:moveTo>
                    <a:cubicBezTo>
                      <a:pt x="16936" y="13630"/>
                      <a:pt x="16848" y="13706"/>
                      <a:pt x="16848" y="13798"/>
                    </a:cubicBezTo>
                    <a:cubicBezTo>
                      <a:pt x="16848" y="13891"/>
                      <a:pt x="16936" y="13968"/>
                      <a:pt x="17042" y="13968"/>
                    </a:cubicBezTo>
                    <a:cubicBezTo>
                      <a:pt x="17147" y="13968"/>
                      <a:pt x="17230" y="13891"/>
                      <a:pt x="17230" y="13798"/>
                    </a:cubicBezTo>
                    <a:cubicBezTo>
                      <a:pt x="17229" y="13707"/>
                      <a:pt x="17147" y="13630"/>
                      <a:pt x="17042" y="13630"/>
                    </a:cubicBezTo>
                    <a:close/>
                    <a:moveTo>
                      <a:pt x="17666" y="13630"/>
                    </a:moveTo>
                    <a:cubicBezTo>
                      <a:pt x="17560" y="13630"/>
                      <a:pt x="17478" y="13707"/>
                      <a:pt x="17478" y="13798"/>
                    </a:cubicBezTo>
                    <a:cubicBezTo>
                      <a:pt x="17477" y="13891"/>
                      <a:pt x="17560" y="13968"/>
                      <a:pt x="17666" y="13968"/>
                    </a:cubicBezTo>
                    <a:cubicBezTo>
                      <a:pt x="17771" y="13968"/>
                      <a:pt x="17860" y="13891"/>
                      <a:pt x="17860" y="13798"/>
                    </a:cubicBezTo>
                    <a:cubicBezTo>
                      <a:pt x="17860" y="13706"/>
                      <a:pt x="17771" y="13630"/>
                      <a:pt x="17666" y="13630"/>
                    </a:cubicBezTo>
                    <a:close/>
                    <a:moveTo>
                      <a:pt x="18294" y="13630"/>
                    </a:moveTo>
                    <a:cubicBezTo>
                      <a:pt x="18189" y="13630"/>
                      <a:pt x="18100" y="13706"/>
                      <a:pt x="18100" y="13798"/>
                    </a:cubicBezTo>
                    <a:cubicBezTo>
                      <a:pt x="18100" y="13891"/>
                      <a:pt x="18189" y="13968"/>
                      <a:pt x="18294" y="13968"/>
                    </a:cubicBezTo>
                    <a:cubicBezTo>
                      <a:pt x="18400" y="13968"/>
                      <a:pt x="18483" y="13891"/>
                      <a:pt x="18482" y="13798"/>
                    </a:cubicBezTo>
                    <a:cubicBezTo>
                      <a:pt x="18482" y="13707"/>
                      <a:pt x="18400" y="13630"/>
                      <a:pt x="18294" y="13630"/>
                    </a:cubicBezTo>
                    <a:close/>
                    <a:moveTo>
                      <a:pt x="10181" y="14178"/>
                    </a:moveTo>
                    <a:cubicBezTo>
                      <a:pt x="10075" y="14178"/>
                      <a:pt x="9987" y="14250"/>
                      <a:pt x="9987" y="14343"/>
                    </a:cubicBezTo>
                    <a:cubicBezTo>
                      <a:pt x="9987" y="14435"/>
                      <a:pt x="10075" y="14511"/>
                      <a:pt x="10181" y="14511"/>
                    </a:cubicBezTo>
                    <a:cubicBezTo>
                      <a:pt x="10286" y="14511"/>
                      <a:pt x="10369" y="14435"/>
                      <a:pt x="10369" y="14343"/>
                    </a:cubicBezTo>
                    <a:cubicBezTo>
                      <a:pt x="10369" y="14250"/>
                      <a:pt x="10286" y="14178"/>
                      <a:pt x="10181" y="14178"/>
                    </a:cubicBezTo>
                    <a:close/>
                    <a:moveTo>
                      <a:pt x="10802" y="14178"/>
                    </a:moveTo>
                    <a:cubicBezTo>
                      <a:pt x="10696" y="14178"/>
                      <a:pt x="10609" y="14250"/>
                      <a:pt x="10609" y="14343"/>
                    </a:cubicBezTo>
                    <a:cubicBezTo>
                      <a:pt x="10609" y="14435"/>
                      <a:pt x="10696" y="14511"/>
                      <a:pt x="10802" y="14511"/>
                    </a:cubicBezTo>
                    <a:cubicBezTo>
                      <a:pt x="10907" y="14511"/>
                      <a:pt x="10989" y="14435"/>
                      <a:pt x="10989" y="14343"/>
                    </a:cubicBezTo>
                    <a:cubicBezTo>
                      <a:pt x="10989" y="14250"/>
                      <a:pt x="10907" y="14178"/>
                      <a:pt x="10802" y="14178"/>
                    </a:cubicBezTo>
                    <a:close/>
                    <a:moveTo>
                      <a:pt x="11419" y="14178"/>
                    </a:moveTo>
                    <a:cubicBezTo>
                      <a:pt x="11314" y="14178"/>
                      <a:pt x="11231" y="14250"/>
                      <a:pt x="11231" y="14343"/>
                    </a:cubicBezTo>
                    <a:cubicBezTo>
                      <a:pt x="11231" y="14435"/>
                      <a:pt x="11314" y="14511"/>
                      <a:pt x="11419" y="14511"/>
                    </a:cubicBezTo>
                    <a:cubicBezTo>
                      <a:pt x="11525" y="14511"/>
                      <a:pt x="11613" y="14435"/>
                      <a:pt x="11613" y="14343"/>
                    </a:cubicBezTo>
                    <a:cubicBezTo>
                      <a:pt x="11613" y="14250"/>
                      <a:pt x="11525" y="14178"/>
                      <a:pt x="11419" y="14178"/>
                    </a:cubicBezTo>
                    <a:close/>
                    <a:moveTo>
                      <a:pt x="12046" y="14178"/>
                    </a:moveTo>
                    <a:cubicBezTo>
                      <a:pt x="11941" y="14178"/>
                      <a:pt x="11854" y="14250"/>
                      <a:pt x="11854" y="14343"/>
                    </a:cubicBezTo>
                    <a:cubicBezTo>
                      <a:pt x="11854" y="14435"/>
                      <a:pt x="11941" y="14511"/>
                      <a:pt x="12046" y="14511"/>
                    </a:cubicBezTo>
                    <a:cubicBezTo>
                      <a:pt x="12152" y="14511"/>
                      <a:pt x="12234" y="14435"/>
                      <a:pt x="12234" y="14343"/>
                    </a:cubicBezTo>
                    <a:cubicBezTo>
                      <a:pt x="12234" y="14250"/>
                      <a:pt x="12152" y="14178"/>
                      <a:pt x="12046" y="14178"/>
                    </a:cubicBezTo>
                    <a:close/>
                    <a:moveTo>
                      <a:pt x="12669" y="14178"/>
                    </a:moveTo>
                    <a:cubicBezTo>
                      <a:pt x="12563" y="14178"/>
                      <a:pt x="12474" y="14250"/>
                      <a:pt x="12474" y="14343"/>
                    </a:cubicBezTo>
                    <a:cubicBezTo>
                      <a:pt x="12474" y="14435"/>
                      <a:pt x="12563" y="14511"/>
                      <a:pt x="12669" y="14511"/>
                    </a:cubicBezTo>
                    <a:cubicBezTo>
                      <a:pt x="12774" y="14511"/>
                      <a:pt x="12856" y="14435"/>
                      <a:pt x="12856" y="14343"/>
                    </a:cubicBezTo>
                    <a:cubicBezTo>
                      <a:pt x="12856" y="14250"/>
                      <a:pt x="12774" y="14178"/>
                      <a:pt x="12669" y="14178"/>
                    </a:cubicBezTo>
                    <a:close/>
                    <a:moveTo>
                      <a:pt x="13292" y="14178"/>
                    </a:moveTo>
                    <a:cubicBezTo>
                      <a:pt x="13187" y="14178"/>
                      <a:pt x="13104" y="14250"/>
                      <a:pt x="13104" y="14343"/>
                    </a:cubicBezTo>
                    <a:cubicBezTo>
                      <a:pt x="13104" y="14435"/>
                      <a:pt x="13187" y="14511"/>
                      <a:pt x="13292" y="14511"/>
                    </a:cubicBezTo>
                    <a:cubicBezTo>
                      <a:pt x="13398" y="14511"/>
                      <a:pt x="13487" y="14435"/>
                      <a:pt x="13487" y="14343"/>
                    </a:cubicBezTo>
                    <a:cubicBezTo>
                      <a:pt x="13487" y="14250"/>
                      <a:pt x="13398" y="14178"/>
                      <a:pt x="13292" y="14178"/>
                    </a:cubicBezTo>
                    <a:close/>
                    <a:moveTo>
                      <a:pt x="13927" y="14178"/>
                    </a:moveTo>
                    <a:cubicBezTo>
                      <a:pt x="13822" y="14178"/>
                      <a:pt x="13739" y="14250"/>
                      <a:pt x="13739" y="14343"/>
                    </a:cubicBezTo>
                    <a:cubicBezTo>
                      <a:pt x="13739" y="14435"/>
                      <a:pt x="13822" y="14511"/>
                      <a:pt x="13927" y="14511"/>
                    </a:cubicBezTo>
                    <a:cubicBezTo>
                      <a:pt x="14033" y="14511"/>
                      <a:pt x="14120" y="14435"/>
                      <a:pt x="14120" y="14343"/>
                    </a:cubicBezTo>
                    <a:cubicBezTo>
                      <a:pt x="14120" y="14250"/>
                      <a:pt x="14033" y="14178"/>
                      <a:pt x="13927" y="14178"/>
                    </a:cubicBezTo>
                    <a:close/>
                    <a:moveTo>
                      <a:pt x="14554" y="14178"/>
                    </a:moveTo>
                    <a:cubicBezTo>
                      <a:pt x="14449" y="14178"/>
                      <a:pt x="14360" y="14250"/>
                      <a:pt x="14360" y="14343"/>
                    </a:cubicBezTo>
                    <a:cubicBezTo>
                      <a:pt x="14360" y="14435"/>
                      <a:pt x="14449" y="14511"/>
                      <a:pt x="14554" y="14511"/>
                    </a:cubicBezTo>
                    <a:cubicBezTo>
                      <a:pt x="14660" y="14511"/>
                      <a:pt x="14742" y="14435"/>
                      <a:pt x="14742" y="14343"/>
                    </a:cubicBezTo>
                    <a:cubicBezTo>
                      <a:pt x="14742" y="14250"/>
                      <a:pt x="14660" y="14178"/>
                      <a:pt x="14554" y="14178"/>
                    </a:cubicBezTo>
                    <a:close/>
                    <a:moveTo>
                      <a:pt x="15175" y="14178"/>
                    </a:moveTo>
                    <a:cubicBezTo>
                      <a:pt x="15069" y="14178"/>
                      <a:pt x="14982" y="14250"/>
                      <a:pt x="14982" y="14343"/>
                    </a:cubicBezTo>
                    <a:cubicBezTo>
                      <a:pt x="14982" y="14435"/>
                      <a:pt x="15069" y="14511"/>
                      <a:pt x="15175" y="14511"/>
                    </a:cubicBezTo>
                    <a:cubicBezTo>
                      <a:pt x="15280" y="14511"/>
                      <a:pt x="15363" y="14435"/>
                      <a:pt x="15363" y="14343"/>
                    </a:cubicBezTo>
                    <a:cubicBezTo>
                      <a:pt x="15363" y="14250"/>
                      <a:pt x="15280" y="14178"/>
                      <a:pt x="15175" y="14178"/>
                    </a:cubicBezTo>
                    <a:close/>
                    <a:moveTo>
                      <a:pt x="15793" y="14178"/>
                    </a:moveTo>
                    <a:cubicBezTo>
                      <a:pt x="15687" y="14178"/>
                      <a:pt x="15605" y="14250"/>
                      <a:pt x="15605" y="14343"/>
                    </a:cubicBezTo>
                    <a:cubicBezTo>
                      <a:pt x="15605" y="14435"/>
                      <a:pt x="15687" y="14511"/>
                      <a:pt x="15793" y="14511"/>
                    </a:cubicBezTo>
                    <a:cubicBezTo>
                      <a:pt x="15898" y="14511"/>
                      <a:pt x="15987" y="14435"/>
                      <a:pt x="15987" y="14343"/>
                    </a:cubicBezTo>
                    <a:cubicBezTo>
                      <a:pt x="15987" y="14250"/>
                      <a:pt x="15898" y="14178"/>
                      <a:pt x="15793" y="14178"/>
                    </a:cubicBezTo>
                    <a:close/>
                    <a:moveTo>
                      <a:pt x="16420" y="14178"/>
                    </a:moveTo>
                    <a:cubicBezTo>
                      <a:pt x="16314" y="14178"/>
                      <a:pt x="16227" y="14250"/>
                      <a:pt x="16227" y="14343"/>
                    </a:cubicBezTo>
                    <a:cubicBezTo>
                      <a:pt x="16227" y="14435"/>
                      <a:pt x="16314" y="14511"/>
                      <a:pt x="16420" y="14511"/>
                    </a:cubicBezTo>
                    <a:cubicBezTo>
                      <a:pt x="16525" y="14511"/>
                      <a:pt x="16607" y="14435"/>
                      <a:pt x="16607" y="14343"/>
                    </a:cubicBezTo>
                    <a:cubicBezTo>
                      <a:pt x="16607" y="14250"/>
                      <a:pt x="16525" y="14178"/>
                      <a:pt x="16420" y="14178"/>
                    </a:cubicBezTo>
                    <a:close/>
                    <a:moveTo>
                      <a:pt x="17042" y="14178"/>
                    </a:moveTo>
                    <a:cubicBezTo>
                      <a:pt x="16936" y="14178"/>
                      <a:pt x="16848" y="14250"/>
                      <a:pt x="16848" y="14343"/>
                    </a:cubicBezTo>
                    <a:cubicBezTo>
                      <a:pt x="16848" y="14435"/>
                      <a:pt x="16936" y="14511"/>
                      <a:pt x="17042" y="14511"/>
                    </a:cubicBezTo>
                    <a:cubicBezTo>
                      <a:pt x="17147" y="14511"/>
                      <a:pt x="17230" y="14435"/>
                      <a:pt x="17230" y="14343"/>
                    </a:cubicBezTo>
                    <a:cubicBezTo>
                      <a:pt x="17230" y="14250"/>
                      <a:pt x="17147" y="14178"/>
                      <a:pt x="17042" y="14178"/>
                    </a:cubicBezTo>
                    <a:close/>
                    <a:moveTo>
                      <a:pt x="17666" y="14178"/>
                    </a:moveTo>
                    <a:cubicBezTo>
                      <a:pt x="17560" y="14178"/>
                      <a:pt x="17478" y="14250"/>
                      <a:pt x="17478" y="14343"/>
                    </a:cubicBezTo>
                    <a:cubicBezTo>
                      <a:pt x="17478" y="14435"/>
                      <a:pt x="17560" y="14511"/>
                      <a:pt x="17666" y="14511"/>
                    </a:cubicBezTo>
                    <a:cubicBezTo>
                      <a:pt x="17771" y="14511"/>
                      <a:pt x="17860" y="14435"/>
                      <a:pt x="17860" y="14343"/>
                    </a:cubicBezTo>
                    <a:cubicBezTo>
                      <a:pt x="17860" y="14250"/>
                      <a:pt x="17771" y="14178"/>
                      <a:pt x="17666" y="14178"/>
                    </a:cubicBezTo>
                    <a:close/>
                    <a:moveTo>
                      <a:pt x="18294" y="14178"/>
                    </a:moveTo>
                    <a:cubicBezTo>
                      <a:pt x="18189" y="14178"/>
                      <a:pt x="18100" y="14250"/>
                      <a:pt x="18100" y="14343"/>
                    </a:cubicBezTo>
                    <a:cubicBezTo>
                      <a:pt x="18100" y="14435"/>
                      <a:pt x="18189" y="14511"/>
                      <a:pt x="18294" y="14511"/>
                    </a:cubicBezTo>
                    <a:cubicBezTo>
                      <a:pt x="18400" y="14511"/>
                      <a:pt x="18482" y="14435"/>
                      <a:pt x="18482" y="14343"/>
                    </a:cubicBezTo>
                    <a:cubicBezTo>
                      <a:pt x="18482" y="14250"/>
                      <a:pt x="18400" y="14178"/>
                      <a:pt x="18294" y="14178"/>
                    </a:cubicBezTo>
                    <a:close/>
                    <a:moveTo>
                      <a:pt x="10181" y="14721"/>
                    </a:moveTo>
                    <a:cubicBezTo>
                      <a:pt x="10075" y="14721"/>
                      <a:pt x="9987" y="14798"/>
                      <a:pt x="9987" y="14891"/>
                    </a:cubicBezTo>
                    <a:cubicBezTo>
                      <a:pt x="9987" y="14983"/>
                      <a:pt x="10075" y="15055"/>
                      <a:pt x="10181" y="15055"/>
                    </a:cubicBezTo>
                    <a:cubicBezTo>
                      <a:pt x="10286" y="15055"/>
                      <a:pt x="10369" y="14983"/>
                      <a:pt x="10369" y="14891"/>
                    </a:cubicBezTo>
                    <a:cubicBezTo>
                      <a:pt x="10369" y="14798"/>
                      <a:pt x="10286" y="14721"/>
                      <a:pt x="10181" y="14721"/>
                    </a:cubicBezTo>
                    <a:close/>
                    <a:moveTo>
                      <a:pt x="10802" y="14721"/>
                    </a:moveTo>
                    <a:cubicBezTo>
                      <a:pt x="10696" y="14721"/>
                      <a:pt x="10609" y="14798"/>
                      <a:pt x="10609" y="14891"/>
                    </a:cubicBezTo>
                    <a:cubicBezTo>
                      <a:pt x="10609" y="14983"/>
                      <a:pt x="10696" y="15055"/>
                      <a:pt x="10802" y="15055"/>
                    </a:cubicBezTo>
                    <a:cubicBezTo>
                      <a:pt x="10907" y="15055"/>
                      <a:pt x="10989" y="14983"/>
                      <a:pt x="10989" y="14891"/>
                    </a:cubicBezTo>
                    <a:cubicBezTo>
                      <a:pt x="10989" y="14798"/>
                      <a:pt x="10907" y="14721"/>
                      <a:pt x="10802" y="14721"/>
                    </a:cubicBezTo>
                    <a:close/>
                    <a:moveTo>
                      <a:pt x="11419" y="14721"/>
                    </a:moveTo>
                    <a:cubicBezTo>
                      <a:pt x="11314" y="14721"/>
                      <a:pt x="11231" y="14798"/>
                      <a:pt x="11231" y="14891"/>
                    </a:cubicBezTo>
                    <a:cubicBezTo>
                      <a:pt x="11231" y="14983"/>
                      <a:pt x="11314" y="15055"/>
                      <a:pt x="11419" y="15055"/>
                    </a:cubicBezTo>
                    <a:cubicBezTo>
                      <a:pt x="11525" y="15055"/>
                      <a:pt x="11613" y="14983"/>
                      <a:pt x="11613" y="14891"/>
                    </a:cubicBezTo>
                    <a:cubicBezTo>
                      <a:pt x="11613" y="14798"/>
                      <a:pt x="11525" y="14721"/>
                      <a:pt x="11419" y="14721"/>
                    </a:cubicBezTo>
                    <a:close/>
                    <a:moveTo>
                      <a:pt x="12046" y="14721"/>
                    </a:moveTo>
                    <a:cubicBezTo>
                      <a:pt x="11941" y="14721"/>
                      <a:pt x="11854" y="14798"/>
                      <a:pt x="11854" y="14891"/>
                    </a:cubicBezTo>
                    <a:cubicBezTo>
                      <a:pt x="11854" y="14983"/>
                      <a:pt x="11941" y="15055"/>
                      <a:pt x="12046" y="15055"/>
                    </a:cubicBezTo>
                    <a:cubicBezTo>
                      <a:pt x="12152" y="15055"/>
                      <a:pt x="12234" y="14983"/>
                      <a:pt x="12234" y="14891"/>
                    </a:cubicBezTo>
                    <a:cubicBezTo>
                      <a:pt x="12234" y="14798"/>
                      <a:pt x="12152" y="14721"/>
                      <a:pt x="12046" y="14721"/>
                    </a:cubicBezTo>
                    <a:close/>
                    <a:moveTo>
                      <a:pt x="12669" y="14721"/>
                    </a:moveTo>
                    <a:cubicBezTo>
                      <a:pt x="12563" y="14721"/>
                      <a:pt x="12474" y="14798"/>
                      <a:pt x="12474" y="14891"/>
                    </a:cubicBezTo>
                    <a:cubicBezTo>
                      <a:pt x="12474" y="14983"/>
                      <a:pt x="12563" y="15055"/>
                      <a:pt x="12669" y="15055"/>
                    </a:cubicBezTo>
                    <a:cubicBezTo>
                      <a:pt x="12774" y="15055"/>
                      <a:pt x="12856" y="14983"/>
                      <a:pt x="12856" y="14891"/>
                    </a:cubicBezTo>
                    <a:cubicBezTo>
                      <a:pt x="12856" y="14798"/>
                      <a:pt x="12774" y="14721"/>
                      <a:pt x="12669" y="14721"/>
                    </a:cubicBezTo>
                    <a:close/>
                    <a:moveTo>
                      <a:pt x="13292" y="14721"/>
                    </a:moveTo>
                    <a:cubicBezTo>
                      <a:pt x="13187" y="14721"/>
                      <a:pt x="13104" y="14798"/>
                      <a:pt x="13104" y="14891"/>
                    </a:cubicBezTo>
                    <a:cubicBezTo>
                      <a:pt x="13104" y="14983"/>
                      <a:pt x="13187" y="15055"/>
                      <a:pt x="13292" y="15055"/>
                    </a:cubicBezTo>
                    <a:cubicBezTo>
                      <a:pt x="13398" y="15055"/>
                      <a:pt x="13487" y="14983"/>
                      <a:pt x="13487" y="14891"/>
                    </a:cubicBezTo>
                    <a:cubicBezTo>
                      <a:pt x="13487" y="14798"/>
                      <a:pt x="13398" y="14721"/>
                      <a:pt x="13292" y="14721"/>
                    </a:cubicBezTo>
                    <a:close/>
                    <a:moveTo>
                      <a:pt x="13927" y="14721"/>
                    </a:moveTo>
                    <a:cubicBezTo>
                      <a:pt x="13822" y="14721"/>
                      <a:pt x="13739" y="14798"/>
                      <a:pt x="13739" y="14891"/>
                    </a:cubicBezTo>
                    <a:cubicBezTo>
                      <a:pt x="13739" y="14983"/>
                      <a:pt x="13822" y="15055"/>
                      <a:pt x="13927" y="15055"/>
                    </a:cubicBezTo>
                    <a:cubicBezTo>
                      <a:pt x="14033" y="15055"/>
                      <a:pt x="14120" y="14983"/>
                      <a:pt x="14120" y="14891"/>
                    </a:cubicBezTo>
                    <a:cubicBezTo>
                      <a:pt x="14120" y="14798"/>
                      <a:pt x="14033" y="14721"/>
                      <a:pt x="13927" y="14721"/>
                    </a:cubicBezTo>
                    <a:close/>
                    <a:moveTo>
                      <a:pt x="14554" y="14721"/>
                    </a:moveTo>
                    <a:cubicBezTo>
                      <a:pt x="14449" y="14721"/>
                      <a:pt x="14360" y="14798"/>
                      <a:pt x="14360" y="14891"/>
                    </a:cubicBezTo>
                    <a:cubicBezTo>
                      <a:pt x="14360" y="14983"/>
                      <a:pt x="14449" y="15055"/>
                      <a:pt x="14554" y="15055"/>
                    </a:cubicBezTo>
                    <a:cubicBezTo>
                      <a:pt x="14660" y="15055"/>
                      <a:pt x="14742" y="14983"/>
                      <a:pt x="14742" y="14891"/>
                    </a:cubicBezTo>
                    <a:cubicBezTo>
                      <a:pt x="14742" y="14798"/>
                      <a:pt x="14660" y="14721"/>
                      <a:pt x="14554" y="14721"/>
                    </a:cubicBezTo>
                    <a:close/>
                    <a:moveTo>
                      <a:pt x="15175" y="14721"/>
                    </a:moveTo>
                    <a:cubicBezTo>
                      <a:pt x="15069" y="14721"/>
                      <a:pt x="14982" y="14798"/>
                      <a:pt x="14982" y="14891"/>
                    </a:cubicBezTo>
                    <a:cubicBezTo>
                      <a:pt x="14982" y="14983"/>
                      <a:pt x="15069" y="15055"/>
                      <a:pt x="15175" y="15055"/>
                    </a:cubicBezTo>
                    <a:cubicBezTo>
                      <a:pt x="15280" y="15055"/>
                      <a:pt x="15363" y="14983"/>
                      <a:pt x="15363" y="14891"/>
                    </a:cubicBezTo>
                    <a:cubicBezTo>
                      <a:pt x="15363" y="14798"/>
                      <a:pt x="15280" y="14721"/>
                      <a:pt x="15175" y="14721"/>
                    </a:cubicBezTo>
                    <a:close/>
                    <a:moveTo>
                      <a:pt x="15793" y="14721"/>
                    </a:moveTo>
                    <a:cubicBezTo>
                      <a:pt x="15687" y="14721"/>
                      <a:pt x="15605" y="14798"/>
                      <a:pt x="15605" y="14891"/>
                    </a:cubicBezTo>
                    <a:cubicBezTo>
                      <a:pt x="15605" y="14983"/>
                      <a:pt x="15687" y="15055"/>
                      <a:pt x="15793" y="15055"/>
                    </a:cubicBezTo>
                    <a:cubicBezTo>
                      <a:pt x="15898" y="15055"/>
                      <a:pt x="15987" y="14983"/>
                      <a:pt x="15987" y="14891"/>
                    </a:cubicBezTo>
                    <a:cubicBezTo>
                      <a:pt x="15987" y="14798"/>
                      <a:pt x="15898" y="14721"/>
                      <a:pt x="15793" y="14721"/>
                    </a:cubicBezTo>
                    <a:close/>
                    <a:moveTo>
                      <a:pt x="16420" y="14721"/>
                    </a:moveTo>
                    <a:cubicBezTo>
                      <a:pt x="16314" y="14721"/>
                      <a:pt x="16227" y="14798"/>
                      <a:pt x="16227" y="14891"/>
                    </a:cubicBezTo>
                    <a:cubicBezTo>
                      <a:pt x="16227" y="14983"/>
                      <a:pt x="16314" y="15055"/>
                      <a:pt x="16420" y="15055"/>
                    </a:cubicBezTo>
                    <a:cubicBezTo>
                      <a:pt x="16525" y="15055"/>
                      <a:pt x="16607" y="14983"/>
                      <a:pt x="16607" y="14891"/>
                    </a:cubicBezTo>
                    <a:cubicBezTo>
                      <a:pt x="16607" y="14798"/>
                      <a:pt x="16525" y="14721"/>
                      <a:pt x="16420" y="14721"/>
                    </a:cubicBezTo>
                    <a:close/>
                    <a:moveTo>
                      <a:pt x="17042" y="14721"/>
                    </a:moveTo>
                    <a:cubicBezTo>
                      <a:pt x="16936" y="14721"/>
                      <a:pt x="16848" y="14798"/>
                      <a:pt x="16848" y="14891"/>
                    </a:cubicBezTo>
                    <a:cubicBezTo>
                      <a:pt x="16848" y="14983"/>
                      <a:pt x="16936" y="15055"/>
                      <a:pt x="17042" y="15055"/>
                    </a:cubicBezTo>
                    <a:cubicBezTo>
                      <a:pt x="17147" y="15055"/>
                      <a:pt x="17230" y="14983"/>
                      <a:pt x="17230" y="14891"/>
                    </a:cubicBezTo>
                    <a:cubicBezTo>
                      <a:pt x="17230" y="14798"/>
                      <a:pt x="17147" y="14721"/>
                      <a:pt x="17042" y="14721"/>
                    </a:cubicBezTo>
                    <a:close/>
                    <a:moveTo>
                      <a:pt x="17666" y="14721"/>
                    </a:moveTo>
                    <a:cubicBezTo>
                      <a:pt x="17560" y="14721"/>
                      <a:pt x="17478" y="14798"/>
                      <a:pt x="17478" y="14891"/>
                    </a:cubicBezTo>
                    <a:cubicBezTo>
                      <a:pt x="17478" y="14983"/>
                      <a:pt x="17560" y="15055"/>
                      <a:pt x="17666" y="15055"/>
                    </a:cubicBezTo>
                    <a:cubicBezTo>
                      <a:pt x="17771" y="15055"/>
                      <a:pt x="17860" y="14983"/>
                      <a:pt x="17860" y="14891"/>
                    </a:cubicBezTo>
                    <a:cubicBezTo>
                      <a:pt x="17860" y="14798"/>
                      <a:pt x="17771" y="14721"/>
                      <a:pt x="17666" y="14721"/>
                    </a:cubicBezTo>
                    <a:close/>
                    <a:moveTo>
                      <a:pt x="18294" y="14721"/>
                    </a:moveTo>
                    <a:cubicBezTo>
                      <a:pt x="18189" y="14721"/>
                      <a:pt x="18100" y="14798"/>
                      <a:pt x="18100" y="14891"/>
                    </a:cubicBezTo>
                    <a:cubicBezTo>
                      <a:pt x="18100" y="14983"/>
                      <a:pt x="18189" y="15055"/>
                      <a:pt x="18294" y="15055"/>
                    </a:cubicBezTo>
                    <a:cubicBezTo>
                      <a:pt x="18400" y="15055"/>
                      <a:pt x="18482" y="14983"/>
                      <a:pt x="18482" y="14891"/>
                    </a:cubicBezTo>
                    <a:cubicBezTo>
                      <a:pt x="18482" y="14798"/>
                      <a:pt x="18400" y="14721"/>
                      <a:pt x="18294" y="14721"/>
                    </a:cubicBezTo>
                    <a:close/>
                    <a:moveTo>
                      <a:pt x="21406" y="14721"/>
                    </a:moveTo>
                    <a:cubicBezTo>
                      <a:pt x="21300" y="14721"/>
                      <a:pt x="21218" y="14798"/>
                      <a:pt x="21218" y="14891"/>
                    </a:cubicBezTo>
                    <a:cubicBezTo>
                      <a:pt x="21218" y="14983"/>
                      <a:pt x="21300" y="15055"/>
                      <a:pt x="21406" y="15055"/>
                    </a:cubicBezTo>
                    <a:cubicBezTo>
                      <a:pt x="21511" y="15055"/>
                      <a:pt x="21600" y="14983"/>
                      <a:pt x="21600" y="14891"/>
                    </a:cubicBezTo>
                    <a:cubicBezTo>
                      <a:pt x="21600" y="14798"/>
                      <a:pt x="21511" y="14721"/>
                      <a:pt x="21406" y="14721"/>
                    </a:cubicBezTo>
                    <a:close/>
                    <a:moveTo>
                      <a:pt x="9554" y="15268"/>
                    </a:moveTo>
                    <a:cubicBezTo>
                      <a:pt x="9448" y="15268"/>
                      <a:pt x="9366" y="15344"/>
                      <a:pt x="9366" y="15436"/>
                    </a:cubicBezTo>
                    <a:cubicBezTo>
                      <a:pt x="9365" y="15528"/>
                      <a:pt x="9448" y="15606"/>
                      <a:pt x="9554" y="15606"/>
                    </a:cubicBezTo>
                    <a:cubicBezTo>
                      <a:pt x="9659" y="15606"/>
                      <a:pt x="9746" y="15528"/>
                      <a:pt x="9746" y="15436"/>
                    </a:cubicBezTo>
                    <a:cubicBezTo>
                      <a:pt x="9746" y="15344"/>
                      <a:pt x="9659" y="15268"/>
                      <a:pt x="9554" y="15268"/>
                    </a:cubicBezTo>
                    <a:close/>
                    <a:moveTo>
                      <a:pt x="10181" y="15268"/>
                    </a:moveTo>
                    <a:cubicBezTo>
                      <a:pt x="10075" y="15268"/>
                      <a:pt x="9987" y="15344"/>
                      <a:pt x="9987" y="15436"/>
                    </a:cubicBezTo>
                    <a:cubicBezTo>
                      <a:pt x="9987" y="15528"/>
                      <a:pt x="10075" y="15606"/>
                      <a:pt x="10181" y="15606"/>
                    </a:cubicBezTo>
                    <a:cubicBezTo>
                      <a:pt x="10286" y="15606"/>
                      <a:pt x="10369" y="15528"/>
                      <a:pt x="10369" y="15436"/>
                    </a:cubicBezTo>
                    <a:cubicBezTo>
                      <a:pt x="10368" y="15344"/>
                      <a:pt x="10286" y="15268"/>
                      <a:pt x="10181" y="15268"/>
                    </a:cubicBezTo>
                    <a:close/>
                    <a:moveTo>
                      <a:pt x="10802" y="15268"/>
                    </a:moveTo>
                    <a:cubicBezTo>
                      <a:pt x="10696" y="15268"/>
                      <a:pt x="10609" y="15344"/>
                      <a:pt x="10609" y="15436"/>
                    </a:cubicBezTo>
                    <a:cubicBezTo>
                      <a:pt x="10609" y="15528"/>
                      <a:pt x="10696" y="15606"/>
                      <a:pt x="10802" y="15606"/>
                    </a:cubicBezTo>
                    <a:cubicBezTo>
                      <a:pt x="10907" y="15606"/>
                      <a:pt x="10990" y="15528"/>
                      <a:pt x="10989" y="15436"/>
                    </a:cubicBezTo>
                    <a:cubicBezTo>
                      <a:pt x="10989" y="15344"/>
                      <a:pt x="10907" y="15268"/>
                      <a:pt x="10802" y="15268"/>
                    </a:cubicBezTo>
                    <a:close/>
                    <a:moveTo>
                      <a:pt x="11419" y="15268"/>
                    </a:moveTo>
                    <a:cubicBezTo>
                      <a:pt x="11314" y="15268"/>
                      <a:pt x="11232" y="15344"/>
                      <a:pt x="11231" y="15436"/>
                    </a:cubicBezTo>
                    <a:cubicBezTo>
                      <a:pt x="11231" y="15528"/>
                      <a:pt x="11314" y="15606"/>
                      <a:pt x="11419" y="15606"/>
                    </a:cubicBezTo>
                    <a:cubicBezTo>
                      <a:pt x="11525" y="15606"/>
                      <a:pt x="11613" y="15528"/>
                      <a:pt x="11613" y="15436"/>
                    </a:cubicBezTo>
                    <a:cubicBezTo>
                      <a:pt x="11613" y="15344"/>
                      <a:pt x="11525" y="15268"/>
                      <a:pt x="11419" y="15268"/>
                    </a:cubicBezTo>
                    <a:close/>
                    <a:moveTo>
                      <a:pt x="12046" y="15268"/>
                    </a:moveTo>
                    <a:cubicBezTo>
                      <a:pt x="11941" y="15268"/>
                      <a:pt x="11854" y="15344"/>
                      <a:pt x="11854" y="15436"/>
                    </a:cubicBezTo>
                    <a:cubicBezTo>
                      <a:pt x="11854" y="15528"/>
                      <a:pt x="11941" y="15606"/>
                      <a:pt x="12046" y="15606"/>
                    </a:cubicBezTo>
                    <a:cubicBezTo>
                      <a:pt x="12152" y="15606"/>
                      <a:pt x="12235" y="15528"/>
                      <a:pt x="12234" y="15436"/>
                    </a:cubicBezTo>
                    <a:cubicBezTo>
                      <a:pt x="12234" y="15344"/>
                      <a:pt x="12152" y="15268"/>
                      <a:pt x="12046" y="15268"/>
                    </a:cubicBezTo>
                    <a:close/>
                    <a:moveTo>
                      <a:pt x="12669" y="15268"/>
                    </a:moveTo>
                    <a:cubicBezTo>
                      <a:pt x="12563" y="15268"/>
                      <a:pt x="12474" y="15344"/>
                      <a:pt x="12474" y="15436"/>
                    </a:cubicBezTo>
                    <a:cubicBezTo>
                      <a:pt x="12474" y="15528"/>
                      <a:pt x="12563" y="15606"/>
                      <a:pt x="12669" y="15606"/>
                    </a:cubicBezTo>
                    <a:cubicBezTo>
                      <a:pt x="12774" y="15606"/>
                      <a:pt x="12857" y="15528"/>
                      <a:pt x="12856" y="15436"/>
                    </a:cubicBezTo>
                    <a:cubicBezTo>
                      <a:pt x="12856" y="15344"/>
                      <a:pt x="12774" y="15268"/>
                      <a:pt x="12669" y="15268"/>
                    </a:cubicBezTo>
                    <a:close/>
                    <a:moveTo>
                      <a:pt x="13292" y="15268"/>
                    </a:moveTo>
                    <a:cubicBezTo>
                      <a:pt x="13187" y="15268"/>
                      <a:pt x="13105" y="15344"/>
                      <a:pt x="13104" y="15436"/>
                    </a:cubicBezTo>
                    <a:cubicBezTo>
                      <a:pt x="13104" y="15528"/>
                      <a:pt x="13187" y="15606"/>
                      <a:pt x="13292" y="15606"/>
                    </a:cubicBezTo>
                    <a:cubicBezTo>
                      <a:pt x="13398" y="15606"/>
                      <a:pt x="13487" y="15528"/>
                      <a:pt x="13487" y="15436"/>
                    </a:cubicBezTo>
                    <a:cubicBezTo>
                      <a:pt x="13487" y="15344"/>
                      <a:pt x="13398" y="15268"/>
                      <a:pt x="13292" y="15268"/>
                    </a:cubicBezTo>
                    <a:close/>
                    <a:moveTo>
                      <a:pt x="13927" y="15268"/>
                    </a:moveTo>
                    <a:cubicBezTo>
                      <a:pt x="13822" y="15268"/>
                      <a:pt x="13740" y="15344"/>
                      <a:pt x="13739" y="15436"/>
                    </a:cubicBezTo>
                    <a:cubicBezTo>
                      <a:pt x="13739" y="15528"/>
                      <a:pt x="13822" y="15606"/>
                      <a:pt x="13927" y="15606"/>
                    </a:cubicBezTo>
                    <a:cubicBezTo>
                      <a:pt x="14033" y="15606"/>
                      <a:pt x="14120" y="15528"/>
                      <a:pt x="14120" y="15436"/>
                    </a:cubicBezTo>
                    <a:cubicBezTo>
                      <a:pt x="14120" y="15344"/>
                      <a:pt x="14033" y="15268"/>
                      <a:pt x="13927" y="15268"/>
                    </a:cubicBezTo>
                    <a:close/>
                    <a:moveTo>
                      <a:pt x="14554" y="15268"/>
                    </a:moveTo>
                    <a:cubicBezTo>
                      <a:pt x="14449" y="15268"/>
                      <a:pt x="14360" y="15344"/>
                      <a:pt x="14360" y="15436"/>
                    </a:cubicBezTo>
                    <a:cubicBezTo>
                      <a:pt x="14360" y="15528"/>
                      <a:pt x="14449" y="15606"/>
                      <a:pt x="14554" y="15606"/>
                    </a:cubicBezTo>
                    <a:cubicBezTo>
                      <a:pt x="14660" y="15606"/>
                      <a:pt x="14742" y="15528"/>
                      <a:pt x="14742" y="15436"/>
                    </a:cubicBezTo>
                    <a:cubicBezTo>
                      <a:pt x="14742" y="15344"/>
                      <a:pt x="14660" y="15268"/>
                      <a:pt x="14554" y="15268"/>
                    </a:cubicBezTo>
                    <a:close/>
                    <a:moveTo>
                      <a:pt x="15175" y="15268"/>
                    </a:moveTo>
                    <a:cubicBezTo>
                      <a:pt x="15069" y="15268"/>
                      <a:pt x="14982" y="15344"/>
                      <a:pt x="14982" y="15436"/>
                    </a:cubicBezTo>
                    <a:cubicBezTo>
                      <a:pt x="14982" y="15528"/>
                      <a:pt x="15069" y="15606"/>
                      <a:pt x="15175" y="15606"/>
                    </a:cubicBezTo>
                    <a:cubicBezTo>
                      <a:pt x="15280" y="15606"/>
                      <a:pt x="15363" y="15528"/>
                      <a:pt x="15363" y="15436"/>
                    </a:cubicBezTo>
                    <a:cubicBezTo>
                      <a:pt x="15362" y="15344"/>
                      <a:pt x="15280" y="15268"/>
                      <a:pt x="15175" y="15268"/>
                    </a:cubicBezTo>
                    <a:close/>
                    <a:moveTo>
                      <a:pt x="15793" y="15268"/>
                    </a:moveTo>
                    <a:cubicBezTo>
                      <a:pt x="15687" y="15268"/>
                      <a:pt x="15605" y="15344"/>
                      <a:pt x="15605" y="15436"/>
                    </a:cubicBezTo>
                    <a:cubicBezTo>
                      <a:pt x="15604" y="15528"/>
                      <a:pt x="15687" y="15606"/>
                      <a:pt x="15793" y="15606"/>
                    </a:cubicBezTo>
                    <a:cubicBezTo>
                      <a:pt x="15898" y="15606"/>
                      <a:pt x="15987" y="15528"/>
                      <a:pt x="15987" y="15436"/>
                    </a:cubicBezTo>
                    <a:cubicBezTo>
                      <a:pt x="15987" y="15344"/>
                      <a:pt x="15898" y="15268"/>
                      <a:pt x="15793" y="15268"/>
                    </a:cubicBezTo>
                    <a:close/>
                    <a:moveTo>
                      <a:pt x="16420" y="15268"/>
                    </a:moveTo>
                    <a:cubicBezTo>
                      <a:pt x="16314" y="15268"/>
                      <a:pt x="16227" y="15344"/>
                      <a:pt x="16227" y="15436"/>
                    </a:cubicBezTo>
                    <a:cubicBezTo>
                      <a:pt x="16227" y="15528"/>
                      <a:pt x="16314" y="15606"/>
                      <a:pt x="16420" y="15606"/>
                    </a:cubicBezTo>
                    <a:cubicBezTo>
                      <a:pt x="16525" y="15606"/>
                      <a:pt x="16608" y="15528"/>
                      <a:pt x="16607" y="15436"/>
                    </a:cubicBezTo>
                    <a:cubicBezTo>
                      <a:pt x="16607" y="15344"/>
                      <a:pt x="16525" y="15268"/>
                      <a:pt x="16420" y="15268"/>
                    </a:cubicBezTo>
                    <a:close/>
                    <a:moveTo>
                      <a:pt x="17042" y="15268"/>
                    </a:moveTo>
                    <a:cubicBezTo>
                      <a:pt x="16936" y="15268"/>
                      <a:pt x="16848" y="15344"/>
                      <a:pt x="16848" y="15436"/>
                    </a:cubicBezTo>
                    <a:cubicBezTo>
                      <a:pt x="16848" y="15528"/>
                      <a:pt x="16936" y="15606"/>
                      <a:pt x="17042" y="15606"/>
                    </a:cubicBezTo>
                    <a:cubicBezTo>
                      <a:pt x="17147" y="15606"/>
                      <a:pt x="17230" y="15528"/>
                      <a:pt x="17230" y="15436"/>
                    </a:cubicBezTo>
                    <a:cubicBezTo>
                      <a:pt x="17229" y="15344"/>
                      <a:pt x="17147" y="15268"/>
                      <a:pt x="17042" y="15268"/>
                    </a:cubicBezTo>
                    <a:close/>
                    <a:moveTo>
                      <a:pt x="17666" y="15268"/>
                    </a:moveTo>
                    <a:cubicBezTo>
                      <a:pt x="17560" y="15268"/>
                      <a:pt x="17478" y="15344"/>
                      <a:pt x="17478" y="15436"/>
                    </a:cubicBezTo>
                    <a:cubicBezTo>
                      <a:pt x="17477" y="15528"/>
                      <a:pt x="17560" y="15606"/>
                      <a:pt x="17666" y="15606"/>
                    </a:cubicBezTo>
                    <a:cubicBezTo>
                      <a:pt x="17771" y="15606"/>
                      <a:pt x="17860" y="15528"/>
                      <a:pt x="17860" y="15436"/>
                    </a:cubicBezTo>
                    <a:cubicBezTo>
                      <a:pt x="17860" y="15344"/>
                      <a:pt x="17771" y="15268"/>
                      <a:pt x="17666" y="15268"/>
                    </a:cubicBezTo>
                    <a:close/>
                    <a:moveTo>
                      <a:pt x="18294" y="15268"/>
                    </a:moveTo>
                    <a:cubicBezTo>
                      <a:pt x="18189" y="15268"/>
                      <a:pt x="18100" y="15344"/>
                      <a:pt x="18100" y="15436"/>
                    </a:cubicBezTo>
                    <a:cubicBezTo>
                      <a:pt x="18100" y="15528"/>
                      <a:pt x="18189" y="15606"/>
                      <a:pt x="18294" y="15606"/>
                    </a:cubicBezTo>
                    <a:cubicBezTo>
                      <a:pt x="18400" y="15606"/>
                      <a:pt x="18483" y="15528"/>
                      <a:pt x="18482" y="15436"/>
                    </a:cubicBezTo>
                    <a:cubicBezTo>
                      <a:pt x="18482" y="15344"/>
                      <a:pt x="18400" y="15268"/>
                      <a:pt x="18294" y="15268"/>
                    </a:cubicBezTo>
                    <a:close/>
                    <a:moveTo>
                      <a:pt x="20782" y="15268"/>
                    </a:moveTo>
                    <a:cubicBezTo>
                      <a:pt x="20676" y="15268"/>
                      <a:pt x="20588" y="15344"/>
                      <a:pt x="20588" y="15436"/>
                    </a:cubicBezTo>
                    <a:cubicBezTo>
                      <a:pt x="20588" y="15528"/>
                      <a:pt x="20676" y="15606"/>
                      <a:pt x="20782" y="15606"/>
                    </a:cubicBezTo>
                    <a:cubicBezTo>
                      <a:pt x="20887" y="15606"/>
                      <a:pt x="20970" y="15528"/>
                      <a:pt x="20970" y="15436"/>
                    </a:cubicBezTo>
                    <a:cubicBezTo>
                      <a:pt x="20970" y="15344"/>
                      <a:pt x="20887" y="15268"/>
                      <a:pt x="20782" y="15268"/>
                    </a:cubicBezTo>
                    <a:close/>
                    <a:moveTo>
                      <a:pt x="21406" y="15268"/>
                    </a:moveTo>
                    <a:cubicBezTo>
                      <a:pt x="21300" y="15268"/>
                      <a:pt x="21218" y="15344"/>
                      <a:pt x="21218" y="15436"/>
                    </a:cubicBezTo>
                    <a:cubicBezTo>
                      <a:pt x="21218" y="15528"/>
                      <a:pt x="21300" y="15606"/>
                      <a:pt x="21406" y="15606"/>
                    </a:cubicBezTo>
                    <a:cubicBezTo>
                      <a:pt x="21511" y="15606"/>
                      <a:pt x="21600" y="15528"/>
                      <a:pt x="21600" y="15436"/>
                    </a:cubicBezTo>
                    <a:cubicBezTo>
                      <a:pt x="21600" y="15344"/>
                      <a:pt x="21511" y="15268"/>
                      <a:pt x="21406" y="15268"/>
                    </a:cubicBezTo>
                    <a:close/>
                    <a:moveTo>
                      <a:pt x="9554" y="15812"/>
                    </a:moveTo>
                    <a:cubicBezTo>
                      <a:pt x="9448" y="15812"/>
                      <a:pt x="9366" y="15884"/>
                      <a:pt x="9366" y="15976"/>
                    </a:cubicBezTo>
                    <a:cubicBezTo>
                      <a:pt x="9366" y="16068"/>
                      <a:pt x="9448" y="16144"/>
                      <a:pt x="9554" y="16144"/>
                    </a:cubicBezTo>
                    <a:cubicBezTo>
                      <a:pt x="9659" y="16144"/>
                      <a:pt x="9746" y="16068"/>
                      <a:pt x="9746" y="15976"/>
                    </a:cubicBezTo>
                    <a:cubicBezTo>
                      <a:pt x="9746" y="15884"/>
                      <a:pt x="9659" y="15812"/>
                      <a:pt x="9554" y="15812"/>
                    </a:cubicBezTo>
                    <a:close/>
                    <a:moveTo>
                      <a:pt x="10181" y="15812"/>
                    </a:moveTo>
                    <a:cubicBezTo>
                      <a:pt x="10075" y="15812"/>
                      <a:pt x="9987" y="15884"/>
                      <a:pt x="9987" y="15976"/>
                    </a:cubicBezTo>
                    <a:cubicBezTo>
                      <a:pt x="9987" y="16068"/>
                      <a:pt x="10075" y="16144"/>
                      <a:pt x="10181" y="16144"/>
                    </a:cubicBezTo>
                    <a:cubicBezTo>
                      <a:pt x="10286" y="16144"/>
                      <a:pt x="10369" y="16068"/>
                      <a:pt x="10369" y="15976"/>
                    </a:cubicBezTo>
                    <a:cubicBezTo>
                      <a:pt x="10369" y="15884"/>
                      <a:pt x="10286" y="15812"/>
                      <a:pt x="10181" y="15812"/>
                    </a:cubicBezTo>
                    <a:close/>
                    <a:moveTo>
                      <a:pt x="10802" y="15812"/>
                    </a:moveTo>
                    <a:cubicBezTo>
                      <a:pt x="10696" y="15812"/>
                      <a:pt x="10609" y="15884"/>
                      <a:pt x="10609" y="15976"/>
                    </a:cubicBezTo>
                    <a:cubicBezTo>
                      <a:pt x="10609" y="16068"/>
                      <a:pt x="10696" y="16144"/>
                      <a:pt x="10802" y="16144"/>
                    </a:cubicBezTo>
                    <a:cubicBezTo>
                      <a:pt x="10907" y="16144"/>
                      <a:pt x="10989" y="16068"/>
                      <a:pt x="10989" y="15976"/>
                    </a:cubicBezTo>
                    <a:cubicBezTo>
                      <a:pt x="10989" y="15884"/>
                      <a:pt x="10907" y="15812"/>
                      <a:pt x="10802" y="15812"/>
                    </a:cubicBezTo>
                    <a:close/>
                    <a:moveTo>
                      <a:pt x="11419" y="15812"/>
                    </a:moveTo>
                    <a:cubicBezTo>
                      <a:pt x="11314" y="15812"/>
                      <a:pt x="11231" y="15884"/>
                      <a:pt x="11231" y="15976"/>
                    </a:cubicBezTo>
                    <a:cubicBezTo>
                      <a:pt x="11231" y="16068"/>
                      <a:pt x="11314" y="16144"/>
                      <a:pt x="11419" y="16144"/>
                    </a:cubicBezTo>
                    <a:cubicBezTo>
                      <a:pt x="11525" y="16144"/>
                      <a:pt x="11613" y="16068"/>
                      <a:pt x="11613" y="15976"/>
                    </a:cubicBezTo>
                    <a:cubicBezTo>
                      <a:pt x="11613" y="15884"/>
                      <a:pt x="11525" y="15812"/>
                      <a:pt x="11419" y="15812"/>
                    </a:cubicBezTo>
                    <a:close/>
                    <a:moveTo>
                      <a:pt x="12046" y="15812"/>
                    </a:moveTo>
                    <a:cubicBezTo>
                      <a:pt x="11941" y="15812"/>
                      <a:pt x="11854" y="15884"/>
                      <a:pt x="11854" y="15976"/>
                    </a:cubicBezTo>
                    <a:cubicBezTo>
                      <a:pt x="11854" y="16068"/>
                      <a:pt x="11941" y="16144"/>
                      <a:pt x="12046" y="16144"/>
                    </a:cubicBezTo>
                    <a:cubicBezTo>
                      <a:pt x="12152" y="16144"/>
                      <a:pt x="12234" y="16068"/>
                      <a:pt x="12234" y="15976"/>
                    </a:cubicBezTo>
                    <a:cubicBezTo>
                      <a:pt x="12234" y="15884"/>
                      <a:pt x="12152" y="15812"/>
                      <a:pt x="12046" y="15812"/>
                    </a:cubicBezTo>
                    <a:close/>
                    <a:moveTo>
                      <a:pt x="12669" y="15812"/>
                    </a:moveTo>
                    <a:cubicBezTo>
                      <a:pt x="12563" y="15812"/>
                      <a:pt x="12474" y="15884"/>
                      <a:pt x="12474" y="15976"/>
                    </a:cubicBezTo>
                    <a:cubicBezTo>
                      <a:pt x="12474" y="16068"/>
                      <a:pt x="12563" y="16144"/>
                      <a:pt x="12669" y="16144"/>
                    </a:cubicBezTo>
                    <a:cubicBezTo>
                      <a:pt x="12774" y="16144"/>
                      <a:pt x="12856" y="16068"/>
                      <a:pt x="12856" y="15976"/>
                    </a:cubicBezTo>
                    <a:cubicBezTo>
                      <a:pt x="12856" y="15884"/>
                      <a:pt x="12774" y="15812"/>
                      <a:pt x="12669" y="15812"/>
                    </a:cubicBezTo>
                    <a:close/>
                    <a:moveTo>
                      <a:pt x="13292" y="15812"/>
                    </a:moveTo>
                    <a:cubicBezTo>
                      <a:pt x="13187" y="15812"/>
                      <a:pt x="13104" y="15884"/>
                      <a:pt x="13104" y="15976"/>
                    </a:cubicBezTo>
                    <a:cubicBezTo>
                      <a:pt x="13104" y="16068"/>
                      <a:pt x="13187" y="16144"/>
                      <a:pt x="13292" y="16144"/>
                    </a:cubicBezTo>
                    <a:cubicBezTo>
                      <a:pt x="13398" y="16144"/>
                      <a:pt x="13487" y="16068"/>
                      <a:pt x="13487" y="15976"/>
                    </a:cubicBezTo>
                    <a:cubicBezTo>
                      <a:pt x="13487" y="15884"/>
                      <a:pt x="13398" y="15812"/>
                      <a:pt x="13292" y="15812"/>
                    </a:cubicBezTo>
                    <a:close/>
                    <a:moveTo>
                      <a:pt x="13927" y="15812"/>
                    </a:moveTo>
                    <a:cubicBezTo>
                      <a:pt x="13822" y="15812"/>
                      <a:pt x="13739" y="15884"/>
                      <a:pt x="13739" y="15976"/>
                    </a:cubicBezTo>
                    <a:cubicBezTo>
                      <a:pt x="13739" y="16068"/>
                      <a:pt x="13822" y="16144"/>
                      <a:pt x="13927" y="16144"/>
                    </a:cubicBezTo>
                    <a:cubicBezTo>
                      <a:pt x="14033" y="16144"/>
                      <a:pt x="14120" y="16068"/>
                      <a:pt x="14120" y="15976"/>
                    </a:cubicBezTo>
                    <a:cubicBezTo>
                      <a:pt x="14120" y="15884"/>
                      <a:pt x="14033" y="15812"/>
                      <a:pt x="13927" y="15812"/>
                    </a:cubicBezTo>
                    <a:close/>
                    <a:moveTo>
                      <a:pt x="14554" y="15812"/>
                    </a:moveTo>
                    <a:cubicBezTo>
                      <a:pt x="14449" y="15812"/>
                      <a:pt x="14360" y="15884"/>
                      <a:pt x="14360" y="15976"/>
                    </a:cubicBezTo>
                    <a:cubicBezTo>
                      <a:pt x="14360" y="16068"/>
                      <a:pt x="14449" y="16144"/>
                      <a:pt x="14554" y="16144"/>
                    </a:cubicBezTo>
                    <a:cubicBezTo>
                      <a:pt x="14660" y="16144"/>
                      <a:pt x="14742" y="16068"/>
                      <a:pt x="14742" y="15976"/>
                    </a:cubicBezTo>
                    <a:cubicBezTo>
                      <a:pt x="14742" y="15884"/>
                      <a:pt x="14660" y="15812"/>
                      <a:pt x="14554" y="15812"/>
                    </a:cubicBezTo>
                    <a:close/>
                    <a:moveTo>
                      <a:pt x="15175" y="15812"/>
                    </a:moveTo>
                    <a:cubicBezTo>
                      <a:pt x="15069" y="15812"/>
                      <a:pt x="14982" y="15884"/>
                      <a:pt x="14982" y="15976"/>
                    </a:cubicBezTo>
                    <a:cubicBezTo>
                      <a:pt x="14982" y="16068"/>
                      <a:pt x="15069" y="16144"/>
                      <a:pt x="15175" y="16144"/>
                    </a:cubicBezTo>
                    <a:cubicBezTo>
                      <a:pt x="15280" y="16144"/>
                      <a:pt x="15363" y="16068"/>
                      <a:pt x="15363" y="15976"/>
                    </a:cubicBezTo>
                    <a:cubicBezTo>
                      <a:pt x="15363" y="15884"/>
                      <a:pt x="15280" y="15812"/>
                      <a:pt x="15175" y="15812"/>
                    </a:cubicBezTo>
                    <a:close/>
                    <a:moveTo>
                      <a:pt x="15793" y="15812"/>
                    </a:moveTo>
                    <a:cubicBezTo>
                      <a:pt x="15687" y="15812"/>
                      <a:pt x="15605" y="15884"/>
                      <a:pt x="15605" y="15976"/>
                    </a:cubicBezTo>
                    <a:cubicBezTo>
                      <a:pt x="15605" y="16068"/>
                      <a:pt x="15687" y="16144"/>
                      <a:pt x="15793" y="16144"/>
                    </a:cubicBezTo>
                    <a:cubicBezTo>
                      <a:pt x="15898" y="16144"/>
                      <a:pt x="15987" y="16068"/>
                      <a:pt x="15987" y="15976"/>
                    </a:cubicBezTo>
                    <a:cubicBezTo>
                      <a:pt x="15987" y="15884"/>
                      <a:pt x="15898" y="15812"/>
                      <a:pt x="15793" y="15812"/>
                    </a:cubicBezTo>
                    <a:close/>
                    <a:moveTo>
                      <a:pt x="16420" y="15812"/>
                    </a:moveTo>
                    <a:cubicBezTo>
                      <a:pt x="16314" y="15812"/>
                      <a:pt x="16227" y="15884"/>
                      <a:pt x="16227" y="15976"/>
                    </a:cubicBezTo>
                    <a:cubicBezTo>
                      <a:pt x="16227" y="16068"/>
                      <a:pt x="16314" y="16144"/>
                      <a:pt x="16420" y="16144"/>
                    </a:cubicBezTo>
                    <a:cubicBezTo>
                      <a:pt x="16525" y="16144"/>
                      <a:pt x="16607" y="16068"/>
                      <a:pt x="16607" y="15976"/>
                    </a:cubicBezTo>
                    <a:cubicBezTo>
                      <a:pt x="16607" y="15884"/>
                      <a:pt x="16525" y="15812"/>
                      <a:pt x="16420" y="15812"/>
                    </a:cubicBezTo>
                    <a:close/>
                    <a:moveTo>
                      <a:pt x="17042" y="15812"/>
                    </a:moveTo>
                    <a:cubicBezTo>
                      <a:pt x="16936" y="15812"/>
                      <a:pt x="16848" y="15884"/>
                      <a:pt x="16848" y="15976"/>
                    </a:cubicBezTo>
                    <a:cubicBezTo>
                      <a:pt x="16848" y="16068"/>
                      <a:pt x="16936" y="16144"/>
                      <a:pt x="17042" y="16144"/>
                    </a:cubicBezTo>
                    <a:cubicBezTo>
                      <a:pt x="17147" y="16144"/>
                      <a:pt x="17230" y="16068"/>
                      <a:pt x="17230" y="15976"/>
                    </a:cubicBezTo>
                    <a:cubicBezTo>
                      <a:pt x="17230" y="15884"/>
                      <a:pt x="17147" y="15812"/>
                      <a:pt x="17042" y="15812"/>
                    </a:cubicBezTo>
                    <a:close/>
                    <a:moveTo>
                      <a:pt x="17666" y="15812"/>
                    </a:moveTo>
                    <a:cubicBezTo>
                      <a:pt x="17560" y="15812"/>
                      <a:pt x="17478" y="15884"/>
                      <a:pt x="17478" y="15976"/>
                    </a:cubicBezTo>
                    <a:cubicBezTo>
                      <a:pt x="17478" y="16068"/>
                      <a:pt x="17560" y="16144"/>
                      <a:pt x="17666" y="16144"/>
                    </a:cubicBezTo>
                    <a:cubicBezTo>
                      <a:pt x="17771" y="16144"/>
                      <a:pt x="17860" y="16068"/>
                      <a:pt x="17860" y="15976"/>
                    </a:cubicBezTo>
                    <a:cubicBezTo>
                      <a:pt x="17860" y="15884"/>
                      <a:pt x="17771" y="15812"/>
                      <a:pt x="17666" y="15812"/>
                    </a:cubicBezTo>
                    <a:close/>
                    <a:moveTo>
                      <a:pt x="20160" y="15812"/>
                    </a:moveTo>
                    <a:cubicBezTo>
                      <a:pt x="20054" y="15812"/>
                      <a:pt x="19967" y="15884"/>
                      <a:pt x="19967" y="15976"/>
                    </a:cubicBezTo>
                    <a:cubicBezTo>
                      <a:pt x="19967" y="16068"/>
                      <a:pt x="20054" y="16144"/>
                      <a:pt x="20160" y="16144"/>
                    </a:cubicBezTo>
                    <a:cubicBezTo>
                      <a:pt x="20265" y="16144"/>
                      <a:pt x="20348" y="16068"/>
                      <a:pt x="20348" y="15976"/>
                    </a:cubicBezTo>
                    <a:cubicBezTo>
                      <a:pt x="20348" y="15884"/>
                      <a:pt x="20265" y="15812"/>
                      <a:pt x="20160" y="15812"/>
                    </a:cubicBezTo>
                    <a:close/>
                    <a:moveTo>
                      <a:pt x="20782" y="15812"/>
                    </a:moveTo>
                    <a:cubicBezTo>
                      <a:pt x="20676" y="15812"/>
                      <a:pt x="20588" y="15884"/>
                      <a:pt x="20588" y="15976"/>
                    </a:cubicBezTo>
                    <a:cubicBezTo>
                      <a:pt x="20588" y="16068"/>
                      <a:pt x="20676" y="16144"/>
                      <a:pt x="20782" y="16144"/>
                    </a:cubicBezTo>
                    <a:cubicBezTo>
                      <a:pt x="20887" y="16144"/>
                      <a:pt x="20970" y="16068"/>
                      <a:pt x="20970" y="15976"/>
                    </a:cubicBezTo>
                    <a:cubicBezTo>
                      <a:pt x="20970" y="15884"/>
                      <a:pt x="20887" y="15812"/>
                      <a:pt x="20782" y="15812"/>
                    </a:cubicBezTo>
                    <a:close/>
                    <a:moveTo>
                      <a:pt x="21406" y="15812"/>
                    </a:moveTo>
                    <a:cubicBezTo>
                      <a:pt x="21300" y="15812"/>
                      <a:pt x="21218" y="15884"/>
                      <a:pt x="21218" y="15976"/>
                    </a:cubicBezTo>
                    <a:cubicBezTo>
                      <a:pt x="21218" y="16068"/>
                      <a:pt x="21300" y="16144"/>
                      <a:pt x="21406" y="16144"/>
                    </a:cubicBezTo>
                    <a:cubicBezTo>
                      <a:pt x="21511" y="16144"/>
                      <a:pt x="21600" y="16068"/>
                      <a:pt x="21600" y="15976"/>
                    </a:cubicBezTo>
                    <a:cubicBezTo>
                      <a:pt x="21600" y="15884"/>
                      <a:pt x="21511" y="15812"/>
                      <a:pt x="21406" y="15812"/>
                    </a:cubicBezTo>
                    <a:close/>
                    <a:moveTo>
                      <a:pt x="9554" y="16355"/>
                    </a:moveTo>
                    <a:cubicBezTo>
                      <a:pt x="9448" y="16355"/>
                      <a:pt x="9366" y="16432"/>
                      <a:pt x="9366" y="16524"/>
                    </a:cubicBezTo>
                    <a:cubicBezTo>
                      <a:pt x="9366" y="16616"/>
                      <a:pt x="9448" y="16689"/>
                      <a:pt x="9554" y="16689"/>
                    </a:cubicBezTo>
                    <a:cubicBezTo>
                      <a:pt x="9659" y="16689"/>
                      <a:pt x="9746" y="16616"/>
                      <a:pt x="9746" y="16524"/>
                    </a:cubicBezTo>
                    <a:cubicBezTo>
                      <a:pt x="9746" y="16432"/>
                      <a:pt x="9659" y="16355"/>
                      <a:pt x="9554" y="16355"/>
                    </a:cubicBezTo>
                    <a:close/>
                    <a:moveTo>
                      <a:pt x="10181" y="16355"/>
                    </a:moveTo>
                    <a:cubicBezTo>
                      <a:pt x="10075" y="16355"/>
                      <a:pt x="9987" y="16432"/>
                      <a:pt x="9987" y="16524"/>
                    </a:cubicBezTo>
                    <a:cubicBezTo>
                      <a:pt x="9987" y="16616"/>
                      <a:pt x="10075" y="16689"/>
                      <a:pt x="10181" y="16689"/>
                    </a:cubicBezTo>
                    <a:cubicBezTo>
                      <a:pt x="10286" y="16689"/>
                      <a:pt x="10369" y="16616"/>
                      <a:pt x="10369" y="16524"/>
                    </a:cubicBezTo>
                    <a:cubicBezTo>
                      <a:pt x="10369" y="16432"/>
                      <a:pt x="10286" y="16355"/>
                      <a:pt x="10181" y="16355"/>
                    </a:cubicBezTo>
                    <a:close/>
                    <a:moveTo>
                      <a:pt x="10802" y="16355"/>
                    </a:moveTo>
                    <a:cubicBezTo>
                      <a:pt x="10696" y="16355"/>
                      <a:pt x="10609" y="16432"/>
                      <a:pt x="10609" y="16524"/>
                    </a:cubicBezTo>
                    <a:cubicBezTo>
                      <a:pt x="10609" y="16616"/>
                      <a:pt x="10696" y="16689"/>
                      <a:pt x="10802" y="16689"/>
                    </a:cubicBezTo>
                    <a:cubicBezTo>
                      <a:pt x="10907" y="16689"/>
                      <a:pt x="10989" y="16616"/>
                      <a:pt x="10989" y="16524"/>
                    </a:cubicBezTo>
                    <a:cubicBezTo>
                      <a:pt x="10989" y="16432"/>
                      <a:pt x="10907" y="16355"/>
                      <a:pt x="10802" y="16355"/>
                    </a:cubicBezTo>
                    <a:close/>
                    <a:moveTo>
                      <a:pt x="11419" y="16355"/>
                    </a:moveTo>
                    <a:cubicBezTo>
                      <a:pt x="11314" y="16355"/>
                      <a:pt x="11231" y="16432"/>
                      <a:pt x="11231" y="16524"/>
                    </a:cubicBezTo>
                    <a:cubicBezTo>
                      <a:pt x="11231" y="16616"/>
                      <a:pt x="11314" y="16689"/>
                      <a:pt x="11419" y="16689"/>
                    </a:cubicBezTo>
                    <a:cubicBezTo>
                      <a:pt x="11525" y="16689"/>
                      <a:pt x="11613" y="16616"/>
                      <a:pt x="11613" y="16524"/>
                    </a:cubicBezTo>
                    <a:cubicBezTo>
                      <a:pt x="11613" y="16432"/>
                      <a:pt x="11525" y="16355"/>
                      <a:pt x="11419" y="16355"/>
                    </a:cubicBezTo>
                    <a:close/>
                    <a:moveTo>
                      <a:pt x="12046" y="16355"/>
                    </a:moveTo>
                    <a:cubicBezTo>
                      <a:pt x="11941" y="16355"/>
                      <a:pt x="11854" y="16432"/>
                      <a:pt x="11854" y="16524"/>
                    </a:cubicBezTo>
                    <a:cubicBezTo>
                      <a:pt x="11854" y="16616"/>
                      <a:pt x="11941" y="16689"/>
                      <a:pt x="12046" y="16689"/>
                    </a:cubicBezTo>
                    <a:cubicBezTo>
                      <a:pt x="12152" y="16689"/>
                      <a:pt x="12234" y="16616"/>
                      <a:pt x="12234" y="16524"/>
                    </a:cubicBezTo>
                    <a:cubicBezTo>
                      <a:pt x="12234" y="16432"/>
                      <a:pt x="12152" y="16355"/>
                      <a:pt x="12046" y="16355"/>
                    </a:cubicBezTo>
                    <a:close/>
                    <a:moveTo>
                      <a:pt x="12669" y="16355"/>
                    </a:moveTo>
                    <a:cubicBezTo>
                      <a:pt x="12563" y="16355"/>
                      <a:pt x="12474" y="16432"/>
                      <a:pt x="12474" y="16524"/>
                    </a:cubicBezTo>
                    <a:cubicBezTo>
                      <a:pt x="12474" y="16616"/>
                      <a:pt x="12563" y="16689"/>
                      <a:pt x="12669" y="16689"/>
                    </a:cubicBezTo>
                    <a:cubicBezTo>
                      <a:pt x="12774" y="16689"/>
                      <a:pt x="12856" y="16616"/>
                      <a:pt x="12856" y="16524"/>
                    </a:cubicBezTo>
                    <a:cubicBezTo>
                      <a:pt x="12856" y="16432"/>
                      <a:pt x="12774" y="16355"/>
                      <a:pt x="12669" y="16355"/>
                    </a:cubicBezTo>
                    <a:close/>
                    <a:moveTo>
                      <a:pt x="13292" y="16355"/>
                    </a:moveTo>
                    <a:cubicBezTo>
                      <a:pt x="13187" y="16355"/>
                      <a:pt x="13104" y="16432"/>
                      <a:pt x="13104" y="16524"/>
                    </a:cubicBezTo>
                    <a:cubicBezTo>
                      <a:pt x="13104" y="16616"/>
                      <a:pt x="13187" y="16689"/>
                      <a:pt x="13292" y="16689"/>
                    </a:cubicBezTo>
                    <a:cubicBezTo>
                      <a:pt x="13398" y="16689"/>
                      <a:pt x="13487" y="16616"/>
                      <a:pt x="13487" y="16524"/>
                    </a:cubicBezTo>
                    <a:cubicBezTo>
                      <a:pt x="13487" y="16432"/>
                      <a:pt x="13398" y="16355"/>
                      <a:pt x="13292" y="16355"/>
                    </a:cubicBezTo>
                    <a:close/>
                    <a:moveTo>
                      <a:pt x="13927" y="16355"/>
                    </a:moveTo>
                    <a:cubicBezTo>
                      <a:pt x="13822" y="16355"/>
                      <a:pt x="13739" y="16432"/>
                      <a:pt x="13739" y="16524"/>
                    </a:cubicBezTo>
                    <a:cubicBezTo>
                      <a:pt x="13739" y="16616"/>
                      <a:pt x="13822" y="16689"/>
                      <a:pt x="13927" y="16689"/>
                    </a:cubicBezTo>
                    <a:cubicBezTo>
                      <a:pt x="14033" y="16689"/>
                      <a:pt x="14120" y="16616"/>
                      <a:pt x="14120" y="16524"/>
                    </a:cubicBezTo>
                    <a:cubicBezTo>
                      <a:pt x="14120" y="16432"/>
                      <a:pt x="14033" y="16355"/>
                      <a:pt x="13927" y="16355"/>
                    </a:cubicBezTo>
                    <a:close/>
                    <a:moveTo>
                      <a:pt x="14554" y="16355"/>
                    </a:moveTo>
                    <a:cubicBezTo>
                      <a:pt x="14449" y="16355"/>
                      <a:pt x="14360" y="16432"/>
                      <a:pt x="14360" y="16524"/>
                    </a:cubicBezTo>
                    <a:cubicBezTo>
                      <a:pt x="14360" y="16616"/>
                      <a:pt x="14449" y="16689"/>
                      <a:pt x="14554" y="16689"/>
                    </a:cubicBezTo>
                    <a:cubicBezTo>
                      <a:pt x="14660" y="16689"/>
                      <a:pt x="14742" y="16616"/>
                      <a:pt x="14742" y="16524"/>
                    </a:cubicBezTo>
                    <a:cubicBezTo>
                      <a:pt x="14742" y="16432"/>
                      <a:pt x="14660" y="16355"/>
                      <a:pt x="14554" y="16355"/>
                    </a:cubicBezTo>
                    <a:close/>
                    <a:moveTo>
                      <a:pt x="15175" y="16355"/>
                    </a:moveTo>
                    <a:cubicBezTo>
                      <a:pt x="15069" y="16355"/>
                      <a:pt x="14982" y="16432"/>
                      <a:pt x="14982" y="16524"/>
                    </a:cubicBezTo>
                    <a:cubicBezTo>
                      <a:pt x="14982" y="16616"/>
                      <a:pt x="15069" y="16689"/>
                      <a:pt x="15175" y="16689"/>
                    </a:cubicBezTo>
                    <a:cubicBezTo>
                      <a:pt x="15280" y="16689"/>
                      <a:pt x="15363" y="16616"/>
                      <a:pt x="15363" y="16524"/>
                    </a:cubicBezTo>
                    <a:cubicBezTo>
                      <a:pt x="15363" y="16432"/>
                      <a:pt x="15280" y="16355"/>
                      <a:pt x="15175" y="16355"/>
                    </a:cubicBezTo>
                    <a:close/>
                    <a:moveTo>
                      <a:pt x="15793" y="16355"/>
                    </a:moveTo>
                    <a:cubicBezTo>
                      <a:pt x="15687" y="16355"/>
                      <a:pt x="15605" y="16432"/>
                      <a:pt x="15605" y="16524"/>
                    </a:cubicBezTo>
                    <a:cubicBezTo>
                      <a:pt x="15605" y="16616"/>
                      <a:pt x="15687" y="16689"/>
                      <a:pt x="15793" y="16689"/>
                    </a:cubicBezTo>
                    <a:cubicBezTo>
                      <a:pt x="15898" y="16689"/>
                      <a:pt x="15987" y="16616"/>
                      <a:pt x="15987" y="16524"/>
                    </a:cubicBezTo>
                    <a:cubicBezTo>
                      <a:pt x="15987" y="16432"/>
                      <a:pt x="15898" y="16355"/>
                      <a:pt x="15793" y="16355"/>
                    </a:cubicBezTo>
                    <a:close/>
                    <a:moveTo>
                      <a:pt x="16420" y="16355"/>
                    </a:moveTo>
                    <a:cubicBezTo>
                      <a:pt x="16314" y="16355"/>
                      <a:pt x="16227" y="16432"/>
                      <a:pt x="16227" y="16524"/>
                    </a:cubicBezTo>
                    <a:cubicBezTo>
                      <a:pt x="16227" y="16616"/>
                      <a:pt x="16314" y="16689"/>
                      <a:pt x="16420" y="16689"/>
                    </a:cubicBezTo>
                    <a:cubicBezTo>
                      <a:pt x="16525" y="16689"/>
                      <a:pt x="16607" y="16616"/>
                      <a:pt x="16607" y="16524"/>
                    </a:cubicBezTo>
                    <a:cubicBezTo>
                      <a:pt x="16607" y="16432"/>
                      <a:pt x="16525" y="16355"/>
                      <a:pt x="16420" y="16355"/>
                    </a:cubicBezTo>
                    <a:close/>
                    <a:moveTo>
                      <a:pt x="17042" y="16355"/>
                    </a:moveTo>
                    <a:cubicBezTo>
                      <a:pt x="16936" y="16355"/>
                      <a:pt x="16848" y="16432"/>
                      <a:pt x="16848" y="16524"/>
                    </a:cubicBezTo>
                    <a:cubicBezTo>
                      <a:pt x="16848" y="16616"/>
                      <a:pt x="16936" y="16689"/>
                      <a:pt x="17042" y="16689"/>
                    </a:cubicBezTo>
                    <a:cubicBezTo>
                      <a:pt x="17147" y="16689"/>
                      <a:pt x="17230" y="16616"/>
                      <a:pt x="17230" y="16524"/>
                    </a:cubicBezTo>
                    <a:cubicBezTo>
                      <a:pt x="17230" y="16432"/>
                      <a:pt x="17147" y="16355"/>
                      <a:pt x="17042" y="16355"/>
                    </a:cubicBezTo>
                    <a:close/>
                    <a:moveTo>
                      <a:pt x="20160" y="16355"/>
                    </a:moveTo>
                    <a:cubicBezTo>
                      <a:pt x="20054" y="16355"/>
                      <a:pt x="19967" y="16432"/>
                      <a:pt x="19967" y="16524"/>
                    </a:cubicBezTo>
                    <a:cubicBezTo>
                      <a:pt x="19967" y="16616"/>
                      <a:pt x="20054" y="16689"/>
                      <a:pt x="20160" y="16689"/>
                    </a:cubicBezTo>
                    <a:cubicBezTo>
                      <a:pt x="20265" y="16689"/>
                      <a:pt x="20348" y="16616"/>
                      <a:pt x="20348" y="16524"/>
                    </a:cubicBezTo>
                    <a:cubicBezTo>
                      <a:pt x="20348" y="16432"/>
                      <a:pt x="20265" y="16355"/>
                      <a:pt x="20160" y="16355"/>
                    </a:cubicBezTo>
                    <a:close/>
                    <a:moveTo>
                      <a:pt x="20782" y="16355"/>
                    </a:moveTo>
                    <a:cubicBezTo>
                      <a:pt x="20676" y="16355"/>
                      <a:pt x="20588" y="16432"/>
                      <a:pt x="20588" y="16524"/>
                    </a:cubicBezTo>
                    <a:cubicBezTo>
                      <a:pt x="20588" y="16616"/>
                      <a:pt x="20676" y="16689"/>
                      <a:pt x="20782" y="16689"/>
                    </a:cubicBezTo>
                    <a:cubicBezTo>
                      <a:pt x="20887" y="16689"/>
                      <a:pt x="20970" y="16616"/>
                      <a:pt x="20970" y="16524"/>
                    </a:cubicBezTo>
                    <a:cubicBezTo>
                      <a:pt x="20970" y="16432"/>
                      <a:pt x="20887" y="16355"/>
                      <a:pt x="20782" y="16355"/>
                    </a:cubicBezTo>
                    <a:close/>
                    <a:moveTo>
                      <a:pt x="10181" y="16899"/>
                    </a:moveTo>
                    <a:cubicBezTo>
                      <a:pt x="10075" y="16899"/>
                      <a:pt x="9987" y="16975"/>
                      <a:pt x="9987" y="17067"/>
                    </a:cubicBezTo>
                    <a:cubicBezTo>
                      <a:pt x="9987" y="17159"/>
                      <a:pt x="10075" y="17237"/>
                      <a:pt x="10181" y="17237"/>
                    </a:cubicBezTo>
                    <a:cubicBezTo>
                      <a:pt x="10286" y="17237"/>
                      <a:pt x="10369" y="17159"/>
                      <a:pt x="10369" y="17067"/>
                    </a:cubicBezTo>
                    <a:cubicBezTo>
                      <a:pt x="10368" y="16975"/>
                      <a:pt x="10286" y="16899"/>
                      <a:pt x="10181" y="16899"/>
                    </a:cubicBezTo>
                    <a:close/>
                    <a:moveTo>
                      <a:pt x="10802" y="16899"/>
                    </a:moveTo>
                    <a:cubicBezTo>
                      <a:pt x="10696" y="16899"/>
                      <a:pt x="10609" y="16975"/>
                      <a:pt x="10609" y="17067"/>
                    </a:cubicBezTo>
                    <a:cubicBezTo>
                      <a:pt x="10609" y="17159"/>
                      <a:pt x="10696" y="17237"/>
                      <a:pt x="10802" y="17237"/>
                    </a:cubicBezTo>
                    <a:cubicBezTo>
                      <a:pt x="10907" y="17237"/>
                      <a:pt x="10990" y="17159"/>
                      <a:pt x="10989" y="17067"/>
                    </a:cubicBezTo>
                    <a:cubicBezTo>
                      <a:pt x="10989" y="16975"/>
                      <a:pt x="10907" y="16899"/>
                      <a:pt x="10802" y="16899"/>
                    </a:cubicBezTo>
                    <a:close/>
                    <a:moveTo>
                      <a:pt x="11419" y="16899"/>
                    </a:moveTo>
                    <a:cubicBezTo>
                      <a:pt x="11314" y="16899"/>
                      <a:pt x="11232" y="16975"/>
                      <a:pt x="11231" y="17067"/>
                    </a:cubicBezTo>
                    <a:cubicBezTo>
                      <a:pt x="11231" y="17159"/>
                      <a:pt x="11314" y="17237"/>
                      <a:pt x="11419" y="17237"/>
                    </a:cubicBezTo>
                    <a:cubicBezTo>
                      <a:pt x="11525" y="17237"/>
                      <a:pt x="11613" y="17159"/>
                      <a:pt x="11613" y="17067"/>
                    </a:cubicBezTo>
                    <a:cubicBezTo>
                      <a:pt x="11613" y="16975"/>
                      <a:pt x="11525" y="16899"/>
                      <a:pt x="11419" y="16899"/>
                    </a:cubicBezTo>
                    <a:close/>
                    <a:moveTo>
                      <a:pt x="12046" y="16899"/>
                    </a:moveTo>
                    <a:cubicBezTo>
                      <a:pt x="11941" y="16899"/>
                      <a:pt x="11854" y="16975"/>
                      <a:pt x="11854" y="17067"/>
                    </a:cubicBezTo>
                    <a:cubicBezTo>
                      <a:pt x="11854" y="17159"/>
                      <a:pt x="11941" y="17237"/>
                      <a:pt x="12046" y="17237"/>
                    </a:cubicBezTo>
                    <a:cubicBezTo>
                      <a:pt x="12152" y="17237"/>
                      <a:pt x="12235" y="17159"/>
                      <a:pt x="12234" y="17067"/>
                    </a:cubicBezTo>
                    <a:cubicBezTo>
                      <a:pt x="12234" y="16975"/>
                      <a:pt x="12152" y="16899"/>
                      <a:pt x="12046" y="16899"/>
                    </a:cubicBezTo>
                    <a:close/>
                    <a:moveTo>
                      <a:pt x="12669" y="16899"/>
                    </a:moveTo>
                    <a:cubicBezTo>
                      <a:pt x="12563" y="16899"/>
                      <a:pt x="12474" y="16975"/>
                      <a:pt x="12474" y="17067"/>
                    </a:cubicBezTo>
                    <a:cubicBezTo>
                      <a:pt x="12474" y="17159"/>
                      <a:pt x="12563" y="17237"/>
                      <a:pt x="12669" y="17237"/>
                    </a:cubicBezTo>
                    <a:cubicBezTo>
                      <a:pt x="12774" y="17237"/>
                      <a:pt x="12857" y="17159"/>
                      <a:pt x="12856" y="17067"/>
                    </a:cubicBezTo>
                    <a:cubicBezTo>
                      <a:pt x="12856" y="16975"/>
                      <a:pt x="12774" y="16899"/>
                      <a:pt x="12669" y="16899"/>
                    </a:cubicBezTo>
                    <a:close/>
                    <a:moveTo>
                      <a:pt x="13292" y="16899"/>
                    </a:moveTo>
                    <a:cubicBezTo>
                      <a:pt x="13187" y="16899"/>
                      <a:pt x="13105" y="16975"/>
                      <a:pt x="13104" y="17067"/>
                    </a:cubicBezTo>
                    <a:cubicBezTo>
                      <a:pt x="13104" y="17159"/>
                      <a:pt x="13187" y="17237"/>
                      <a:pt x="13292" y="17237"/>
                    </a:cubicBezTo>
                    <a:cubicBezTo>
                      <a:pt x="13398" y="17237"/>
                      <a:pt x="13487" y="17159"/>
                      <a:pt x="13487" y="17067"/>
                    </a:cubicBezTo>
                    <a:cubicBezTo>
                      <a:pt x="13487" y="16975"/>
                      <a:pt x="13398" y="16899"/>
                      <a:pt x="13292" y="16899"/>
                    </a:cubicBezTo>
                    <a:close/>
                    <a:moveTo>
                      <a:pt x="13927" y="16899"/>
                    </a:moveTo>
                    <a:cubicBezTo>
                      <a:pt x="13822" y="16899"/>
                      <a:pt x="13740" y="16975"/>
                      <a:pt x="13739" y="17067"/>
                    </a:cubicBezTo>
                    <a:cubicBezTo>
                      <a:pt x="13739" y="17159"/>
                      <a:pt x="13822" y="17237"/>
                      <a:pt x="13927" y="17237"/>
                    </a:cubicBezTo>
                    <a:cubicBezTo>
                      <a:pt x="14033" y="17237"/>
                      <a:pt x="14120" y="17159"/>
                      <a:pt x="14120" y="17067"/>
                    </a:cubicBezTo>
                    <a:cubicBezTo>
                      <a:pt x="14120" y="16975"/>
                      <a:pt x="14033" y="16899"/>
                      <a:pt x="13927" y="16899"/>
                    </a:cubicBezTo>
                    <a:close/>
                    <a:moveTo>
                      <a:pt x="14554" y="16899"/>
                    </a:moveTo>
                    <a:cubicBezTo>
                      <a:pt x="14449" y="16899"/>
                      <a:pt x="14360" y="16975"/>
                      <a:pt x="14360" y="17067"/>
                    </a:cubicBezTo>
                    <a:cubicBezTo>
                      <a:pt x="14360" y="17159"/>
                      <a:pt x="14449" y="17237"/>
                      <a:pt x="14554" y="17237"/>
                    </a:cubicBezTo>
                    <a:cubicBezTo>
                      <a:pt x="14660" y="17237"/>
                      <a:pt x="14742" y="17159"/>
                      <a:pt x="14742" y="17067"/>
                    </a:cubicBezTo>
                    <a:cubicBezTo>
                      <a:pt x="14742" y="16975"/>
                      <a:pt x="14660" y="16899"/>
                      <a:pt x="14554" y="16899"/>
                    </a:cubicBezTo>
                    <a:close/>
                    <a:moveTo>
                      <a:pt x="15175" y="16899"/>
                    </a:moveTo>
                    <a:cubicBezTo>
                      <a:pt x="15069" y="16899"/>
                      <a:pt x="14982" y="16975"/>
                      <a:pt x="14982" y="17067"/>
                    </a:cubicBezTo>
                    <a:cubicBezTo>
                      <a:pt x="14982" y="17159"/>
                      <a:pt x="15069" y="17237"/>
                      <a:pt x="15175" y="17237"/>
                    </a:cubicBezTo>
                    <a:cubicBezTo>
                      <a:pt x="15280" y="17237"/>
                      <a:pt x="15363" y="17159"/>
                      <a:pt x="15363" y="17067"/>
                    </a:cubicBezTo>
                    <a:cubicBezTo>
                      <a:pt x="15362" y="16975"/>
                      <a:pt x="15280" y="16899"/>
                      <a:pt x="15175" y="16899"/>
                    </a:cubicBezTo>
                    <a:close/>
                    <a:moveTo>
                      <a:pt x="15793" y="16899"/>
                    </a:moveTo>
                    <a:cubicBezTo>
                      <a:pt x="15687" y="16899"/>
                      <a:pt x="15605" y="16975"/>
                      <a:pt x="15605" y="17067"/>
                    </a:cubicBezTo>
                    <a:cubicBezTo>
                      <a:pt x="15604" y="17159"/>
                      <a:pt x="15687" y="17237"/>
                      <a:pt x="15793" y="17237"/>
                    </a:cubicBezTo>
                    <a:cubicBezTo>
                      <a:pt x="15898" y="17237"/>
                      <a:pt x="15987" y="17159"/>
                      <a:pt x="15987" y="17067"/>
                    </a:cubicBezTo>
                    <a:cubicBezTo>
                      <a:pt x="15987" y="16975"/>
                      <a:pt x="15898" y="16899"/>
                      <a:pt x="15793" y="16899"/>
                    </a:cubicBezTo>
                    <a:close/>
                    <a:moveTo>
                      <a:pt x="16420" y="16899"/>
                    </a:moveTo>
                    <a:cubicBezTo>
                      <a:pt x="16314" y="16899"/>
                      <a:pt x="16227" y="16975"/>
                      <a:pt x="16227" y="17067"/>
                    </a:cubicBezTo>
                    <a:cubicBezTo>
                      <a:pt x="16227" y="17159"/>
                      <a:pt x="16314" y="17237"/>
                      <a:pt x="16420" y="17237"/>
                    </a:cubicBezTo>
                    <a:cubicBezTo>
                      <a:pt x="16525" y="17237"/>
                      <a:pt x="16608" y="17159"/>
                      <a:pt x="16607" y="17067"/>
                    </a:cubicBezTo>
                    <a:cubicBezTo>
                      <a:pt x="16607" y="16975"/>
                      <a:pt x="16525" y="16899"/>
                      <a:pt x="16420" y="16899"/>
                    </a:cubicBezTo>
                    <a:close/>
                    <a:moveTo>
                      <a:pt x="20160" y="16899"/>
                    </a:moveTo>
                    <a:cubicBezTo>
                      <a:pt x="20054" y="16899"/>
                      <a:pt x="19967" y="16975"/>
                      <a:pt x="19967" y="17067"/>
                    </a:cubicBezTo>
                    <a:cubicBezTo>
                      <a:pt x="19967" y="17159"/>
                      <a:pt x="20054" y="17237"/>
                      <a:pt x="20160" y="17237"/>
                    </a:cubicBezTo>
                    <a:cubicBezTo>
                      <a:pt x="20265" y="17237"/>
                      <a:pt x="20348" y="17159"/>
                      <a:pt x="20348" y="17067"/>
                    </a:cubicBezTo>
                    <a:cubicBezTo>
                      <a:pt x="20347" y="16975"/>
                      <a:pt x="20265" y="16899"/>
                      <a:pt x="20160" y="16899"/>
                    </a:cubicBezTo>
                    <a:close/>
                    <a:moveTo>
                      <a:pt x="20782" y="16899"/>
                    </a:moveTo>
                    <a:cubicBezTo>
                      <a:pt x="20676" y="16899"/>
                      <a:pt x="20588" y="16975"/>
                      <a:pt x="20588" y="17067"/>
                    </a:cubicBezTo>
                    <a:cubicBezTo>
                      <a:pt x="20588" y="17159"/>
                      <a:pt x="20676" y="17237"/>
                      <a:pt x="20782" y="17237"/>
                    </a:cubicBezTo>
                    <a:cubicBezTo>
                      <a:pt x="20887" y="17237"/>
                      <a:pt x="20970" y="17159"/>
                      <a:pt x="20970" y="17067"/>
                    </a:cubicBezTo>
                    <a:cubicBezTo>
                      <a:pt x="20970" y="16975"/>
                      <a:pt x="20887" y="16899"/>
                      <a:pt x="20782" y="16899"/>
                    </a:cubicBezTo>
                    <a:close/>
                    <a:moveTo>
                      <a:pt x="10181" y="17447"/>
                    </a:moveTo>
                    <a:cubicBezTo>
                      <a:pt x="10075" y="17447"/>
                      <a:pt x="9987" y="17519"/>
                      <a:pt x="9987" y="17611"/>
                    </a:cubicBezTo>
                    <a:cubicBezTo>
                      <a:pt x="9987" y="17703"/>
                      <a:pt x="10075" y="17779"/>
                      <a:pt x="10181" y="17779"/>
                    </a:cubicBezTo>
                    <a:cubicBezTo>
                      <a:pt x="10286" y="17779"/>
                      <a:pt x="10369" y="17703"/>
                      <a:pt x="10369" y="17611"/>
                    </a:cubicBezTo>
                    <a:cubicBezTo>
                      <a:pt x="10369" y="17519"/>
                      <a:pt x="10286" y="17447"/>
                      <a:pt x="10181" y="17447"/>
                    </a:cubicBezTo>
                    <a:close/>
                    <a:moveTo>
                      <a:pt x="10802" y="17447"/>
                    </a:moveTo>
                    <a:cubicBezTo>
                      <a:pt x="10696" y="17447"/>
                      <a:pt x="10609" y="17519"/>
                      <a:pt x="10609" y="17611"/>
                    </a:cubicBezTo>
                    <a:cubicBezTo>
                      <a:pt x="10609" y="17703"/>
                      <a:pt x="10696" y="17779"/>
                      <a:pt x="10802" y="17779"/>
                    </a:cubicBezTo>
                    <a:cubicBezTo>
                      <a:pt x="10907" y="17779"/>
                      <a:pt x="10989" y="17703"/>
                      <a:pt x="10989" y="17611"/>
                    </a:cubicBezTo>
                    <a:cubicBezTo>
                      <a:pt x="10989" y="17519"/>
                      <a:pt x="10907" y="17447"/>
                      <a:pt x="10802" y="17447"/>
                    </a:cubicBezTo>
                    <a:close/>
                    <a:moveTo>
                      <a:pt x="11419" y="17447"/>
                    </a:moveTo>
                    <a:cubicBezTo>
                      <a:pt x="11314" y="17447"/>
                      <a:pt x="11231" y="17519"/>
                      <a:pt x="11231" y="17611"/>
                    </a:cubicBezTo>
                    <a:cubicBezTo>
                      <a:pt x="11231" y="17703"/>
                      <a:pt x="11314" y="17779"/>
                      <a:pt x="11419" y="17779"/>
                    </a:cubicBezTo>
                    <a:cubicBezTo>
                      <a:pt x="11525" y="17779"/>
                      <a:pt x="11613" y="17703"/>
                      <a:pt x="11613" y="17611"/>
                    </a:cubicBezTo>
                    <a:cubicBezTo>
                      <a:pt x="11613" y="17519"/>
                      <a:pt x="11525" y="17447"/>
                      <a:pt x="11419" y="17447"/>
                    </a:cubicBezTo>
                    <a:close/>
                    <a:moveTo>
                      <a:pt x="12046" y="17447"/>
                    </a:moveTo>
                    <a:cubicBezTo>
                      <a:pt x="11941" y="17447"/>
                      <a:pt x="11854" y="17519"/>
                      <a:pt x="11854" y="17611"/>
                    </a:cubicBezTo>
                    <a:cubicBezTo>
                      <a:pt x="11854" y="17703"/>
                      <a:pt x="11941" y="17779"/>
                      <a:pt x="12046" y="17779"/>
                    </a:cubicBezTo>
                    <a:cubicBezTo>
                      <a:pt x="12152" y="17779"/>
                      <a:pt x="12234" y="17703"/>
                      <a:pt x="12234" y="17611"/>
                    </a:cubicBezTo>
                    <a:cubicBezTo>
                      <a:pt x="12234" y="17519"/>
                      <a:pt x="12152" y="17447"/>
                      <a:pt x="12046" y="17447"/>
                    </a:cubicBezTo>
                    <a:close/>
                    <a:moveTo>
                      <a:pt x="12669" y="17447"/>
                    </a:moveTo>
                    <a:cubicBezTo>
                      <a:pt x="12563" y="17447"/>
                      <a:pt x="12474" y="17519"/>
                      <a:pt x="12474" y="17611"/>
                    </a:cubicBezTo>
                    <a:cubicBezTo>
                      <a:pt x="12474" y="17703"/>
                      <a:pt x="12563" y="17779"/>
                      <a:pt x="12669" y="17779"/>
                    </a:cubicBezTo>
                    <a:cubicBezTo>
                      <a:pt x="12774" y="17779"/>
                      <a:pt x="12856" y="17703"/>
                      <a:pt x="12856" y="17611"/>
                    </a:cubicBezTo>
                    <a:cubicBezTo>
                      <a:pt x="12856" y="17519"/>
                      <a:pt x="12774" y="17447"/>
                      <a:pt x="12669" y="17447"/>
                    </a:cubicBezTo>
                    <a:close/>
                    <a:moveTo>
                      <a:pt x="13292" y="17447"/>
                    </a:moveTo>
                    <a:cubicBezTo>
                      <a:pt x="13187" y="17447"/>
                      <a:pt x="13104" y="17519"/>
                      <a:pt x="13104" y="17611"/>
                    </a:cubicBezTo>
                    <a:cubicBezTo>
                      <a:pt x="13104" y="17703"/>
                      <a:pt x="13187" y="17779"/>
                      <a:pt x="13292" y="17779"/>
                    </a:cubicBezTo>
                    <a:cubicBezTo>
                      <a:pt x="13398" y="17779"/>
                      <a:pt x="13487" y="17703"/>
                      <a:pt x="13487" y="17611"/>
                    </a:cubicBezTo>
                    <a:cubicBezTo>
                      <a:pt x="13487" y="17519"/>
                      <a:pt x="13398" y="17447"/>
                      <a:pt x="13292" y="17447"/>
                    </a:cubicBezTo>
                    <a:close/>
                    <a:moveTo>
                      <a:pt x="13927" y="17447"/>
                    </a:moveTo>
                    <a:cubicBezTo>
                      <a:pt x="13822" y="17447"/>
                      <a:pt x="13739" y="17519"/>
                      <a:pt x="13739" y="17611"/>
                    </a:cubicBezTo>
                    <a:cubicBezTo>
                      <a:pt x="13739" y="17703"/>
                      <a:pt x="13822" y="17779"/>
                      <a:pt x="13927" y="17779"/>
                    </a:cubicBezTo>
                    <a:cubicBezTo>
                      <a:pt x="14033" y="17779"/>
                      <a:pt x="14120" y="17703"/>
                      <a:pt x="14120" y="17611"/>
                    </a:cubicBezTo>
                    <a:cubicBezTo>
                      <a:pt x="14120" y="17519"/>
                      <a:pt x="14033" y="17447"/>
                      <a:pt x="13927" y="17447"/>
                    </a:cubicBezTo>
                    <a:close/>
                    <a:moveTo>
                      <a:pt x="14554" y="17447"/>
                    </a:moveTo>
                    <a:cubicBezTo>
                      <a:pt x="14449" y="17447"/>
                      <a:pt x="14360" y="17519"/>
                      <a:pt x="14360" y="17611"/>
                    </a:cubicBezTo>
                    <a:cubicBezTo>
                      <a:pt x="14360" y="17703"/>
                      <a:pt x="14449" y="17779"/>
                      <a:pt x="14554" y="17779"/>
                    </a:cubicBezTo>
                    <a:cubicBezTo>
                      <a:pt x="14660" y="17779"/>
                      <a:pt x="14742" y="17703"/>
                      <a:pt x="14742" y="17611"/>
                    </a:cubicBezTo>
                    <a:cubicBezTo>
                      <a:pt x="14742" y="17519"/>
                      <a:pt x="14660" y="17447"/>
                      <a:pt x="14554" y="17447"/>
                    </a:cubicBezTo>
                    <a:close/>
                    <a:moveTo>
                      <a:pt x="15175" y="17447"/>
                    </a:moveTo>
                    <a:cubicBezTo>
                      <a:pt x="15069" y="17447"/>
                      <a:pt x="14982" y="17519"/>
                      <a:pt x="14982" y="17611"/>
                    </a:cubicBezTo>
                    <a:cubicBezTo>
                      <a:pt x="14982" y="17703"/>
                      <a:pt x="15069" y="17779"/>
                      <a:pt x="15175" y="17779"/>
                    </a:cubicBezTo>
                    <a:cubicBezTo>
                      <a:pt x="15280" y="17779"/>
                      <a:pt x="15363" y="17703"/>
                      <a:pt x="15363" y="17611"/>
                    </a:cubicBezTo>
                    <a:cubicBezTo>
                      <a:pt x="15363" y="17519"/>
                      <a:pt x="15280" y="17447"/>
                      <a:pt x="15175" y="17447"/>
                    </a:cubicBezTo>
                    <a:close/>
                    <a:moveTo>
                      <a:pt x="15793" y="17447"/>
                    </a:moveTo>
                    <a:cubicBezTo>
                      <a:pt x="15687" y="17447"/>
                      <a:pt x="15605" y="17519"/>
                      <a:pt x="15605" y="17611"/>
                    </a:cubicBezTo>
                    <a:cubicBezTo>
                      <a:pt x="15605" y="17703"/>
                      <a:pt x="15687" y="17779"/>
                      <a:pt x="15793" y="17779"/>
                    </a:cubicBezTo>
                    <a:cubicBezTo>
                      <a:pt x="15898" y="17779"/>
                      <a:pt x="15987" y="17703"/>
                      <a:pt x="15987" y="17611"/>
                    </a:cubicBezTo>
                    <a:cubicBezTo>
                      <a:pt x="15987" y="17519"/>
                      <a:pt x="15898" y="17447"/>
                      <a:pt x="15793" y="17447"/>
                    </a:cubicBezTo>
                    <a:close/>
                    <a:moveTo>
                      <a:pt x="16420" y="17447"/>
                    </a:moveTo>
                    <a:cubicBezTo>
                      <a:pt x="16314" y="17447"/>
                      <a:pt x="16227" y="17519"/>
                      <a:pt x="16227" y="17611"/>
                    </a:cubicBezTo>
                    <a:cubicBezTo>
                      <a:pt x="16227" y="17703"/>
                      <a:pt x="16314" y="17779"/>
                      <a:pt x="16420" y="17779"/>
                    </a:cubicBezTo>
                    <a:cubicBezTo>
                      <a:pt x="16525" y="17779"/>
                      <a:pt x="16607" y="17703"/>
                      <a:pt x="16607" y="17611"/>
                    </a:cubicBezTo>
                    <a:cubicBezTo>
                      <a:pt x="16607" y="17519"/>
                      <a:pt x="16525" y="17447"/>
                      <a:pt x="16420" y="17447"/>
                    </a:cubicBezTo>
                    <a:close/>
                    <a:moveTo>
                      <a:pt x="19533" y="17447"/>
                    </a:moveTo>
                    <a:cubicBezTo>
                      <a:pt x="19427" y="17447"/>
                      <a:pt x="19345" y="17519"/>
                      <a:pt x="19345" y="17611"/>
                    </a:cubicBezTo>
                    <a:cubicBezTo>
                      <a:pt x="19345" y="17703"/>
                      <a:pt x="19427" y="17779"/>
                      <a:pt x="19533" y="17779"/>
                    </a:cubicBezTo>
                    <a:cubicBezTo>
                      <a:pt x="19638" y="17779"/>
                      <a:pt x="19727" y="17703"/>
                      <a:pt x="19727" y="17611"/>
                    </a:cubicBezTo>
                    <a:cubicBezTo>
                      <a:pt x="19727" y="17519"/>
                      <a:pt x="19638" y="17447"/>
                      <a:pt x="19533" y="17447"/>
                    </a:cubicBezTo>
                    <a:close/>
                    <a:moveTo>
                      <a:pt x="20160" y="17447"/>
                    </a:moveTo>
                    <a:cubicBezTo>
                      <a:pt x="20054" y="17447"/>
                      <a:pt x="19967" y="17519"/>
                      <a:pt x="19967" y="17611"/>
                    </a:cubicBezTo>
                    <a:cubicBezTo>
                      <a:pt x="19967" y="17703"/>
                      <a:pt x="20054" y="17779"/>
                      <a:pt x="20160" y="17779"/>
                    </a:cubicBezTo>
                    <a:cubicBezTo>
                      <a:pt x="20265" y="17779"/>
                      <a:pt x="20348" y="17703"/>
                      <a:pt x="20348" y="17611"/>
                    </a:cubicBezTo>
                    <a:cubicBezTo>
                      <a:pt x="20348" y="17519"/>
                      <a:pt x="20265" y="17447"/>
                      <a:pt x="20160" y="17447"/>
                    </a:cubicBezTo>
                    <a:close/>
                    <a:moveTo>
                      <a:pt x="20782" y="17447"/>
                    </a:moveTo>
                    <a:cubicBezTo>
                      <a:pt x="20676" y="17447"/>
                      <a:pt x="20588" y="17519"/>
                      <a:pt x="20588" y="17611"/>
                    </a:cubicBezTo>
                    <a:cubicBezTo>
                      <a:pt x="20588" y="17703"/>
                      <a:pt x="20676" y="17779"/>
                      <a:pt x="20782" y="17779"/>
                    </a:cubicBezTo>
                    <a:cubicBezTo>
                      <a:pt x="20887" y="17779"/>
                      <a:pt x="20970" y="17703"/>
                      <a:pt x="20970" y="17611"/>
                    </a:cubicBezTo>
                    <a:cubicBezTo>
                      <a:pt x="20970" y="17519"/>
                      <a:pt x="20887" y="17447"/>
                      <a:pt x="20782" y="17447"/>
                    </a:cubicBezTo>
                    <a:close/>
                    <a:moveTo>
                      <a:pt x="10181" y="17989"/>
                    </a:moveTo>
                    <a:cubicBezTo>
                      <a:pt x="10075" y="17989"/>
                      <a:pt x="9987" y="18067"/>
                      <a:pt x="9987" y="18159"/>
                    </a:cubicBezTo>
                    <a:cubicBezTo>
                      <a:pt x="9987" y="18251"/>
                      <a:pt x="10075" y="18323"/>
                      <a:pt x="10181" y="18323"/>
                    </a:cubicBezTo>
                    <a:cubicBezTo>
                      <a:pt x="10286" y="18323"/>
                      <a:pt x="10369" y="18251"/>
                      <a:pt x="10369" y="18159"/>
                    </a:cubicBezTo>
                    <a:cubicBezTo>
                      <a:pt x="10369" y="18067"/>
                      <a:pt x="10286" y="17989"/>
                      <a:pt x="10181" y="17989"/>
                    </a:cubicBezTo>
                    <a:close/>
                    <a:moveTo>
                      <a:pt x="10802" y="17989"/>
                    </a:moveTo>
                    <a:cubicBezTo>
                      <a:pt x="10696" y="17989"/>
                      <a:pt x="10609" y="18067"/>
                      <a:pt x="10609" y="18159"/>
                    </a:cubicBezTo>
                    <a:cubicBezTo>
                      <a:pt x="10609" y="18251"/>
                      <a:pt x="10696" y="18323"/>
                      <a:pt x="10802" y="18323"/>
                    </a:cubicBezTo>
                    <a:cubicBezTo>
                      <a:pt x="10907" y="18323"/>
                      <a:pt x="10989" y="18251"/>
                      <a:pt x="10989" y="18159"/>
                    </a:cubicBezTo>
                    <a:cubicBezTo>
                      <a:pt x="10989" y="18067"/>
                      <a:pt x="10907" y="17989"/>
                      <a:pt x="10802" y="17989"/>
                    </a:cubicBezTo>
                    <a:close/>
                    <a:moveTo>
                      <a:pt x="11419" y="17989"/>
                    </a:moveTo>
                    <a:cubicBezTo>
                      <a:pt x="11314" y="17989"/>
                      <a:pt x="11231" y="18067"/>
                      <a:pt x="11231" y="18159"/>
                    </a:cubicBezTo>
                    <a:cubicBezTo>
                      <a:pt x="11231" y="18251"/>
                      <a:pt x="11314" y="18323"/>
                      <a:pt x="11419" y="18323"/>
                    </a:cubicBezTo>
                    <a:cubicBezTo>
                      <a:pt x="11525" y="18323"/>
                      <a:pt x="11613" y="18251"/>
                      <a:pt x="11613" y="18159"/>
                    </a:cubicBezTo>
                    <a:cubicBezTo>
                      <a:pt x="11613" y="18067"/>
                      <a:pt x="11525" y="17989"/>
                      <a:pt x="11419" y="17989"/>
                    </a:cubicBezTo>
                    <a:close/>
                    <a:moveTo>
                      <a:pt x="12046" y="17989"/>
                    </a:moveTo>
                    <a:cubicBezTo>
                      <a:pt x="11941" y="17989"/>
                      <a:pt x="11854" y="18067"/>
                      <a:pt x="11854" y="18159"/>
                    </a:cubicBezTo>
                    <a:cubicBezTo>
                      <a:pt x="11854" y="18251"/>
                      <a:pt x="11941" y="18323"/>
                      <a:pt x="12046" y="18323"/>
                    </a:cubicBezTo>
                    <a:cubicBezTo>
                      <a:pt x="12152" y="18323"/>
                      <a:pt x="12234" y="18251"/>
                      <a:pt x="12234" y="18159"/>
                    </a:cubicBezTo>
                    <a:cubicBezTo>
                      <a:pt x="12234" y="18067"/>
                      <a:pt x="12152" y="17989"/>
                      <a:pt x="12046" y="17989"/>
                    </a:cubicBezTo>
                    <a:close/>
                    <a:moveTo>
                      <a:pt x="12669" y="17989"/>
                    </a:moveTo>
                    <a:cubicBezTo>
                      <a:pt x="12563" y="17989"/>
                      <a:pt x="12474" y="18067"/>
                      <a:pt x="12474" y="18159"/>
                    </a:cubicBezTo>
                    <a:cubicBezTo>
                      <a:pt x="12474" y="18251"/>
                      <a:pt x="12563" y="18323"/>
                      <a:pt x="12669" y="18323"/>
                    </a:cubicBezTo>
                    <a:cubicBezTo>
                      <a:pt x="12774" y="18323"/>
                      <a:pt x="12856" y="18251"/>
                      <a:pt x="12856" y="18159"/>
                    </a:cubicBezTo>
                    <a:cubicBezTo>
                      <a:pt x="12856" y="18067"/>
                      <a:pt x="12774" y="17989"/>
                      <a:pt x="12669" y="17989"/>
                    </a:cubicBezTo>
                    <a:close/>
                    <a:moveTo>
                      <a:pt x="13292" y="17989"/>
                    </a:moveTo>
                    <a:cubicBezTo>
                      <a:pt x="13187" y="17989"/>
                      <a:pt x="13104" y="18067"/>
                      <a:pt x="13104" y="18159"/>
                    </a:cubicBezTo>
                    <a:cubicBezTo>
                      <a:pt x="13104" y="18251"/>
                      <a:pt x="13187" y="18323"/>
                      <a:pt x="13292" y="18323"/>
                    </a:cubicBezTo>
                    <a:cubicBezTo>
                      <a:pt x="13398" y="18323"/>
                      <a:pt x="13487" y="18251"/>
                      <a:pt x="13487" y="18159"/>
                    </a:cubicBezTo>
                    <a:cubicBezTo>
                      <a:pt x="13487" y="18067"/>
                      <a:pt x="13398" y="17989"/>
                      <a:pt x="13292" y="17989"/>
                    </a:cubicBezTo>
                    <a:close/>
                    <a:moveTo>
                      <a:pt x="13927" y="17989"/>
                    </a:moveTo>
                    <a:cubicBezTo>
                      <a:pt x="13822" y="17989"/>
                      <a:pt x="13739" y="18067"/>
                      <a:pt x="13739" y="18159"/>
                    </a:cubicBezTo>
                    <a:cubicBezTo>
                      <a:pt x="13739" y="18251"/>
                      <a:pt x="13822" y="18323"/>
                      <a:pt x="13927" y="18323"/>
                    </a:cubicBezTo>
                    <a:cubicBezTo>
                      <a:pt x="14033" y="18323"/>
                      <a:pt x="14120" y="18251"/>
                      <a:pt x="14120" y="18159"/>
                    </a:cubicBezTo>
                    <a:cubicBezTo>
                      <a:pt x="14120" y="18067"/>
                      <a:pt x="14033" y="17989"/>
                      <a:pt x="13927" y="17989"/>
                    </a:cubicBezTo>
                    <a:close/>
                    <a:moveTo>
                      <a:pt x="14554" y="17989"/>
                    </a:moveTo>
                    <a:cubicBezTo>
                      <a:pt x="14449" y="17989"/>
                      <a:pt x="14360" y="18067"/>
                      <a:pt x="14360" y="18159"/>
                    </a:cubicBezTo>
                    <a:cubicBezTo>
                      <a:pt x="14360" y="18251"/>
                      <a:pt x="14449" y="18323"/>
                      <a:pt x="14554" y="18323"/>
                    </a:cubicBezTo>
                    <a:cubicBezTo>
                      <a:pt x="14660" y="18323"/>
                      <a:pt x="14742" y="18251"/>
                      <a:pt x="14742" y="18159"/>
                    </a:cubicBezTo>
                    <a:cubicBezTo>
                      <a:pt x="14742" y="18067"/>
                      <a:pt x="14660" y="17989"/>
                      <a:pt x="14554" y="17989"/>
                    </a:cubicBezTo>
                    <a:close/>
                    <a:moveTo>
                      <a:pt x="15175" y="17989"/>
                    </a:moveTo>
                    <a:cubicBezTo>
                      <a:pt x="15069" y="17989"/>
                      <a:pt x="14982" y="18067"/>
                      <a:pt x="14982" y="18159"/>
                    </a:cubicBezTo>
                    <a:cubicBezTo>
                      <a:pt x="14982" y="18251"/>
                      <a:pt x="15069" y="18323"/>
                      <a:pt x="15175" y="18323"/>
                    </a:cubicBezTo>
                    <a:cubicBezTo>
                      <a:pt x="15280" y="18323"/>
                      <a:pt x="15363" y="18251"/>
                      <a:pt x="15363" y="18159"/>
                    </a:cubicBezTo>
                    <a:cubicBezTo>
                      <a:pt x="15363" y="18067"/>
                      <a:pt x="15280" y="17989"/>
                      <a:pt x="15175" y="17989"/>
                    </a:cubicBezTo>
                    <a:close/>
                    <a:moveTo>
                      <a:pt x="15793" y="17989"/>
                    </a:moveTo>
                    <a:cubicBezTo>
                      <a:pt x="15687" y="17989"/>
                      <a:pt x="15605" y="18067"/>
                      <a:pt x="15605" y="18159"/>
                    </a:cubicBezTo>
                    <a:cubicBezTo>
                      <a:pt x="15605" y="18251"/>
                      <a:pt x="15687" y="18323"/>
                      <a:pt x="15793" y="18323"/>
                    </a:cubicBezTo>
                    <a:cubicBezTo>
                      <a:pt x="15898" y="18323"/>
                      <a:pt x="15987" y="18251"/>
                      <a:pt x="15987" y="18159"/>
                    </a:cubicBezTo>
                    <a:cubicBezTo>
                      <a:pt x="15987" y="18067"/>
                      <a:pt x="15898" y="17989"/>
                      <a:pt x="15793" y="17989"/>
                    </a:cubicBezTo>
                    <a:close/>
                    <a:moveTo>
                      <a:pt x="16420" y="17989"/>
                    </a:moveTo>
                    <a:cubicBezTo>
                      <a:pt x="16314" y="17989"/>
                      <a:pt x="16227" y="18067"/>
                      <a:pt x="16227" y="18159"/>
                    </a:cubicBezTo>
                    <a:cubicBezTo>
                      <a:pt x="16227" y="18251"/>
                      <a:pt x="16314" y="18323"/>
                      <a:pt x="16420" y="18323"/>
                    </a:cubicBezTo>
                    <a:cubicBezTo>
                      <a:pt x="16525" y="18323"/>
                      <a:pt x="16607" y="18251"/>
                      <a:pt x="16607" y="18159"/>
                    </a:cubicBezTo>
                    <a:cubicBezTo>
                      <a:pt x="16607" y="18067"/>
                      <a:pt x="16525" y="17989"/>
                      <a:pt x="16420" y="17989"/>
                    </a:cubicBezTo>
                    <a:close/>
                    <a:moveTo>
                      <a:pt x="19533" y="17989"/>
                    </a:moveTo>
                    <a:cubicBezTo>
                      <a:pt x="19427" y="17989"/>
                      <a:pt x="19345" y="18067"/>
                      <a:pt x="19345" y="18159"/>
                    </a:cubicBezTo>
                    <a:cubicBezTo>
                      <a:pt x="19345" y="18251"/>
                      <a:pt x="19427" y="18323"/>
                      <a:pt x="19533" y="18323"/>
                    </a:cubicBezTo>
                    <a:cubicBezTo>
                      <a:pt x="19638" y="18323"/>
                      <a:pt x="19727" y="18251"/>
                      <a:pt x="19727" y="18159"/>
                    </a:cubicBezTo>
                    <a:cubicBezTo>
                      <a:pt x="19727" y="18067"/>
                      <a:pt x="19638" y="17989"/>
                      <a:pt x="19533" y="17989"/>
                    </a:cubicBezTo>
                    <a:close/>
                    <a:moveTo>
                      <a:pt x="20160" y="17989"/>
                    </a:moveTo>
                    <a:cubicBezTo>
                      <a:pt x="20054" y="17989"/>
                      <a:pt x="19967" y="18067"/>
                      <a:pt x="19967" y="18159"/>
                    </a:cubicBezTo>
                    <a:cubicBezTo>
                      <a:pt x="19967" y="18251"/>
                      <a:pt x="20054" y="18323"/>
                      <a:pt x="20160" y="18323"/>
                    </a:cubicBezTo>
                    <a:cubicBezTo>
                      <a:pt x="20265" y="18323"/>
                      <a:pt x="20348" y="18251"/>
                      <a:pt x="20348" y="18159"/>
                    </a:cubicBezTo>
                    <a:cubicBezTo>
                      <a:pt x="20348" y="18067"/>
                      <a:pt x="20265" y="17989"/>
                      <a:pt x="20160" y="17989"/>
                    </a:cubicBezTo>
                    <a:close/>
                    <a:moveTo>
                      <a:pt x="20782" y="17989"/>
                    </a:moveTo>
                    <a:cubicBezTo>
                      <a:pt x="20676" y="17989"/>
                      <a:pt x="20588" y="18067"/>
                      <a:pt x="20588" y="18159"/>
                    </a:cubicBezTo>
                    <a:cubicBezTo>
                      <a:pt x="20588" y="18251"/>
                      <a:pt x="20676" y="18323"/>
                      <a:pt x="20782" y="18323"/>
                    </a:cubicBezTo>
                    <a:cubicBezTo>
                      <a:pt x="20887" y="18323"/>
                      <a:pt x="20970" y="18251"/>
                      <a:pt x="20970" y="18159"/>
                    </a:cubicBezTo>
                    <a:cubicBezTo>
                      <a:pt x="20970" y="18067"/>
                      <a:pt x="20887" y="17989"/>
                      <a:pt x="20782" y="17989"/>
                    </a:cubicBezTo>
                    <a:close/>
                    <a:moveTo>
                      <a:pt x="10802" y="18536"/>
                    </a:moveTo>
                    <a:cubicBezTo>
                      <a:pt x="10696" y="18536"/>
                      <a:pt x="10609" y="18612"/>
                      <a:pt x="10609" y="18705"/>
                    </a:cubicBezTo>
                    <a:cubicBezTo>
                      <a:pt x="10609" y="18797"/>
                      <a:pt x="10696" y="18874"/>
                      <a:pt x="10802" y="18874"/>
                    </a:cubicBezTo>
                    <a:cubicBezTo>
                      <a:pt x="10907" y="18874"/>
                      <a:pt x="10990" y="18797"/>
                      <a:pt x="10989" y="18705"/>
                    </a:cubicBezTo>
                    <a:cubicBezTo>
                      <a:pt x="10989" y="18613"/>
                      <a:pt x="10907" y="18536"/>
                      <a:pt x="10802" y="18536"/>
                    </a:cubicBezTo>
                    <a:close/>
                    <a:moveTo>
                      <a:pt x="11419" y="18536"/>
                    </a:moveTo>
                    <a:cubicBezTo>
                      <a:pt x="11314" y="18536"/>
                      <a:pt x="11232" y="18613"/>
                      <a:pt x="11231" y="18705"/>
                    </a:cubicBezTo>
                    <a:cubicBezTo>
                      <a:pt x="11231" y="18797"/>
                      <a:pt x="11314" y="18874"/>
                      <a:pt x="11419" y="18874"/>
                    </a:cubicBezTo>
                    <a:cubicBezTo>
                      <a:pt x="11525" y="18874"/>
                      <a:pt x="11613" y="18797"/>
                      <a:pt x="11613" y="18705"/>
                    </a:cubicBezTo>
                    <a:cubicBezTo>
                      <a:pt x="11613" y="18612"/>
                      <a:pt x="11525" y="18536"/>
                      <a:pt x="11419" y="18536"/>
                    </a:cubicBezTo>
                    <a:close/>
                    <a:moveTo>
                      <a:pt x="12046" y="18536"/>
                    </a:moveTo>
                    <a:cubicBezTo>
                      <a:pt x="11941" y="18536"/>
                      <a:pt x="11854" y="18612"/>
                      <a:pt x="11854" y="18705"/>
                    </a:cubicBezTo>
                    <a:cubicBezTo>
                      <a:pt x="11854" y="18797"/>
                      <a:pt x="11941" y="18874"/>
                      <a:pt x="12046" y="18874"/>
                    </a:cubicBezTo>
                    <a:cubicBezTo>
                      <a:pt x="12152" y="18874"/>
                      <a:pt x="12235" y="18797"/>
                      <a:pt x="12234" y="18705"/>
                    </a:cubicBezTo>
                    <a:cubicBezTo>
                      <a:pt x="12234" y="18613"/>
                      <a:pt x="12152" y="18536"/>
                      <a:pt x="12046" y="18536"/>
                    </a:cubicBezTo>
                    <a:close/>
                    <a:moveTo>
                      <a:pt x="12669" y="18536"/>
                    </a:moveTo>
                    <a:cubicBezTo>
                      <a:pt x="12563" y="18536"/>
                      <a:pt x="12474" y="18612"/>
                      <a:pt x="12474" y="18705"/>
                    </a:cubicBezTo>
                    <a:cubicBezTo>
                      <a:pt x="12474" y="18797"/>
                      <a:pt x="12563" y="18874"/>
                      <a:pt x="12669" y="18874"/>
                    </a:cubicBezTo>
                    <a:cubicBezTo>
                      <a:pt x="12774" y="18874"/>
                      <a:pt x="12857" y="18797"/>
                      <a:pt x="12856" y="18705"/>
                    </a:cubicBezTo>
                    <a:cubicBezTo>
                      <a:pt x="12856" y="18613"/>
                      <a:pt x="12774" y="18536"/>
                      <a:pt x="12669" y="18536"/>
                    </a:cubicBezTo>
                    <a:close/>
                    <a:moveTo>
                      <a:pt x="13292" y="18536"/>
                    </a:moveTo>
                    <a:cubicBezTo>
                      <a:pt x="13187" y="18536"/>
                      <a:pt x="13105" y="18613"/>
                      <a:pt x="13104" y="18705"/>
                    </a:cubicBezTo>
                    <a:cubicBezTo>
                      <a:pt x="13104" y="18797"/>
                      <a:pt x="13187" y="18874"/>
                      <a:pt x="13292" y="18874"/>
                    </a:cubicBezTo>
                    <a:cubicBezTo>
                      <a:pt x="13398" y="18874"/>
                      <a:pt x="13487" y="18797"/>
                      <a:pt x="13487" y="18705"/>
                    </a:cubicBezTo>
                    <a:cubicBezTo>
                      <a:pt x="13487" y="18612"/>
                      <a:pt x="13398" y="18536"/>
                      <a:pt x="13292" y="18536"/>
                    </a:cubicBezTo>
                    <a:close/>
                    <a:moveTo>
                      <a:pt x="13927" y="18536"/>
                    </a:moveTo>
                    <a:cubicBezTo>
                      <a:pt x="13822" y="18536"/>
                      <a:pt x="13740" y="18613"/>
                      <a:pt x="13739" y="18705"/>
                    </a:cubicBezTo>
                    <a:cubicBezTo>
                      <a:pt x="13739" y="18797"/>
                      <a:pt x="13822" y="18874"/>
                      <a:pt x="13927" y="18874"/>
                    </a:cubicBezTo>
                    <a:cubicBezTo>
                      <a:pt x="14033" y="18874"/>
                      <a:pt x="14120" y="18797"/>
                      <a:pt x="14120" y="18705"/>
                    </a:cubicBezTo>
                    <a:cubicBezTo>
                      <a:pt x="14120" y="18612"/>
                      <a:pt x="14033" y="18536"/>
                      <a:pt x="13927" y="18536"/>
                    </a:cubicBezTo>
                    <a:close/>
                    <a:moveTo>
                      <a:pt x="14554" y="18536"/>
                    </a:moveTo>
                    <a:cubicBezTo>
                      <a:pt x="14449" y="18536"/>
                      <a:pt x="14360" y="18612"/>
                      <a:pt x="14360" y="18705"/>
                    </a:cubicBezTo>
                    <a:cubicBezTo>
                      <a:pt x="14360" y="18797"/>
                      <a:pt x="14449" y="18874"/>
                      <a:pt x="14554" y="18874"/>
                    </a:cubicBezTo>
                    <a:cubicBezTo>
                      <a:pt x="14660" y="18874"/>
                      <a:pt x="14742" y="18797"/>
                      <a:pt x="14742" y="18705"/>
                    </a:cubicBezTo>
                    <a:cubicBezTo>
                      <a:pt x="14742" y="18613"/>
                      <a:pt x="14660" y="18536"/>
                      <a:pt x="14554" y="18536"/>
                    </a:cubicBezTo>
                    <a:close/>
                    <a:moveTo>
                      <a:pt x="15175" y="18536"/>
                    </a:moveTo>
                    <a:cubicBezTo>
                      <a:pt x="15069" y="18536"/>
                      <a:pt x="14982" y="18612"/>
                      <a:pt x="14982" y="18705"/>
                    </a:cubicBezTo>
                    <a:cubicBezTo>
                      <a:pt x="14982" y="18797"/>
                      <a:pt x="15069" y="18874"/>
                      <a:pt x="15175" y="18874"/>
                    </a:cubicBezTo>
                    <a:cubicBezTo>
                      <a:pt x="15280" y="18874"/>
                      <a:pt x="15363" y="18797"/>
                      <a:pt x="15363" y="18705"/>
                    </a:cubicBezTo>
                    <a:cubicBezTo>
                      <a:pt x="15362" y="18613"/>
                      <a:pt x="15280" y="18536"/>
                      <a:pt x="15175" y="18536"/>
                    </a:cubicBezTo>
                    <a:close/>
                    <a:moveTo>
                      <a:pt x="15793" y="18536"/>
                    </a:moveTo>
                    <a:cubicBezTo>
                      <a:pt x="15687" y="18536"/>
                      <a:pt x="15605" y="18613"/>
                      <a:pt x="15605" y="18705"/>
                    </a:cubicBezTo>
                    <a:cubicBezTo>
                      <a:pt x="15604" y="18797"/>
                      <a:pt x="15687" y="18874"/>
                      <a:pt x="15793" y="18874"/>
                    </a:cubicBezTo>
                    <a:cubicBezTo>
                      <a:pt x="15898" y="18874"/>
                      <a:pt x="15987" y="18797"/>
                      <a:pt x="15987" y="18705"/>
                    </a:cubicBezTo>
                    <a:cubicBezTo>
                      <a:pt x="15987" y="18612"/>
                      <a:pt x="15898" y="18536"/>
                      <a:pt x="15793" y="18536"/>
                    </a:cubicBezTo>
                    <a:close/>
                    <a:moveTo>
                      <a:pt x="10802" y="19084"/>
                    </a:moveTo>
                    <a:cubicBezTo>
                      <a:pt x="10696" y="19084"/>
                      <a:pt x="10609" y="19160"/>
                      <a:pt x="10609" y="19253"/>
                    </a:cubicBezTo>
                    <a:cubicBezTo>
                      <a:pt x="10609" y="19345"/>
                      <a:pt x="10696" y="19422"/>
                      <a:pt x="10802" y="19422"/>
                    </a:cubicBezTo>
                    <a:cubicBezTo>
                      <a:pt x="10907" y="19422"/>
                      <a:pt x="10990" y="19345"/>
                      <a:pt x="10989" y="19253"/>
                    </a:cubicBezTo>
                    <a:cubicBezTo>
                      <a:pt x="10989" y="19161"/>
                      <a:pt x="10907" y="19084"/>
                      <a:pt x="10802" y="19084"/>
                    </a:cubicBezTo>
                    <a:close/>
                    <a:moveTo>
                      <a:pt x="11419" y="19084"/>
                    </a:moveTo>
                    <a:cubicBezTo>
                      <a:pt x="11314" y="19084"/>
                      <a:pt x="11232" y="19161"/>
                      <a:pt x="11231" y="19253"/>
                    </a:cubicBezTo>
                    <a:cubicBezTo>
                      <a:pt x="11231" y="19345"/>
                      <a:pt x="11314" y="19422"/>
                      <a:pt x="11419" y="19422"/>
                    </a:cubicBezTo>
                    <a:cubicBezTo>
                      <a:pt x="11525" y="19422"/>
                      <a:pt x="11613" y="19345"/>
                      <a:pt x="11613" y="19253"/>
                    </a:cubicBezTo>
                    <a:cubicBezTo>
                      <a:pt x="11613" y="19160"/>
                      <a:pt x="11525" y="19084"/>
                      <a:pt x="11419" y="19084"/>
                    </a:cubicBezTo>
                    <a:close/>
                    <a:moveTo>
                      <a:pt x="12046" y="19084"/>
                    </a:moveTo>
                    <a:cubicBezTo>
                      <a:pt x="11941" y="19084"/>
                      <a:pt x="11854" y="19160"/>
                      <a:pt x="11854" y="19253"/>
                    </a:cubicBezTo>
                    <a:cubicBezTo>
                      <a:pt x="11854" y="19345"/>
                      <a:pt x="11941" y="19422"/>
                      <a:pt x="12046" y="19422"/>
                    </a:cubicBezTo>
                    <a:cubicBezTo>
                      <a:pt x="12152" y="19422"/>
                      <a:pt x="12235" y="19345"/>
                      <a:pt x="12234" y="19253"/>
                    </a:cubicBezTo>
                    <a:cubicBezTo>
                      <a:pt x="12234" y="19161"/>
                      <a:pt x="12152" y="19084"/>
                      <a:pt x="12046" y="19084"/>
                    </a:cubicBezTo>
                    <a:close/>
                    <a:moveTo>
                      <a:pt x="12669" y="19084"/>
                    </a:moveTo>
                    <a:cubicBezTo>
                      <a:pt x="12563" y="19084"/>
                      <a:pt x="12474" y="19160"/>
                      <a:pt x="12474" y="19253"/>
                    </a:cubicBezTo>
                    <a:cubicBezTo>
                      <a:pt x="12474" y="19345"/>
                      <a:pt x="12563" y="19422"/>
                      <a:pt x="12669" y="19422"/>
                    </a:cubicBezTo>
                    <a:cubicBezTo>
                      <a:pt x="12774" y="19422"/>
                      <a:pt x="12857" y="19345"/>
                      <a:pt x="12856" y="19253"/>
                    </a:cubicBezTo>
                    <a:cubicBezTo>
                      <a:pt x="12856" y="19161"/>
                      <a:pt x="12774" y="19084"/>
                      <a:pt x="12669" y="19084"/>
                    </a:cubicBezTo>
                    <a:close/>
                    <a:moveTo>
                      <a:pt x="13292" y="19084"/>
                    </a:moveTo>
                    <a:cubicBezTo>
                      <a:pt x="13187" y="19084"/>
                      <a:pt x="13105" y="19161"/>
                      <a:pt x="13104" y="19253"/>
                    </a:cubicBezTo>
                    <a:cubicBezTo>
                      <a:pt x="13104" y="19345"/>
                      <a:pt x="13187" y="19422"/>
                      <a:pt x="13292" y="19422"/>
                    </a:cubicBezTo>
                    <a:cubicBezTo>
                      <a:pt x="13398" y="19422"/>
                      <a:pt x="13487" y="19345"/>
                      <a:pt x="13487" y="19253"/>
                    </a:cubicBezTo>
                    <a:cubicBezTo>
                      <a:pt x="13487" y="19160"/>
                      <a:pt x="13398" y="19084"/>
                      <a:pt x="13292" y="19084"/>
                    </a:cubicBezTo>
                    <a:close/>
                    <a:moveTo>
                      <a:pt x="13927" y="19084"/>
                    </a:moveTo>
                    <a:cubicBezTo>
                      <a:pt x="13822" y="19084"/>
                      <a:pt x="13740" y="19161"/>
                      <a:pt x="13739" y="19253"/>
                    </a:cubicBezTo>
                    <a:cubicBezTo>
                      <a:pt x="13739" y="19345"/>
                      <a:pt x="13822" y="19422"/>
                      <a:pt x="13927" y="19422"/>
                    </a:cubicBezTo>
                    <a:cubicBezTo>
                      <a:pt x="14033" y="19422"/>
                      <a:pt x="14120" y="19345"/>
                      <a:pt x="14120" y="19253"/>
                    </a:cubicBezTo>
                    <a:cubicBezTo>
                      <a:pt x="14120" y="19160"/>
                      <a:pt x="14033" y="19084"/>
                      <a:pt x="13927" y="19084"/>
                    </a:cubicBezTo>
                    <a:close/>
                    <a:moveTo>
                      <a:pt x="14554" y="19084"/>
                    </a:moveTo>
                    <a:cubicBezTo>
                      <a:pt x="14449" y="19084"/>
                      <a:pt x="14360" y="19160"/>
                      <a:pt x="14360" y="19253"/>
                    </a:cubicBezTo>
                    <a:cubicBezTo>
                      <a:pt x="14360" y="19345"/>
                      <a:pt x="14449" y="19422"/>
                      <a:pt x="14554" y="19422"/>
                    </a:cubicBezTo>
                    <a:cubicBezTo>
                      <a:pt x="14660" y="19422"/>
                      <a:pt x="14742" y="19345"/>
                      <a:pt x="14742" y="19253"/>
                    </a:cubicBezTo>
                    <a:cubicBezTo>
                      <a:pt x="14742" y="19161"/>
                      <a:pt x="14660" y="19084"/>
                      <a:pt x="14554" y="19084"/>
                    </a:cubicBezTo>
                    <a:close/>
                    <a:moveTo>
                      <a:pt x="15175" y="19084"/>
                    </a:moveTo>
                    <a:cubicBezTo>
                      <a:pt x="15069" y="19084"/>
                      <a:pt x="14982" y="19160"/>
                      <a:pt x="14982" y="19253"/>
                    </a:cubicBezTo>
                    <a:cubicBezTo>
                      <a:pt x="14982" y="19345"/>
                      <a:pt x="15069" y="19422"/>
                      <a:pt x="15175" y="19422"/>
                    </a:cubicBezTo>
                    <a:cubicBezTo>
                      <a:pt x="15280" y="19422"/>
                      <a:pt x="15363" y="19345"/>
                      <a:pt x="15363" y="19253"/>
                    </a:cubicBezTo>
                    <a:cubicBezTo>
                      <a:pt x="15362" y="19161"/>
                      <a:pt x="15280" y="19084"/>
                      <a:pt x="15175" y="19084"/>
                    </a:cubicBezTo>
                    <a:close/>
                    <a:moveTo>
                      <a:pt x="15793" y="19084"/>
                    </a:moveTo>
                    <a:cubicBezTo>
                      <a:pt x="15687" y="19084"/>
                      <a:pt x="15605" y="19161"/>
                      <a:pt x="15605" y="19253"/>
                    </a:cubicBezTo>
                    <a:cubicBezTo>
                      <a:pt x="15604" y="19345"/>
                      <a:pt x="15687" y="19422"/>
                      <a:pt x="15793" y="19422"/>
                    </a:cubicBezTo>
                    <a:cubicBezTo>
                      <a:pt x="15898" y="19422"/>
                      <a:pt x="15987" y="19345"/>
                      <a:pt x="15987" y="19253"/>
                    </a:cubicBezTo>
                    <a:cubicBezTo>
                      <a:pt x="15987" y="19160"/>
                      <a:pt x="15898" y="19084"/>
                      <a:pt x="15793" y="19084"/>
                    </a:cubicBezTo>
                    <a:close/>
                    <a:moveTo>
                      <a:pt x="11419" y="19632"/>
                    </a:moveTo>
                    <a:cubicBezTo>
                      <a:pt x="11314" y="19632"/>
                      <a:pt x="11231" y="19704"/>
                      <a:pt x="11231" y="19797"/>
                    </a:cubicBezTo>
                    <a:cubicBezTo>
                      <a:pt x="11231" y="19889"/>
                      <a:pt x="11314" y="19965"/>
                      <a:pt x="11419" y="19965"/>
                    </a:cubicBezTo>
                    <a:cubicBezTo>
                      <a:pt x="11525" y="19965"/>
                      <a:pt x="11613" y="19889"/>
                      <a:pt x="11613" y="19797"/>
                    </a:cubicBezTo>
                    <a:cubicBezTo>
                      <a:pt x="11613" y="19704"/>
                      <a:pt x="11525" y="19632"/>
                      <a:pt x="11419" y="19632"/>
                    </a:cubicBezTo>
                    <a:close/>
                    <a:moveTo>
                      <a:pt x="12046" y="19632"/>
                    </a:moveTo>
                    <a:cubicBezTo>
                      <a:pt x="11941" y="19632"/>
                      <a:pt x="11854" y="19704"/>
                      <a:pt x="11854" y="19797"/>
                    </a:cubicBezTo>
                    <a:cubicBezTo>
                      <a:pt x="11854" y="19889"/>
                      <a:pt x="11941" y="19965"/>
                      <a:pt x="12046" y="19965"/>
                    </a:cubicBezTo>
                    <a:cubicBezTo>
                      <a:pt x="12152" y="19965"/>
                      <a:pt x="12234" y="19889"/>
                      <a:pt x="12234" y="19797"/>
                    </a:cubicBezTo>
                    <a:cubicBezTo>
                      <a:pt x="12234" y="19704"/>
                      <a:pt x="12152" y="19632"/>
                      <a:pt x="12046" y="19632"/>
                    </a:cubicBezTo>
                    <a:close/>
                    <a:moveTo>
                      <a:pt x="12669" y="19632"/>
                    </a:moveTo>
                    <a:cubicBezTo>
                      <a:pt x="12563" y="19632"/>
                      <a:pt x="12474" y="19704"/>
                      <a:pt x="12474" y="19797"/>
                    </a:cubicBezTo>
                    <a:cubicBezTo>
                      <a:pt x="12474" y="19889"/>
                      <a:pt x="12563" y="19965"/>
                      <a:pt x="12669" y="19965"/>
                    </a:cubicBezTo>
                    <a:cubicBezTo>
                      <a:pt x="12774" y="19965"/>
                      <a:pt x="12856" y="19889"/>
                      <a:pt x="12856" y="19797"/>
                    </a:cubicBezTo>
                    <a:cubicBezTo>
                      <a:pt x="12856" y="19704"/>
                      <a:pt x="12774" y="19632"/>
                      <a:pt x="12669" y="19632"/>
                    </a:cubicBezTo>
                    <a:close/>
                    <a:moveTo>
                      <a:pt x="13292" y="19632"/>
                    </a:moveTo>
                    <a:cubicBezTo>
                      <a:pt x="13187" y="19632"/>
                      <a:pt x="13104" y="19704"/>
                      <a:pt x="13104" y="19797"/>
                    </a:cubicBezTo>
                    <a:cubicBezTo>
                      <a:pt x="13104" y="19889"/>
                      <a:pt x="13187" y="19965"/>
                      <a:pt x="13292" y="19965"/>
                    </a:cubicBezTo>
                    <a:cubicBezTo>
                      <a:pt x="13398" y="19965"/>
                      <a:pt x="13487" y="19889"/>
                      <a:pt x="13487" y="19797"/>
                    </a:cubicBezTo>
                    <a:cubicBezTo>
                      <a:pt x="13487" y="19704"/>
                      <a:pt x="13398" y="19632"/>
                      <a:pt x="13292" y="19632"/>
                    </a:cubicBezTo>
                    <a:close/>
                    <a:moveTo>
                      <a:pt x="13927" y="19632"/>
                    </a:moveTo>
                    <a:cubicBezTo>
                      <a:pt x="13822" y="19632"/>
                      <a:pt x="13739" y="19704"/>
                      <a:pt x="13739" y="19797"/>
                    </a:cubicBezTo>
                    <a:cubicBezTo>
                      <a:pt x="13739" y="19889"/>
                      <a:pt x="13822" y="19965"/>
                      <a:pt x="13927" y="19965"/>
                    </a:cubicBezTo>
                    <a:cubicBezTo>
                      <a:pt x="14033" y="19965"/>
                      <a:pt x="14120" y="19889"/>
                      <a:pt x="14120" y="19797"/>
                    </a:cubicBezTo>
                    <a:cubicBezTo>
                      <a:pt x="14120" y="19704"/>
                      <a:pt x="14033" y="19632"/>
                      <a:pt x="13927" y="19632"/>
                    </a:cubicBezTo>
                    <a:close/>
                    <a:moveTo>
                      <a:pt x="14554" y="19632"/>
                    </a:moveTo>
                    <a:cubicBezTo>
                      <a:pt x="14449" y="19632"/>
                      <a:pt x="14360" y="19704"/>
                      <a:pt x="14360" y="19797"/>
                    </a:cubicBezTo>
                    <a:cubicBezTo>
                      <a:pt x="14360" y="19889"/>
                      <a:pt x="14449" y="19965"/>
                      <a:pt x="14554" y="19965"/>
                    </a:cubicBezTo>
                    <a:cubicBezTo>
                      <a:pt x="14660" y="19965"/>
                      <a:pt x="14742" y="19889"/>
                      <a:pt x="14742" y="19797"/>
                    </a:cubicBezTo>
                    <a:cubicBezTo>
                      <a:pt x="14742" y="19704"/>
                      <a:pt x="14660" y="19632"/>
                      <a:pt x="14554" y="19632"/>
                    </a:cubicBezTo>
                    <a:close/>
                    <a:moveTo>
                      <a:pt x="15175" y="19632"/>
                    </a:moveTo>
                    <a:cubicBezTo>
                      <a:pt x="15069" y="19632"/>
                      <a:pt x="14982" y="19704"/>
                      <a:pt x="14982" y="19797"/>
                    </a:cubicBezTo>
                    <a:cubicBezTo>
                      <a:pt x="14982" y="19889"/>
                      <a:pt x="15069" y="19965"/>
                      <a:pt x="15175" y="19965"/>
                    </a:cubicBezTo>
                    <a:cubicBezTo>
                      <a:pt x="15280" y="19965"/>
                      <a:pt x="15363" y="19889"/>
                      <a:pt x="15363" y="19797"/>
                    </a:cubicBezTo>
                    <a:cubicBezTo>
                      <a:pt x="15363" y="19704"/>
                      <a:pt x="15280" y="19632"/>
                      <a:pt x="15175" y="19632"/>
                    </a:cubicBezTo>
                    <a:close/>
                    <a:moveTo>
                      <a:pt x="15793" y="19632"/>
                    </a:moveTo>
                    <a:cubicBezTo>
                      <a:pt x="15687" y="19632"/>
                      <a:pt x="15605" y="19704"/>
                      <a:pt x="15605" y="19797"/>
                    </a:cubicBezTo>
                    <a:cubicBezTo>
                      <a:pt x="15605" y="19889"/>
                      <a:pt x="15687" y="19965"/>
                      <a:pt x="15793" y="19965"/>
                    </a:cubicBezTo>
                    <a:cubicBezTo>
                      <a:pt x="15898" y="19965"/>
                      <a:pt x="15987" y="19889"/>
                      <a:pt x="15987" y="19797"/>
                    </a:cubicBezTo>
                    <a:cubicBezTo>
                      <a:pt x="15987" y="19704"/>
                      <a:pt x="15898" y="19632"/>
                      <a:pt x="15793" y="19632"/>
                    </a:cubicBezTo>
                    <a:close/>
                    <a:moveTo>
                      <a:pt x="11419" y="20175"/>
                    </a:moveTo>
                    <a:cubicBezTo>
                      <a:pt x="11314" y="20175"/>
                      <a:pt x="11231" y="20253"/>
                      <a:pt x="11231" y="20345"/>
                    </a:cubicBezTo>
                    <a:cubicBezTo>
                      <a:pt x="11231" y="20437"/>
                      <a:pt x="11314" y="20509"/>
                      <a:pt x="11419" y="20509"/>
                    </a:cubicBezTo>
                    <a:cubicBezTo>
                      <a:pt x="11525" y="20509"/>
                      <a:pt x="11613" y="20437"/>
                      <a:pt x="11613" y="20345"/>
                    </a:cubicBezTo>
                    <a:cubicBezTo>
                      <a:pt x="11613" y="20253"/>
                      <a:pt x="11525" y="20175"/>
                      <a:pt x="11419" y="20175"/>
                    </a:cubicBezTo>
                    <a:close/>
                    <a:moveTo>
                      <a:pt x="12046" y="20175"/>
                    </a:moveTo>
                    <a:cubicBezTo>
                      <a:pt x="11941" y="20175"/>
                      <a:pt x="11854" y="20253"/>
                      <a:pt x="11854" y="20345"/>
                    </a:cubicBezTo>
                    <a:cubicBezTo>
                      <a:pt x="11854" y="20437"/>
                      <a:pt x="11941" y="20509"/>
                      <a:pt x="12046" y="20509"/>
                    </a:cubicBezTo>
                    <a:cubicBezTo>
                      <a:pt x="12152" y="20509"/>
                      <a:pt x="12234" y="20437"/>
                      <a:pt x="12234" y="20345"/>
                    </a:cubicBezTo>
                    <a:cubicBezTo>
                      <a:pt x="12234" y="20253"/>
                      <a:pt x="12152" y="20175"/>
                      <a:pt x="12046" y="20175"/>
                    </a:cubicBezTo>
                    <a:close/>
                    <a:moveTo>
                      <a:pt x="12669" y="20175"/>
                    </a:moveTo>
                    <a:cubicBezTo>
                      <a:pt x="12563" y="20175"/>
                      <a:pt x="12474" y="20253"/>
                      <a:pt x="12474" y="20345"/>
                    </a:cubicBezTo>
                    <a:cubicBezTo>
                      <a:pt x="12474" y="20437"/>
                      <a:pt x="12563" y="20509"/>
                      <a:pt x="12669" y="20509"/>
                    </a:cubicBezTo>
                    <a:cubicBezTo>
                      <a:pt x="12774" y="20509"/>
                      <a:pt x="12856" y="20437"/>
                      <a:pt x="12856" y="20345"/>
                    </a:cubicBezTo>
                    <a:cubicBezTo>
                      <a:pt x="12856" y="20253"/>
                      <a:pt x="12774" y="20175"/>
                      <a:pt x="12669" y="20175"/>
                    </a:cubicBezTo>
                    <a:close/>
                    <a:moveTo>
                      <a:pt x="13292" y="20175"/>
                    </a:moveTo>
                    <a:cubicBezTo>
                      <a:pt x="13187" y="20175"/>
                      <a:pt x="13104" y="20253"/>
                      <a:pt x="13104" y="20345"/>
                    </a:cubicBezTo>
                    <a:cubicBezTo>
                      <a:pt x="13104" y="20437"/>
                      <a:pt x="13187" y="20509"/>
                      <a:pt x="13292" y="20509"/>
                    </a:cubicBezTo>
                    <a:cubicBezTo>
                      <a:pt x="13398" y="20509"/>
                      <a:pt x="13487" y="20437"/>
                      <a:pt x="13487" y="20345"/>
                    </a:cubicBezTo>
                    <a:cubicBezTo>
                      <a:pt x="13487" y="20253"/>
                      <a:pt x="13398" y="20175"/>
                      <a:pt x="13292" y="20175"/>
                    </a:cubicBezTo>
                    <a:close/>
                    <a:moveTo>
                      <a:pt x="13927" y="20175"/>
                    </a:moveTo>
                    <a:cubicBezTo>
                      <a:pt x="13822" y="20175"/>
                      <a:pt x="13739" y="20253"/>
                      <a:pt x="13739" y="20345"/>
                    </a:cubicBezTo>
                    <a:cubicBezTo>
                      <a:pt x="13739" y="20437"/>
                      <a:pt x="13822" y="20509"/>
                      <a:pt x="13927" y="20509"/>
                    </a:cubicBezTo>
                    <a:cubicBezTo>
                      <a:pt x="14033" y="20509"/>
                      <a:pt x="14120" y="20437"/>
                      <a:pt x="14120" y="20345"/>
                    </a:cubicBezTo>
                    <a:cubicBezTo>
                      <a:pt x="14120" y="20253"/>
                      <a:pt x="14033" y="20175"/>
                      <a:pt x="13927" y="20175"/>
                    </a:cubicBezTo>
                    <a:close/>
                    <a:moveTo>
                      <a:pt x="14554" y="20175"/>
                    </a:moveTo>
                    <a:cubicBezTo>
                      <a:pt x="14449" y="20175"/>
                      <a:pt x="14360" y="20253"/>
                      <a:pt x="14360" y="20345"/>
                    </a:cubicBezTo>
                    <a:cubicBezTo>
                      <a:pt x="14360" y="20437"/>
                      <a:pt x="14449" y="20509"/>
                      <a:pt x="14554" y="20509"/>
                    </a:cubicBezTo>
                    <a:cubicBezTo>
                      <a:pt x="14660" y="20509"/>
                      <a:pt x="14742" y="20437"/>
                      <a:pt x="14742" y="20345"/>
                    </a:cubicBezTo>
                    <a:cubicBezTo>
                      <a:pt x="14742" y="20253"/>
                      <a:pt x="14660" y="20175"/>
                      <a:pt x="14554" y="20175"/>
                    </a:cubicBezTo>
                    <a:close/>
                    <a:moveTo>
                      <a:pt x="15175" y="20175"/>
                    </a:moveTo>
                    <a:cubicBezTo>
                      <a:pt x="15069" y="20175"/>
                      <a:pt x="14982" y="20253"/>
                      <a:pt x="14982" y="20345"/>
                    </a:cubicBezTo>
                    <a:cubicBezTo>
                      <a:pt x="14982" y="20437"/>
                      <a:pt x="15069" y="20509"/>
                      <a:pt x="15175" y="20509"/>
                    </a:cubicBezTo>
                    <a:cubicBezTo>
                      <a:pt x="15280" y="20509"/>
                      <a:pt x="15363" y="20437"/>
                      <a:pt x="15363" y="20345"/>
                    </a:cubicBezTo>
                    <a:cubicBezTo>
                      <a:pt x="15363" y="20253"/>
                      <a:pt x="15280" y="20175"/>
                      <a:pt x="15175" y="20175"/>
                    </a:cubicBezTo>
                    <a:close/>
                    <a:moveTo>
                      <a:pt x="11419" y="20719"/>
                    </a:moveTo>
                    <a:cubicBezTo>
                      <a:pt x="11314" y="20719"/>
                      <a:pt x="11232" y="20796"/>
                      <a:pt x="11231" y="20888"/>
                    </a:cubicBezTo>
                    <a:cubicBezTo>
                      <a:pt x="11231" y="20980"/>
                      <a:pt x="11314" y="21057"/>
                      <a:pt x="11419" y="21057"/>
                    </a:cubicBezTo>
                    <a:cubicBezTo>
                      <a:pt x="11525" y="21057"/>
                      <a:pt x="11613" y="20980"/>
                      <a:pt x="11613" y="20888"/>
                    </a:cubicBezTo>
                    <a:cubicBezTo>
                      <a:pt x="11613" y="20795"/>
                      <a:pt x="11525" y="20719"/>
                      <a:pt x="11419" y="20719"/>
                    </a:cubicBezTo>
                    <a:close/>
                    <a:moveTo>
                      <a:pt x="12046" y="20719"/>
                    </a:moveTo>
                    <a:cubicBezTo>
                      <a:pt x="11941" y="20719"/>
                      <a:pt x="11854" y="20795"/>
                      <a:pt x="11854" y="20888"/>
                    </a:cubicBezTo>
                    <a:cubicBezTo>
                      <a:pt x="11854" y="20980"/>
                      <a:pt x="11941" y="21057"/>
                      <a:pt x="12046" y="21057"/>
                    </a:cubicBezTo>
                    <a:cubicBezTo>
                      <a:pt x="12152" y="21057"/>
                      <a:pt x="12235" y="20980"/>
                      <a:pt x="12234" y="20888"/>
                    </a:cubicBezTo>
                    <a:cubicBezTo>
                      <a:pt x="12234" y="20796"/>
                      <a:pt x="12152" y="20719"/>
                      <a:pt x="12046" y="20719"/>
                    </a:cubicBezTo>
                    <a:close/>
                    <a:moveTo>
                      <a:pt x="12669" y="20719"/>
                    </a:moveTo>
                    <a:cubicBezTo>
                      <a:pt x="12563" y="20719"/>
                      <a:pt x="12474" y="20795"/>
                      <a:pt x="12474" y="20888"/>
                    </a:cubicBezTo>
                    <a:cubicBezTo>
                      <a:pt x="12474" y="20980"/>
                      <a:pt x="12563" y="21057"/>
                      <a:pt x="12669" y="21057"/>
                    </a:cubicBezTo>
                    <a:cubicBezTo>
                      <a:pt x="12774" y="21057"/>
                      <a:pt x="12857" y="20980"/>
                      <a:pt x="12856" y="20888"/>
                    </a:cubicBezTo>
                    <a:cubicBezTo>
                      <a:pt x="12856" y="20796"/>
                      <a:pt x="12774" y="20719"/>
                      <a:pt x="12669" y="20719"/>
                    </a:cubicBezTo>
                    <a:close/>
                    <a:moveTo>
                      <a:pt x="13292" y="20719"/>
                    </a:moveTo>
                    <a:cubicBezTo>
                      <a:pt x="13187" y="20719"/>
                      <a:pt x="13105" y="20796"/>
                      <a:pt x="13104" y="20888"/>
                    </a:cubicBezTo>
                    <a:cubicBezTo>
                      <a:pt x="13104" y="20980"/>
                      <a:pt x="13187" y="21057"/>
                      <a:pt x="13292" y="21057"/>
                    </a:cubicBezTo>
                    <a:cubicBezTo>
                      <a:pt x="13398" y="21057"/>
                      <a:pt x="13487" y="20980"/>
                      <a:pt x="13487" y="20888"/>
                    </a:cubicBezTo>
                    <a:cubicBezTo>
                      <a:pt x="13487" y="20795"/>
                      <a:pt x="13398" y="20719"/>
                      <a:pt x="13292" y="20719"/>
                    </a:cubicBezTo>
                    <a:close/>
                    <a:moveTo>
                      <a:pt x="13927" y="20719"/>
                    </a:moveTo>
                    <a:cubicBezTo>
                      <a:pt x="13822" y="20719"/>
                      <a:pt x="13740" y="20796"/>
                      <a:pt x="13739" y="20888"/>
                    </a:cubicBezTo>
                    <a:cubicBezTo>
                      <a:pt x="13739" y="20980"/>
                      <a:pt x="13822" y="21057"/>
                      <a:pt x="13927" y="21057"/>
                    </a:cubicBezTo>
                    <a:cubicBezTo>
                      <a:pt x="14033" y="21057"/>
                      <a:pt x="14120" y="20980"/>
                      <a:pt x="14120" y="20888"/>
                    </a:cubicBezTo>
                    <a:cubicBezTo>
                      <a:pt x="14120" y="20795"/>
                      <a:pt x="14033" y="20719"/>
                      <a:pt x="13927" y="20719"/>
                    </a:cubicBezTo>
                    <a:close/>
                    <a:moveTo>
                      <a:pt x="14554" y="20719"/>
                    </a:moveTo>
                    <a:cubicBezTo>
                      <a:pt x="14449" y="20719"/>
                      <a:pt x="14360" y="20795"/>
                      <a:pt x="14360" y="20888"/>
                    </a:cubicBezTo>
                    <a:cubicBezTo>
                      <a:pt x="14360" y="20980"/>
                      <a:pt x="14449" y="21057"/>
                      <a:pt x="14554" y="21057"/>
                    </a:cubicBezTo>
                    <a:cubicBezTo>
                      <a:pt x="14660" y="21057"/>
                      <a:pt x="14742" y="20980"/>
                      <a:pt x="14742" y="20888"/>
                    </a:cubicBezTo>
                    <a:cubicBezTo>
                      <a:pt x="14742" y="20796"/>
                      <a:pt x="14660" y="20719"/>
                      <a:pt x="14554" y="20719"/>
                    </a:cubicBezTo>
                    <a:close/>
                    <a:moveTo>
                      <a:pt x="12046" y="21267"/>
                    </a:moveTo>
                    <a:cubicBezTo>
                      <a:pt x="11941" y="21267"/>
                      <a:pt x="11854" y="21339"/>
                      <a:pt x="11854" y="21432"/>
                    </a:cubicBezTo>
                    <a:cubicBezTo>
                      <a:pt x="11854" y="21524"/>
                      <a:pt x="11941" y="21600"/>
                      <a:pt x="12046" y="21600"/>
                    </a:cubicBezTo>
                    <a:cubicBezTo>
                      <a:pt x="12152" y="21600"/>
                      <a:pt x="12234" y="21524"/>
                      <a:pt x="12234" y="21432"/>
                    </a:cubicBezTo>
                    <a:cubicBezTo>
                      <a:pt x="12234" y="21339"/>
                      <a:pt x="12152" y="21267"/>
                      <a:pt x="12046" y="21267"/>
                    </a:cubicBezTo>
                    <a:close/>
                    <a:moveTo>
                      <a:pt x="12669" y="21267"/>
                    </a:moveTo>
                    <a:cubicBezTo>
                      <a:pt x="12563" y="21267"/>
                      <a:pt x="12474" y="21339"/>
                      <a:pt x="12474" y="21432"/>
                    </a:cubicBezTo>
                    <a:cubicBezTo>
                      <a:pt x="12474" y="21524"/>
                      <a:pt x="12563" y="21600"/>
                      <a:pt x="12669" y="21600"/>
                    </a:cubicBezTo>
                    <a:cubicBezTo>
                      <a:pt x="12774" y="21600"/>
                      <a:pt x="12856" y="21524"/>
                      <a:pt x="12856" y="21432"/>
                    </a:cubicBezTo>
                    <a:cubicBezTo>
                      <a:pt x="12856" y="21339"/>
                      <a:pt x="12774" y="21267"/>
                      <a:pt x="12669" y="21267"/>
                    </a:cubicBezTo>
                    <a:close/>
                    <a:moveTo>
                      <a:pt x="13292" y="21267"/>
                    </a:moveTo>
                    <a:cubicBezTo>
                      <a:pt x="13187" y="21267"/>
                      <a:pt x="13104" y="21339"/>
                      <a:pt x="13104" y="21432"/>
                    </a:cubicBezTo>
                    <a:cubicBezTo>
                      <a:pt x="13104" y="21524"/>
                      <a:pt x="13187" y="21600"/>
                      <a:pt x="13292" y="21600"/>
                    </a:cubicBezTo>
                    <a:cubicBezTo>
                      <a:pt x="13398" y="21600"/>
                      <a:pt x="13487" y="21524"/>
                      <a:pt x="13487" y="21432"/>
                    </a:cubicBezTo>
                    <a:cubicBezTo>
                      <a:pt x="13487" y="21339"/>
                      <a:pt x="13398" y="21267"/>
                      <a:pt x="13292" y="21267"/>
                    </a:cubicBezTo>
                    <a:close/>
                  </a:path>
                </a:pathLst>
              </a:custGeom>
              <a:solidFill>
                <a:srgbClr val="E5E5E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/>
              </a:p>
            </p:txBody>
          </p:sp>
          <p:grpSp>
            <p:nvGrpSpPr>
              <p:cNvPr id="23" name="Group 23"/>
              <p:cNvGrpSpPr/>
              <p:nvPr/>
            </p:nvGrpSpPr>
            <p:grpSpPr>
              <a:xfrm>
                <a:off x="381000" y="1105542"/>
                <a:ext cx="4483100" cy="3010605"/>
                <a:chOff x="0" y="0"/>
                <a:chExt cx="4483100" cy="3010603"/>
              </a:xfrm>
            </p:grpSpPr>
            <p:sp>
              <p:nvSpPr>
                <p:cNvPr id="21" name="Shape 21"/>
                <p:cNvSpPr/>
                <p:nvPr/>
              </p:nvSpPr>
              <p:spPr>
                <a:xfrm>
                  <a:off x="0" y="0"/>
                  <a:ext cx="762000" cy="762000"/>
                </a:xfrm>
                <a:prstGeom prst="ellipse">
                  <a:avLst/>
                </a:prstGeom>
                <a:solidFill>
                  <a:srgbClr val="3198E1"/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lnSpc>
                      <a:spcPct val="100000"/>
                    </a:lnSpc>
                    <a:spcBef>
                      <a:spcPts val="0"/>
                    </a:spcBef>
                    <a:defRPr cap="all" sz="3500">
                      <a:solidFill>
                        <a:srgbClr val="FFFFFF"/>
                      </a:solidFill>
                    </a:defRPr>
                  </a:lvl1pPr>
                </a:lstStyle>
                <a:p>
                  <a:pPr/>
                  <a:r>
                    <a:t>1</a:t>
                  </a:r>
                </a:p>
              </p:txBody>
            </p:sp>
            <p:sp>
              <p:nvSpPr>
                <p:cNvPr id="22" name="Shape 22"/>
                <p:cNvSpPr/>
                <p:nvPr/>
              </p:nvSpPr>
              <p:spPr>
                <a:xfrm>
                  <a:off x="3721100" y="2248603"/>
                  <a:ext cx="762000" cy="762001"/>
                </a:xfrm>
                <a:prstGeom prst="ellipse">
                  <a:avLst/>
                </a:prstGeom>
                <a:solidFill>
                  <a:srgbClr val="73B0D7"/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lnSpc>
                      <a:spcPct val="100000"/>
                    </a:lnSpc>
                    <a:spcBef>
                      <a:spcPts val="0"/>
                    </a:spcBef>
                    <a:defRPr cap="all" sz="3500">
                      <a:solidFill>
                        <a:srgbClr val="FFFFFF"/>
                      </a:solidFill>
                    </a:defRPr>
                  </a:lvl1pPr>
                </a:lstStyle>
                <a:p>
                  <a:pPr/>
                  <a:r>
                    <a:t>2</a:t>
                  </a:r>
                </a:p>
              </p:txBody>
            </p:sp>
          </p:grpSp>
        </p:grpSp>
        <p:grpSp>
          <p:nvGrpSpPr>
            <p:cNvPr id="35" name="Group 35"/>
            <p:cNvGrpSpPr/>
            <p:nvPr/>
          </p:nvGrpSpPr>
          <p:grpSpPr>
            <a:xfrm>
              <a:off x="6350000" y="1422719"/>
              <a:ext cx="4495800" cy="2540324"/>
              <a:chOff x="0" y="0"/>
              <a:chExt cx="4495800" cy="2540322"/>
            </a:xfrm>
          </p:grpSpPr>
          <p:grpSp>
            <p:nvGrpSpPr>
              <p:cNvPr id="29" name="Group 29"/>
              <p:cNvGrpSpPr/>
              <p:nvPr/>
            </p:nvGrpSpPr>
            <p:grpSpPr>
              <a:xfrm>
                <a:off x="0" y="0"/>
                <a:ext cx="4495800" cy="952823"/>
                <a:chOff x="0" y="0"/>
                <a:chExt cx="4495800" cy="952822"/>
              </a:xfrm>
            </p:grpSpPr>
            <p:grpSp>
              <p:nvGrpSpPr>
                <p:cNvPr id="27" name="Group 27"/>
                <p:cNvGrpSpPr/>
                <p:nvPr/>
              </p:nvGrpSpPr>
              <p:grpSpPr>
                <a:xfrm>
                  <a:off x="685800" y="0"/>
                  <a:ext cx="3810000" cy="952823"/>
                  <a:chOff x="0" y="0"/>
                  <a:chExt cx="3810000" cy="952822"/>
                </a:xfrm>
              </p:grpSpPr>
              <p:sp>
                <p:nvSpPr>
                  <p:cNvPr id="25" name="Shape 25"/>
                  <p:cNvSpPr/>
                  <p:nvPr/>
                </p:nvSpPr>
                <p:spPr>
                  <a:xfrm>
                    <a:off x="0" y="444177"/>
                    <a:ext cx="3810000" cy="508646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square" lIns="0" tIns="0" rIns="0" bIns="0" numCol="1" anchor="t">
                    <a:noAutofit/>
                  </a:bodyPr>
                  <a:lstStyle>
                    <a:lvl1pPr algn="l" defTabSz="584200">
                      <a:lnSpc>
                        <a:spcPct val="120000"/>
                      </a:lnSpc>
                      <a:spcBef>
                        <a:spcPts val="1000"/>
                      </a:spcBef>
                      <a:defRPr sz="1600">
                        <a:solidFill>
                          <a:srgbClr val="4D4D4D"/>
                        </a:solidFill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defRPr>
                    </a:lvl1pPr>
                  </a:lstStyle>
                  <a:p>
                    <a:pPr/>
                    <a:r>
                      <a:t>Maecenas faucibus mollis interdum. Duis mollis, est non commodo luctus.</a:t>
                    </a:r>
                  </a:p>
                </p:txBody>
              </p:sp>
              <p:sp>
                <p:nvSpPr>
                  <p:cNvPr id="26" name="Shape 26"/>
                  <p:cNvSpPr/>
                  <p:nvPr/>
                </p:nvSpPr>
                <p:spPr>
                  <a:xfrm>
                    <a:off x="0" y="0"/>
                    <a:ext cx="3810000" cy="381000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square" lIns="0" tIns="0" rIns="0" bIns="0" numCol="1" anchor="ctr">
                    <a:noAutofit/>
                  </a:bodyPr>
                  <a:lstStyle>
                    <a:lvl1pPr algn="l">
                      <a:lnSpc>
                        <a:spcPct val="100000"/>
                      </a:lnSpc>
                      <a:defRPr sz="2500">
                        <a:solidFill>
                          <a:srgbClr val="3484C9"/>
                        </a:solidFill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defRPr>
                    </a:lvl1pPr>
                  </a:lstStyle>
                  <a:p>
                    <a:pPr/>
                    <a:r>
                      <a:t>Tellus Venenatis</a:t>
                    </a:r>
                  </a:p>
                </p:txBody>
              </p:sp>
            </p:grpSp>
            <p:sp>
              <p:nvSpPr>
                <p:cNvPr id="28" name="Shape 28"/>
                <p:cNvSpPr/>
                <p:nvPr/>
              </p:nvSpPr>
              <p:spPr>
                <a:xfrm>
                  <a:off x="0" y="0"/>
                  <a:ext cx="508000" cy="508000"/>
                </a:xfrm>
                <a:prstGeom prst="ellipse">
                  <a:avLst/>
                </a:pr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lnSpc>
                      <a:spcPct val="100000"/>
                    </a:lnSpc>
                    <a:spcBef>
                      <a:spcPts val="0"/>
                    </a:spcBef>
                    <a:defRPr cap="all" sz="2500">
                      <a:solidFill>
                        <a:srgbClr val="FFFFFF"/>
                      </a:solidFill>
                      <a:latin typeface="Helvetica Neue Light"/>
                      <a:ea typeface="Helvetica Neue Light"/>
                      <a:cs typeface="Helvetica Neue Light"/>
                      <a:sym typeface="Helvetica Neue Light"/>
                    </a:defRPr>
                  </a:lvl1pPr>
                </a:lstStyle>
                <a:p>
                  <a:pPr/>
                  <a:r>
                    <a:t>1</a:t>
                  </a:r>
                </a:p>
              </p:txBody>
            </p:sp>
          </p:grpSp>
          <p:grpSp>
            <p:nvGrpSpPr>
              <p:cNvPr id="34" name="Group 34"/>
              <p:cNvGrpSpPr/>
              <p:nvPr/>
            </p:nvGrpSpPr>
            <p:grpSpPr>
              <a:xfrm>
                <a:off x="0" y="1587499"/>
                <a:ext cx="4495800" cy="952824"/>
                <a:chOff x="0" y="0"/>
                <a:chExt cx="4495800" cy="952822"/>
              </a:xfrm>
            </p:grpSpPr>
            <p:grpSp>
              <p:nvGrpSpPr>
                <p:cNvPr id="32" name="Group 32"/>
                <p:cNvGrpSpPr/>
                <p:nvPr/>
              </p:nvGrpSpPr>
              <p:grpSpPr>
                <a:xfrm>
                  <a:off x="685800" y="0"/>
                  <a:ext cx="3810000" cy="952823"/>
                  <a:chOff x="0" y="0"/>
                  <a:chExt cx="3810000" cy="952822"/>
                </a:xfrm>
              </p:grpSpPr>
              <p:sp>
                <p:nvSpPr>
                  <p:cNvPr id="30" name="Shape 30"/>
                  <p:cNvSpPr/>
                  <p:nvPr/>
                </p:nvSpPr>
                <p:spPr>
                  <a:xfrm>
                    <a:off x="0" y="444177"/>
                    <a:ext cx="3810000" cy="508646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square" lIns="0" tIns="0" rIns="0" bIns="0" numCol="1" anchor="t">
                    <a:noAutofit/>
                  </a:bodyPr>
                  <a:lstStyle>
                    <a:lvl1pPr algn="l" defTabSz="584200">
                      <a:lnSpc>
                        <a:spcPct val="120000"/>
                      </a:lnSpc>
                      <a:spcBef>
                        <a:spcPts val="1000"/>
                      </a:spcBef>
                      <a:defRPr sz="1600">
                        <a:solidFill>
                          <a:srgbClr val="4D4D4D"/>
                        </a:solidFill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defRPr>
                    </a:lvl1pPr>
                  </a:lstStyle>
                  <a:p>
                    <a:pPr/>
                    <a:r>
                      <a:t>Cras mattis consectetur purus fermentum. Curabitur blandit tempus porttitor.</a:t>
                    </a:r>
                  </a:p>
                </p:txBody>
              </p:sp>
              <p:sp>
                <p:nvSpPr>
                  <p:cNvPr id="31" name="Shape 31"/>
                  <p:cNvSpPr/>
                  <p:nvPr/>
                </p:nvSpPr>
                <p:spPr>
                  <a:xfrm>
                    <a:off x="0" y="0"/>
                    <a:ext cx="3810000" cy="381000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square" lIns="0" tIns="0" rIns="0" bIns="0" numCol="1" anchor="ctr">
                    <a:noAutofit/>
                  </a:bodyPr>
                  <a:lstStyle>
                    <a:lvl1pPr algn="l">
                      <a:lnSpc>
                        <a:spcPct val="100000"/>
                      </a:lnSpc>
                      <a:defRPr sz="2500">
                        <a:solidFill>
                          <a:srgbClr val="3484C9"/>
                        </a:solidFill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defRPr>
                    </a:lvl1pPr>
                  </a:lstStyle>
                  <a:p>
                    <a:pPr/>
                    <a:r>
                      <a:t>Nibh Pharetra Ultricies</a:t>
                    </a:r>
                  </a:p>
                </p:txBody>
              </p:sp>
            </p:grpSp>
            <p:sp>
              <p:nvSpPr>
                <p:cNvPr id="33" name="Shape 33"/>
                <p:cNvSpPr/>
                <p:nvPr/>
              </p:nvSpPr>
              <p:spPr>
                <a:xfrm>
                  <a:off x="0" y="0"/>
                  <a:ext cx="508000" cy="508000"/>
                </a:xfrm>
                <a:prstGeom prst="ellipse">
                  <a:avLst/>
                </a:prstGeom>
                <a:solidFill>
                  <a:srgbClr val="73B0D7"/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ctr">
                  <a:noAutofit/>
                </a:bodyPr>
                <a:lstStyle>
                  <a:lvl1pPr defTabSz="584200">
                    <a:lnSpc>
                      <a:spcPct val="100000"/>
                    </a:lnSpc>
                    <a:spcBef>
                      <a:spcPts val="0"/>
                    </a:spcBef>
                    <a:defRPr cap="all" sz="2500">
                      <a:solidFill>
                        <a:srgbClr val="FFFFFF"/>
                      </a:solidFill>
                      <a:latin typeface="Helvetica Neue Light"/>
                      <a:ea typeface="Helvetica Neue Light"/>
                      <a:cs typeface="Helvetica Neue Light"/>
                      <a:sym typeface="Helvetica Neue Light"/>
                    </a:defRPr>
                  </a:lvl1pPr>
                </a:lstStyle>
                <a:p>
                  <a:pPr/>
                  <a:r>
                    <a:t>2</a:t>
                  </a:r>
                </a:p>
              </p:txBody>
            </p:sp>
          </p:grpSp>
        </p:grpSp>
        <p:sp>
          <p:nvSpPr>
            <p:cNvPr id="36" name="Shape 36"/>
            <p:cNvSpPr/>
            <p:nvPr/>
          </p:nvSpPr>
          <p:spPr>
            <a:xfrm>
              <a:off x="381000" y="0"/>
              <a:ext cx="10464800" cy="6410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l">
                <a:lnSpc>
                  <a:spcPct val="90000"/>
                </a:lnSpc>
                <a:defRPr sz="4000">
                  <a:solidFill>
                    <a:srgbClr val="3484C9"/>
                  </a:solidFill>
                </a:defRPr>
              </a:lvl1pPr>
            </a:lstStyle>
            <a:p>
              <a:pPr/>
              <a:r>
                <a:t>Africa Dotted Map</a:t>
              </a:r>
            </a:p>
          </p:txBody>
        </p:sp>
        <p:grpSp>
          <p:nvGrpSpPr>
            <p:cNvPr id="43" name="Group 43"/>
            <p:cNvGrpSpPr/>
            <p:nvPr/>
          </p:nvGrpSpPr>
          <p:grpSpPr>
            <a:xfrm>
              <a:off x="7035800" y="5465124"/>
              <a:ext cx="3810000" cy="2183055"/>
              <a:chOff x="0" y="0"/>
              <a:chExt cx="3810000" cy="2183053"/>
            </a:xfrm>
          </p:grpSpPr>
          <p:grpSp>
            <p:nvGrpSpPr>
              <p:cNvPr id="41" name="Group 41"/>
              <p:cNvGrpSpPr/>
              <p:nvPr/>
            </p:nvGrpSpPr>
            <p:grpSpPr>
              <a:xfrm>
                <a:off x="0" y="0"/>
                <a:ext cx="2156975" cy="1224360"/>
                <a:chOff x="0" y="0"/>
                <a:chExt cx="2156974" cy="1224359"/>
              </a:xfrm>
            </p:grpSpPr>
            <p:sp>
              <p:nvSpPr>
                <p:cNvPr id="37" name="Shape 37"/>
                <p:cNvSpPr/>
                <p:nvPr/>
              </p:nvSpPr>
              <p:spPr>
                <a:xfrm>
                  <a:off x="1576825" y="644211"/>
                  <a:ext cx="580149" cy="58014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1854" y="0"/>
                      </a:moveTo>
                      <a:cubicBezTo>
                        <a:pt x="843" y="0"/>
                        <a:pt x="0" y="842"/>
                        <a:pt x="0" y="1854"/>
                      </a:cubicBezTo>
                      <a:cubicBezTo>
                        <a:pt x="0" y="2867"/>
                        <a:pt x="843" y="3658"/>
                        <a:pt x="1854" y="3658"/>
                      </a:cubicBezTo>
                      <a:cubicBezTo>
                        <a:pt x="2867" y="3658"/>
                        <a:pt x="3658" y="2867"/>
                        <a:pt x="3659" y="1854"/>
                      </a:cubicBezTo>
                      <a:cubicBezTo>
                        <a:pt x="3659" y="842"/>
                        <a:pt x="2867" y="0"/>
                        <a:pt x="1854" y="0"/>
                      </a:cubicBezTo>
                      <a:close/>
                      <a:moveTo>
                        <a:pt x="7818" y="0"/>
                      </a:moveTo>
                      <a:cubicBezTo>
                        <a:pt x="6806" y="0"/>
                        <a:pt x="6014" y="842"/>
                        <a:pt x="6014" y="1854"/>
                      </a:cubicBezTo>
                      <a:cubicBezTo>
                        <a:pt x="6014" y="2867"/>
                        <a:pt x="6806" y="3658"/>
                        <a:pt x="7818" y="3658"/>
                      </a:cubicBezTo>
                      <a:cubicBezTo>
                        <a:pt x="8830" y="3658"/>
                        <a:pt x="9672" y="2867"/>
                        <a:pt x="9672" y="1854"/>
                      </a:cubicBezTo>
                      <a:cubicBezTo>
                        <a:pt x="9672" y="842"/>
                        <a:pt x="8830" y="0"/>
                        <a:pt x="7818" y="0"/>
                      </a:cubicBezTo>
                      <a:close/>
                      <a:moveTo>
                        <a:pt x="13832" y="0"/>
                      </a:moveTo>
                      <a:cubicBezTo>
                        <a:pt x="12820" y="0"/>
                        <a:pt x="11978" y="842"/>
                        <a:pt x="11978" y="1854"/>
                      </a:cubicBezTo>
                      <a:cubicBezTo>
                        <a:pt x="11978" y="2867"/>
                        <a:pt x="12820" y="3658"/>
                        <a:pt x="13832" y="3658"/>
                      </a:cubicBezTo>
                      <a:cubicBezTo>
                        <a:pt x="14844" y="3658"/>
                        <a:pt x="15636" y="2867"/>
                        <a:pt x="15636" y="1854"/>
                      </a:cubicBezTo>
                      <a:cubicBezTo>
                        <a:pt x="15636" y="842"/>
                        <a:pt x="14844" y="0"/>
                        <a:pt x="13832" y="0"/>
                      </a:cubicBezTo>
                      <a:close/>
                      <a:moveTo>
                        <a:pt x="19796" y="0"/>
                      </a:moveTo>
                      <a:cubicBezTo>
                        <a:pt x="18783" y="0"/>
                        <a:pt x="17942" y="842"/>
                        <a:pt x="17942" y="1854"/>
                      </a:cubicBezTo>
                      <a:cubicBezTo>
                        <a:pt x="17942" y="2867"/>
                        <a:pt x="18783" y="3658"/>
                        <a:pt x="19796" y="3658"/>
                      </a:cubicBezTo>
                      <a:cubicBezTo>
                        <a:pt x="20807" y="3658"/>
                        <a:pt x="21600" y="2867"/>
                        <a:pt x="21600" y="1854"/>
                      </a:cubicBezTo>
                      <a:cubicBezTo>
                        <a:pt x="21600" y="842"/>
                        <a:pt x="20808" y="0"/>
                        <a:pt x="19796" y="0"/>
                      </a:cubicBezTo>
                      <a:close/>
                      <a:moveTo>
                        <a:pt x="1854" y="5964"/>
                      </a:moveTo>
                      <a:cubicBezTo>
                        <a:pt x="843" y="5964"/>
                        <a:pt x="0" y="6806"/>
                        <a:pt x="0" y="7818"/>
                      </a:cubicBezTo>
                      <a:cubicBezTo>
                        <a:pt x="0" y="8831"/>
                        <a:pt x="843" y="9672"/>
                        <a:pt x="1854" y="9672"/>
                      </a:cubicBezTo>
                      <a:cubicBezTo>
                        <a:pt x="2867" y="9672"/>
                        <a:pt x="3659" y="8828"/>
                        <a:pt x="3659" y="7818"/>
                      </a:cubicBezTo>
                      <a:cubicBezTo>
                        <a:pt x="3659" y="6808"/>
                        <a:pt x="2867" y="5964"/>
                        <a:pt x="1854" y="5964"/>
                      </a:cubicBezTo>
                      <a:close/>
                      <a:moveTo>
                        <a:pt x="7818" y="5964"/>
                      </a:moveTo>
                      <a:cubicBezTo>
                        <a:pt x="6806" y="5964"/>
                        <a:pt x="6014" y="6808"/>
                        <a:pt x="6014" y="7818"/>
                      </a:cubicBezTo>
                      <a:cubicBezTo>
                        <a:pt x="6014" y="8828"/>
                        <a:pt x="6806" y="9672"/>
                        <a:pt x="7818" y="9672"/>
                      </a:cubicBezTo>
                      <a:cubicBezTo>
                        <a:pt x="8830" y="9672"/>
                        <a:pt x="9672" y="8831"/>
                        <a:pt x="9672" y="7818"/>
                      </a:cubicBezTo>
                      <a:cubicBezTo>
                        <a:pt x="9672" y="6806"/>
                        <a:pt x="8830" y="5964"/>
                        <a:pt x="7818" y="5964"/>
                      </a:cubicBezTo>
                      <a:close/>
                      <a:moveTo>
                        <a:pt x="13832" y="5964"/>
                      </a:moveTo>
                      <a:cubicBezTo>
                        <a:pt x="12820" y="5964"/>
                        <a:pt x="11978" y="6806"/>
                        <a:pt x="11978" y="7818"/>
                      </a:cubicBezTo>
                      <a:cubicBezTo>
                        <a:pt x="11978" y="8831"/>
                        <a:pt x="12820" y="9672"/>
                        <a:pt x="13832" y="9672"/>
                      </a:cubicBezTo>
                      <a:cubicBezTo>
                        <a:pt x="14844" y="9672"/>
                        <a:pt x="15636" y="8828"/>
                        <a:pt x="15636" y="7818"/>
                      </a:cubicBezTo>
                      <a:cubicBezTo>
                        <a:pt x="15636" y="6808"/>
                        <a:pt x="14844" y="5964"/>
                        <a:pt x="13832" y="5964"/>
                      </a:cubicBezTo>
                      <a:close/>
                      <a:moveTo>
                        <a:pt x="19796" y="5964"/>
                      </a:moveTo>
                      <a:cubicBezTo>
                        <a:pt x="18783" y="5964"/>
                        <a:pt x="17942" y="6806"/>
                        <a:pt x="17942" y="7818"/>
                      </a:cubicBezTo>
                      <a:cubicBezTo>
                        <a:pt x="17942" y="8831"/>
                        <a:pt x="18783" y="9672"/>
                        <a:pt x="19796" y="9672"/>
                      </a:cubicBezTo>
                      <a:cubicBezTo>
                        <a:pt x="20807" y="9672"/>
                        <a:pt x="21600" y="8828"/>
                        <a:pt x="21600" y="7818"/>
                      </a:cubicBezTo>
                      <a:cubicBezTo>
                        <a:pt x="21600" y="6808"/>
                        <a:pt x="20808" y="5964"/>
                        <a:pt x="19796" y="5964"/>
                      </a:cubicBezTo>
                      <a:close/>
                      <a:moveTo>
                        <a:pt x="1854" y="11978"/>
                      </a:moveTo>
                      <a:cubicBezTo>
                        <a:pt x="843" y="11978"/>
                        <a:pt x="0" y="12769"/>
                        <a:pt x="0" y="13782"/>
                      </a:cubicBezTo>
                      <a:cubicBezTo>
                        <a:pt x="0" y="14794"/>
                        <a:pt x="843" y="15636"/>
                        <a:pt x="1854" y="15636"/>
                      </a:cubicBezTo>
                      <a:cubicBezTo>
                        <a:pt x="2867" y="15636"/>
                        <a:pt x="3658" y="14794"/>
                        <a:pt x="3659" y="13782"/>
                      </a:cubicBezTo>
                      <a:cubicBezTo>
                        <a:pt x="3659" y="12769"/>
                        <a:pt x="2867" y="11978"/>
                        <a:pt x="1854" y="11978"/>
                      </a:cubicBezTo>
                      <a:close/>
                      <a:moveTo>
                        <a:pt x="7818" y="11978"/>
                      </a:moveTo>
                      <a:cubicBezTo>
                        <a:pt x="6806" y="11978"/>
                        <a:pt x="6014" y="12769"/>
                        <a:pt x="6014" y="13782"/>
                      </a:cubicBezTo>
                      <a:cubicBezTo>
                        <a:pt x="6014" y="14794"/>
                        <a:pt x="6806" y="15636"/>
                        <a:pt x="7818" y="15636"/>
                      </a:cubicBezTo>
                      <a:cubicBezTo>
                        <a:pt x="8830" y="15636"/>
                        <a:pt x="9672" y="14794"/>
                        <a:pt x="9672" y="13782"/>
                      </a:cubicBezTo>
                      <a:cubicBezTo>
                        <a:pt x="9672" y="12769"/>
                        <a:pt x="8830" y="11978"/>
                        <a:pt x="7818" y="11978"/>
                      </a:cubicBezTo>
                      <a:close/>
                      <a:moveTo>
                        <a:pt x="13832" y="11978"/>
                      </a:moveTo>
                      <a:cubicBezTo>
                        <a:pt x="12820" y="11978"/>
                        <a:pt x="11978" y="12769"/>
                        <a:pt x="11978" y="13782"/>
                      </a:cubicBezTo>
                      <a:cubicBezTo>
                        <a:pt x="11978" y="14794"/>
                        <a:pt x="12820" y="15636"/>
                        <a:pt x="13832" y="15636"/>
                      </a:cubicBezTo>
                      <a:cubicBezTo>
                        <a:pt x="14844" y="15636"/>
                        <a:pt x="15636" y="14794"/>
                        <a:pt x="15636" y="13782"/>
                      </a:cubicBezTo>
                      <a:cubicBezTo>
                        <a:pt x="15636" y="12769"/>
                        <a:pt x="14844" y="11978"/>
                        <a:pt x="13832" y="11978"/>
                      </a:cubicBezTo>
                      <a:close/>
                      <a:moveTo>
                        <a:pt x="19796" y="11978"/>
                      </a:moveTo>
                      <a:cubicBezTo>
                        <a:pt x="18783" y="11978"/>
                        <a:pt x="17942" y="12769"/>
                        <a:pt x="17942" y="13782"/>
                      </a:cubicBezTo>
                      <a:cubicBezTo>
                        <a:pt x="17942" y="14794"/>
                        <a:pt x="18783" y="15636"/>
                        <a:pt x="19796" y="15636"/>
                      </a:cubicBezTo>
                      <a:cubicBezTo>
                        <a:pt x="20807" y="15636"/>
                        <a:pt x="21600" y="14794"/>
                        <a:pt x="21600" y="13782"/>
                      </a:cubicBezTo>
                      <a:cubicBezTo>
                        <a:pt x="21600" y="12769"/>
                        <a:pt x="20808" y="11978"/>
                        <a:pt x="19796" y="11978"/>
                      </a:cubicBezTo>
                      <a:close/>
                      <a:moveTo>
                        <a:pt x="1854" y="17942"/>
                      </a:moveTo>
                      <a:cubicBezTo>
                        <a:pt x="843" y="17942"/>
                        <a:pt x="0" y="18783"/>
                        <a:pt x="0" y="19796"/>
                      </a:cubicBezTo>
                      <a:cubicBezTo>
                        <a:pt x="0" y="20807"/>
                        <a:pt x="843" y="21600"/>
                        <a:pt x="1854" y="21600"/>
                      </a:cubicBezTo>
                      <a:cubicBezTo>
                        <a:pt x="2867" y="21600"/>
                        <a:pt x="3658" y="20807"/>
                        <a:pt x="3659" y="19796"/>
                      </a:cubicBezTo>
                      <a:cubicBezTo>
                        <a:pt x="3659" y="18783"/>
                        <a:pt x="2867" y="17942"/>
                        <a:pt x="1854" y="17942"/>
                      </a:cubicBezTo>
                      <a:close/>
                      <a:moveTo>
                        <a:pt x="7818" y="17942"/>
                      </a:moveTo>
                      <a:cubicBezTo>
                        <a:pt x="6806" y="17942"/>
                        <a:pt x="6014" y="18783"/>
                        <a:pt x="6014" y="19796"/>
                      </a:cubicBezTo>
                      <a:cubicBezTo>
                        <a:pt x="6014" y="20807"/>
                        <a:pt x="6806" y="21600"/>
                        <a:pt x="7818" y="21600"/>
                      </a:cubicBezTo>
                      <a:cubicBezTo>
                        <a:pt x="8830" y="21600"/>
                        <a:pt x="9672" y="20807"/>
                        <a:pt x="9672" y="19796"/>
                      </a:cubicBezTo>
                      <a:cubicBezTo>
                        <a:pt x="9672" y="18783"/>
                        <a:pt x="8830" y="17942"/>
                        <a:pt x="7818" y="17942"/>
                      </a:cubicBezTo>
                      <a:close/>
                      <a:moveTo>
                        <a:pt x="13832" y="17942"/>
                      </a:moveTo>
                      <a:cubicBezTo>
                        <a:pt x="12820" y="17942"/>
                        <a:pt x="11978" y="18783"/>
                        <a:pt x="11978" y="19796"/>
                      </a:cubicBezTo>
                      <a:cubicBezTo>
                        <a:pt x="11978" y="20807"/>
                        <a:pt x="12820" y="21600"/>
                        <a:pt x="13832" y="21600"/>
                      </a:cubicBezTo>
                      <a:cubicBezTo>
                        <a:pt x="14844" y="21600"/>
                        <a:pt x="15636" y="20807"/>
                        <a:pt x="15636" y="19796"/>
                      </a:cubicBezTo>
                      <a:cubicBezTo>
                        <a:pt x="15636" y="18783"/>
                        <a:pt x="14844" y="17942"/>
                        <a:pt x="13832" y="17942"/>
                      </a:cubicBezTo>
                      <a:close/>
                      <a:moveTo>
                        <a:pt x="19796" y="17942"/>
                      </a:moveTo>
                      <a:cubicBezTo>
                        <a:pt x="18783" y="17942"/>
                        <a:pt x="17942" y="18783"/>
                        <a:pt x="17942" y="19796"/>
                      </a:cubicBezTo>
                      <a:cubicBezTo>
                        <a:pt x="17942" y="20807"/>
                        <a:pt x="18783" y="21600"/>
                        <a:pt x="19796" y="21600"/>
                      </a:cubicBezTo>
                      <a:cubicBezTo>
                        <a:pt x="20807" y="21600"/>
                        <a:pt x="21600" y="20807"/>
                        <a:pt x="21600" y="19796"/>
                      </a:cubicBezTo>
                      <a:cubicBezTo>
                        <a:pt x="21600" y="18783"/>
                        <a:pt x="20808" y="17942"/>
                        <a:pt x="19796" y="17942"/>
                      </a:cubicBezTo>
                      <a:close/>
                    </a:path>
                  </a:pathLst>
                </a:cu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38" name="Shape 38"/>
                <p:cNvSpPr/>
                <p:nvPr/>
              </p:nvSpPr>
              <p:spPr>
                <a:xfrm>
                  <a:off x="1576825" y="0"/>
                  <a:ext cx="259789" cy="25978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4141" y="0"/>
                      </a:moveTo>
                      <a:cubicBezTo>
                        <a:pt x="1882" y="0"/>
                        <a:pt x="0" y="1880"/>
                        <a:pt x="0" y="4141"/>
                      </a:cubicBezTo>
                      <a:cubicBezTo>
                        <a:pt x="0" y="6402"/>
                        <a:pt x="1882" y="8170"/>
                        <a:pt x="4141" y="8170"/>
                      </a:cubicBezTo>
                      <a:cubicBezTo>
                        <a:pt x="6403" y="8170"/>
                        <a:pt x="8170" y="6402"/>
                        <a:pt x="8170" y="4141"/>
                      </a:cubicBezTo>
                      <a:cubicBezTo>
                        <a:pt x="8170" y="1880"/>
                        <a:pt x="6403" y="0"/>
                        <a:pt x="4141" y="0"/>
                      </a:cubicBezTo>
                      <a:close/>
                      <a:moveTo>
                        <a:pt x="17459" y="0"/>
                      </a:moveTo>
                      <a:cubicBezTo>
                        <a:pt x="15198" y="0"/>
                        <a:pt x="13430" y="1880"/>
                        <a:pt x="13430" y="4141"/>
                      </a:cubicBezTo>
                      <a:cubicBezTo>
                        <a:pt x="13430" y="6402"/>
                        <a:pt x="15198" y="8170"/>
                        <a:pt x="17459" y="8170"/>
                      </a:cubicBezTo>
                      <a:cubicBezTo>
                        <a:pt x="19719" y="8170"/>
                        <a:pt x="21600" y="6402"/>
                        <a:pt x="21600" y="4141"/>
                      </a:cubicBezTo>
                      <a:cubicBezTo>
                        <a:pt x="21600" y="1880"/>
                        <a:pt x="19719" y="0"/>
                        <a:pt x="17459" y="0"/>
                      </a:cubicBezTo>
                      <a:close/>
                      <a:moveTo>
                        <a:pt x="4141" y="13318"/>
                      </a:moveTo>
                      <a:cubicBezTo>
                        <a:pt x="1882" y="13318"/>
                        <a:pt x="0" y="15198"/>
                        <a:pt x="0" y="17459"/>
                      </a:cubicBezTo>
                      <a:cubicBezTo>
                        <a:pt x="0" y="19720"/>
                        <a:pt x="1882" y="21600"/>
                        <a:pt x="4141" y="21600"/>
                      </a:cubicBezTo>
                      <a:cubicBezTo>
                        <a:pt x="6403" y="21600"/>
                        <a:pt x="8170" y="19715"/>
                        <a:pt x="8170" y="17459"/>
                      </a:cubicBezTo>
                      <a:cubicBezTo>
                        <a:pt x="8170" y="15203"/>
                        <a:pt x="6403" y="13318"/>
                        <a:pt x="4141" y="13318"/>
                      </a:cubicBezTo>
                      <a:close/>
                      <a:moveTo>
                        <a:pt x="17459" y="13318"/>
                      </a:moveTo>
                      <a:cubicBezTo>
                        <a:pt x="15198" y="13318"/>
                        <a:pt x="13430" y="15203"/>
                        <a:pt x="13430" y="17459"/>
                      </a:cubicBezTo>
                      <a:cubicBezTo>
                        <a:pt x="13430" y="19715"/>
                        <a:pt x="15198" y="21600"/>
                        <a:pt x="17459" y="21600"/>
                      </a:cubicBezTo>
                      <a:cubicBezTo>
                        <a:pt x="19719" y="21600"/>
                        <a:pt x="21600" y="19720"/>
                        <a:pt x="21600" y="17459"/>
                      </a:cubicBezTo>
                      <a:cubicBezTo>
                        <a:pt x="21600" y="15198"/>
                        <a:pt x="19719" y="13318"/>
                        <a:pt x="17459" y="13318"/>
                      </a:cubicBezTo>
                      <a:close/>
                    </a:path>
                  </a:pathLst>
                </a:cu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39" name="Shape 39"/>
                <p:cNvSpPr/>
                <p:nvPr/>
              </p:nvSpPr>
              <p:spPr>
                <a:xfrm>
                  <a:off x="2058712" y="0"/>
                  <a:ext cx="98263" cy="9826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99" h="21600" fill="norm" stroke="1" extrusionOk="0">
                      <a:moveTo>
                        <a:pt x="10948" y="0"/>
                      </a:moveTo>
                      <a:cubicBezTo>
                        <a:pt x="4975" y="0"/>
                        <a:pt x="0" y="4970"/>
                        <a:pt x="0" y="10948"/>
                      </a:cubicBezTo>
                      <a:cubicBezTo>
                        <a:pt x="1" y="16925"/>
                        <a:pt x="4976" y="21600"/>
                        <a:pt x="10948" y="21600"/>
                      </a:cubicBezTo>
                      <a:cubicBezTo>
                        <a:pt x="16928" y="21600"/>
                        <a:pt x="21599" y="16925"/>
                        <a:pt x="21600" y="10948"/>
                      </a:cubicBezTo>
                      <a:cubicBezTo>
                        <a:pt x="21600" y="4970"/>
                        <a:pt x="16928" y="0"/>
                        <a:pt x="10948" y="0"/>
                      </a:cubicBezTo>
                      <a:close/>
                    </a:path>
                  </a:pathLst>
                </a:cu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40" name="Shape 40"/>
                <p:cNvSpPr/>
                <p:nvPr/>
              </p:nvSpPr>
              <p:spPr>
                <a:xfrm>
                  <a:off x="0" y="0"/>
                  <a:ext cx="1223169" cy="122436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876" y="0"/>
                      </a:moveTo>
                      <a:cubicBezTo>
                        <a:pt x="396" y="0"/>
                        <a:pt x="0" y="402"/>
                        <a:pt x="0" y="882"/>
                      </a:cubicBezTo>
                      <a:cubicBezTo>
                        <a:pt x="0" y="1362"/>
                        <a:pt x="396" y="1736"/>
                        <a:pt x="876" y="1736"/>
                      </a:cubicBezTo>
                      <a:cubicBezTo>
                        <a:pt x="1356" y="1736"/>
                        <a:pt x="1731" y="1362"/>
                        <a:pt x="1731" y="882"/>
                      </a:cubicBezTo>
                      <a:cubicBezTo>
                        <a:pt x="1731" y="402"/>
                        <a:pt x="1357" y="0"/>
                        <a:pt x="876" y="0"/>
                      </a:cubicBezTo>
                      <a:close/>
                      <a:moveTo>
                        <a:pt x="3707" y="0"/>
                      </a:moveTo>
                      <a:cubicBezTo>
                        <a:pt x="3227" y="0"/>
                        <a:pt x="2852" y="402"/>
                        <a:pt x="2852" y="882"/>
                      </a:cubicBezTo>
                      <a:cubicBezTo>
                        <a:pt x="2852" y="1362"/>
                        <a:pt x="3227" y="1736"/>
                        <a:pt x="3707" y="1736"/>
                      </a:cubicBezTo>
                      <a:cubicBezTo>
                        <a:pt x="4187" y="1736"/>
                        <a:pt x="4584" y="1362"/>
                        <a:pt x="4584" y="882"/>
                      </a:cubicBezTo>
                      <a:cubicBezTo>
                        <a:pt x="4584" y="402"/>
                        <a:pt x="4188" y="0"/>
                        <a:pt x="3707" y="0"/>
                      </a:cubicBezTo>
                      <a:close/>
                      <a:moveTo>
                        <a:pt x="6560" y="0"/>
                      </a:moveTo>
                      <a:cubicBezTo>
                        <a:pt x="6080" y="0"/>
                        <a:pt x="5677" y="402"/>
                        <a:pt x="5677" y="882"/>
                      </a:cubicBezTo>
                      <a:cubicBezTo>
                        <a:pt x="5677" y="1362"/>
                        <a:pt x="6080" y="1736"/>
                        <a:pt x="6560" y="1736"/>
                      </a:cubicBezTo>
                      <a:cubicBezTo>
                        <a:pt x="7040" y="1736"/>
                        <a:pt x="7415" y="1362"/>
                        <a:pt x="7415" y="882"/>
                      </a:cubicBezTo>
                      <a:cubicBezTo>
                        <a:pt x="7415" y="402"/>
                        <a:pt x="7040" y="0"/>
                        <a:pt x="6560" y="0"/>
                      </a:cubicBezTo>
                      <a:close/>
                      <a:moveTo>
                        <a:pt x="9384" y="0"/>
                      </a:moveTo>
                      <a:cubicBezTo>
                        <a:pt x="8904" y="0"/>
                        <a:pt x="8508" y="402"/>
                        <a:pt x="8508" y="882"/>
                      </a:cubicBezTo>
                      <a:cubicBezTo>
                        <a:pt x="8508" y="1362"/>
                        <a:pt x="8904" y="1736"/>
                        <a:pt x="9384" y="1736"/>
                      </a:cubicBezTo>
                      <a:cubicBezTo>
                        <a:pt x="9864" y="1736"/>
                        <a:pt x="10239" y="1362"/>
                        <a:pt x="10239" y="882"/>
                      </a:cubicBezTo>
                      <a:cubicBezTo>
                        <a:pt x="10239" y="402"/>
                        <a:pt x="9864" y="0"/>
                        <a:pt x="9384" y="0"/>
                      </a:cubicBezTo>
                      <a:close/>
                      <a:moveTo>
                        <a:pt x="12195" y="0"/>
                      </a:moveTo>
                      <a:cubicBezTo>
                        <a:pt x="11714" y="0"/>
                        <a:pt x="11340" y="402"/>
                        <a:pt x="11340" y="882"/>
                      </a:cubicBezTo>
                      <a:cubicBezTo>
                        <a:pt x="11340" y="1362"/>
                        <a:pt x="11714" y="1736"/>
                        <a:pt x="12195" y="1736"/>
                      </a:cubicBezTo>
                      <a:cubicBezTo>
                        <a:pt x="12675" y="1736"/>
                        <a:pt x="13078" y="1362"/>
                        <a:pt x="13078" y="882"/>
                      </a:cubicBezTo>
                      <a:cubicBezTo>
                        <a:pt x="13078" y="402"/>
                        <a:pt x="12675" y="0"/>
                        <a:pt x="12195" y="0"/>
                      </a:cubicBezTo>
                      <a:close/>
                      <a:moveTo>
                        <a:pt x="15047" y="0"/>
                      </a:moveTo>
                      <a:cubicBezTo>
                        <a:pt x="14567" y="0"/>
                        <a:pt x="14171" y="402"/>
                        <a:pt x="14171" y="882"/>
                      </a:cubicBezTo>
                      <a:cubicBezTo>
                        <a:pt x="14171" y="1362"/>
                        <a:pt x="14567" y="1736"/>
                        <a:pt x="15047" y="1736"/>
                      </a:cubicBezTo>
                      <a:cubicBezTo>
                        <a:pt x="15527" y="1736"/>
                        <a:pt x="15902" y="1362"/>
                        <a:pt x="15902" y="882"/>
                      </a:cubicBezTo>
                      <a:cubicBezTo>
                        <a:pt x="15902" y="402"/>
                        <a:pt x="15527" y="0"/>
                        <a:pt x="15047" y="0"/>
                      </a:cubicBezTo>
                      <a:close/>
                      <a:moveTo>
                        <a:pt x="17878" y="0"/>
                      </a:moveTo>
                      <a:cubicBezTo>
                        <a:pt x="17398" y="0"/>
                        <a:pt x="16995" y="402"/>
                        <a:pt x="16995" y="882"/>
                      </a:cubicBezTo>
                      <a:cubicBezTo>
                        <a:pt x="16995" y="1362"/>
                        <a:pt x="17398" y="1736"/>
                        <a:pt x="17878" y="1736"/>
                      </a:cubicBezTo>
                      <a:cubicBezTo>
                        <a:pt x="18358" y="1736"/>
                        <a:pt x="18734" y="1362"/>
                        <a:pt x="18734" y="882"/>
                      </a:cubicBezTo>
                      <a:cubicBezTo>
                        <a:pt x="18734" y="402"/>
                        <a:pt x="18358" y="0"/>
                        <a:pt x="17878" y="0"/>
                      </a:cubicBezTo>
                      <a:close/>
                      <a:moveTo>
                        <a:pt x="20717" y="0"/>
                      </a:moveTo>
                      <a:cubicBezTo>
                        <a:pt x="20237" y="0"/>
                        <a:pt x="19862" y="402"/>
                        <a:pt x="19862" y="882"/>
                      </a:cubicBezTo>
                      <a:cubicBezTo>
                        <a:pt x="19862" y="1362"/>
                        <a:pt x="20237" y="1736"/>
                        <a:pt x="20717" y="1736"/>
                      </a:cubicBezTo>
                      <a:cubicBezTo>
                        <a:pt x="21197" y="1736"/>
                        <a:pt x="21600" y="1362"/>
                        <a:pt x="21600" y="882"/>
                      </a:cubicBezTo>
                      <a:cubicBezTo>
                        <a:pt x="21600" y="402"/>
                        <a:pt x="21197" y="0"/>
                        <a:pt x="20717" y="0"/>
                      </a:cubicBezTo>
                      <a:close/>
                      <a:moveTo>
                        <a:pt x="876" y="2829"/>
                      </a:moveTo>
                      <a:cubicBezTo>
                        <a:pt x="396" y="2829"/>
                        <a:pt x="0" y="3224"/>
                        <a:pt x="0" y="3704"/>
                      </a:cubicBezTo>
                      <a:cubicBezTo>
                        <a:pt x="0" y="4184"/>
                        <a:pt x="396" y="4586"/>
                        <a:pt x="876" y="4586"/>
                      </a:cubicBezTo>
                      <a:cubicBezTo>
                        <a:pt x="1356" y="4586"/>
                        <a:pt x="1731" y="4183"/>
                        <a:pt x="1731" y="3704"/>
                      </a:cubicBezTo>
                      <a:cubicBezTo>
                        <a:pt x="1731" y="3225"/>
                        <a:pt x="1357" y="2829"/>
                        <a:pt x="876" y="2829"/>
                      </a:cubicBezTo>
                      <a:close/>
                      <a:moveTo>
                        <a:pt x="3707" y="2829"/>
                      </a:moveTo>
                      <a:cubicBezTo>
                        <a:pt x="3227" y="2829"/>
                        <a:pt x="2852" y="3225"/>
                        <a:pt x="2852" y="3704"/>
                      </a:cubicBezTo>
                      <a:cubicBezTo>
                        <a:pt x="2852" y="4182"/>
                        <a:pt x="3227" y="4586"/>
                        <a:pt x="3707" y="4586"/>
                      </a:cubicBezTo>
                      <a:cubicBezTo>
                        <a:pt x="4187" y="4586"/>
                        <a:pt x="4584" y="4184"/>
                        <a:pt x="4584" y="3704"/>
                      </a:cubicBezTo>
                      <a:cubicBezTo>
                        <a:pt x="4584" y="3224"/>
                        <a:pt x="4188" y="2829"/>
                        <a:pt x="3707" y="2829"/>
                      </a:cubicBezTo>
                      <a:close/>
                      <a:moveTo>
                        <a:pt x="6560" y="2829"/>
                      </a:moveTo>
                      <a:cubicBezTo>
                        <a:pt x="6080" y="2829"/>
                        <a:pt x="5677" y="3224"/>
                        <a:pt x="5677" y="3704"/>
                      </a:cubicBezTo>
                      <a:cubicBezTo>
                        <a:pt x="5677" y="4184"/>
                        <a:pt x="6080" y="4586"/>
                        <a:pt x="6560" y="4586"/>
                      </a:cubicBezTo>
                      <a:cubicBezTo>
                        <a:pt x="7040" y="4586"/>
                        <a:pt x="7415" y="4183"/>
                        <a:pt x="7415" y="3704"/>
                      </a:cubicBezTo>
                      <a:cubicBezTo>
                        <a:pt x="7415" y="3225"/>
                        <a:pt x="7040" y="2829"/>
                        <a:pt x="6560" y="2829"/>
                      </a:cubicBezTo>
                      <a:close/>
                      <a:moveTo>
                        <a:pt x="9384" y="2829"/>
                      </a:moveTo>
                      <a:cubicBezTo>
                        <a:pt x="8904" y="2829"/>
                        <a:pt x="8508" y="3224"/>
                        <a:pt x="8508" y="3704"/>
                      </a:cubicBezTo>
                      <a:cubicBezTo>
                        <a:pt x="8508" y="4184"/>
                        <a:pt x="8904" y="4586"/>
                        <a:pt x="9384" y="4586"/>
                      </a:cubicBezTo>
                      <a:cubicBezTo>
                        <a:pt x="9864" y="4586"/>
                        <a:pt x="10239" y="4183"/>
                        <a:pt x="10239" y="3704"/>
                      </a:cubicBezTo>
                      <a:cubicBezTo>
                        <a:pt x="10239" y="3225"/>
                        <a:pt x="9864" y="2829"/>
                        <a:pt x="9384" y="2829"/>
                      </a:cubicBezTo>
                      <a:close/>
                      <a:moveTo>
                        <a:pt x="12195" y="2829"/>
                      </a:moveTo>
                      <a:cubicBezTo>
                        <a:pt x="11714" y="2829"/>
                        <a:pt x="11340" y="3225"/>
                        <a:pt x="11340" y="3704"/>
                      </a:cubicBezTo>
                      <a:cubicBezTo>
                        <a:pt x="11340" y="4182"/>
                        <a:pt x="11714" y="4586"/>
                        <a:pt x="12195" y="4586"/>
                      </a:cubicBezTo>
                      <a:cubicBezTo>
                        <a:pt x="12675" y="4586"/>
                        <a:pt x="13078" y="4184"/>
                        <a:pt x="13078" y="3704"/>
                      </a:cubicBezTo>
                      <a:cubicBezTo>
                        <a:pt x="13078" y="3224"/>
                        <a:pt x="12675" y="2829"/>
                        <a:pt x="12195" y="2829"/>
                      </a:cubicBezTo>
                      <a:close/>
                      <a:moveTo>
                        <a:pt x="15047" y="2829"/>
                      </a:moveTo>
                      <a:cubicBezTo>
                        <a:pt x="14567" y="2829"/>
                        <a:pt x="14171" y="3224"/>
                        <a:pt x="14171" y="3704"/>
                      </a:cubicBezTo>
                      <a:cubicBezTo>
                        <a:pt x="14171" y="4184"/>
                        <a:pt x="14567" y="4586"/>
                        <a:pt x="15047" y="4586"/>
                      </a:cubicBezTo>
                      <a:cubicBezTo>
                        <a:pt x="15527" y="4586"/>
                        <a:pt x="15902" y="4183"/>
                        <a:pt x="15902" y="3704"/>
                      </a:cubicBezTo>
                      <a:cubicBezTo>
                        <a:pt x="15902" y="3225"/>
                        <a:pt x="15527" y="2829"/>
                        <a:pt x="15047" y="2829"/>
                      </a:cubicBezTo>
                      <a:close/>
                      <a:moveTo>
                        <a:pt x="17878" y="2829"/>
                      </a:moveTo>
                      <a:cubicBezTo>
                        <a:pt x="17398" y="2829"/>
                        <a:pt x="16995" y="3224"/>
                        <a:pt x="16995" y="3704"/>
                      </a:cubicBezTo>
                      <a:cubicBezTo>
                        <a:pt x="16995" y="4184"/>
                        <a:pt x="17398" y="4586"/>
                        <a:pt x="17878" y="4586"/>
                      </a:cubicBezTo>
                      <a:cubicBezTo>
                        <a:pt x="18358" y="4586"/>
                        <a:pt x="18734" y="4183"/>
                        <a:pt x="18734" y="3704"/>
                      </a:cubicBezTo>
                      <a:cubicBezTo>
                        <a:pt x="18734" y="3225"/>
                        <a:pt x="18358" y="2829"/>
                        <a:pt x="17878" y="2829"/>
                      </a:cubicBezTo>
                      <a:close/>
                      <a:moveTo>
                        <a:pt x="20717" y="2829"/>
                      </a:moveTo>
                      <a:cubicBezTo>
                        <a:pt x="20237" y="2829"/>
                        <a:pt x="19862" y="3225"/>
                        <a:pt x="19862" y="3704"/>
                      </a:cubicBezTo>
                      <a:cubicBezTo>
                        <a:pt x="19862" y="4182"/>
                        <a:pt x="20237" y="4586"/>
                        <a:pt x="20717" y="4586"/>
                      </a:cubicBezTo>
                      <a:cubicBezTo>
                        <a:pt x="21197" y="4586"/>
                        <a:pt x="21600" y="4184"/>
                        <a:pt x="21600" y="3704"/>
                      </a:cubicBezTo>
                      <a:cubicBezTo>
                        <a:pt x="21600" y="3224"/>
                        <a:pt x="21197" y="2829"/>
                        <a:pt x="20717" y="2829"/>
                      </a:cubicBezTo>
                      <a:close/>
                      <a:moveTo>
                        <a:pt x="876" y="5678"/>
                      </a:moveTo>
                      <a:cubicBezTo>
                        <a:pt x="396" y="5678"/>
                        <a:pt x="0" y="6053"/>
                        <a:pt x="0" y="6533"/>
                      </a:cubicBezTo>
                      <a:cubicBezTo>
                        <a:pt x="0" y="7012"/>
                        <a:pt x="396" y="7408"/>
                        <a:pt x="876" y="7408"/>
                      </a:cubicBezTo>
                      <a:cubicBezTo>
                        <a:pt x="1356" y="7408"/>
                        <a:pt x="1731" y="7012"/>
                        <a:pt x="1731" y="6533"/>
                      </a:cubicBezTo>
                      <a:cubicBezTo>
                        <a:pt x="1731" y="6053"/>
                        <a:pt x="1357" y="5678"/>
                        <a:pt x="876" y="5678"/>
                      </a:cubicBezTo>
                      <a:close/>
                      <a:moveTo>
                        <a:pt x="3707" y="5678"/>
                      </a:moveTo>
                      <a:cubicBezTo>
                        <a:pt x="3227" y="5678"/>
                        <a:pt x="2852" y="6053"/>
                        <a:pt x="2852" y="6533"/>
                      </a:cubicBezTo>
                      <a:cubicBezTo>
                        <a:pt x="2852" y="7012"/>
                        <a:pt x="3227" y="7408"/>
                        <a:pt x="3707" y="7408"/>
                      </a:cubicBezTo>
                      <a:cubicBezTo>
                        <a:pt x="4187" y="7408"/>
                        <a:pt x="4584" y="7012"/>
                        <a:pt x="4584" y="6533"/>
                      </a:cubicBezTo>
                      <a:cubicBezTo>
                        <a:pt x="4584" y="6053"/>
                        <a:pt x="4188" y="5678"/>
                        <a:pt x="3707" y="5678"/>
                      </a:cubicBezTo>
                      <a:close/>
                      <a:moveTo>
                        <a:pt x="6560" y="5678"/>
                      </a:moveTo>
                      <a:cubicBezTo>
                        <a:pt x="6080" y="5678"/>
                        <a:pt x="5677" y="6053"/>
                        <a:pt x="5677" y="6533"/>
                      </a:cubicBezTo>
                      <a:cubicBezTo>
                        <a:pt x="5677" y="7012"/>
                        <a:pt x="6080" y="7408"/>
                        <a:pt x="6560" y="7408"/>
                      </a:cubicBezTo>
                      <a:cubicBezTo>
                        <a:pt x="7040" y="7408"/>
                        <a:pt x="7415" y="7012"/>
                        <a:pt x="7415" y="6533"/>
                      </a:cubicBezTo>
                      <a:cubicBezTo>
                        <a:pt x="7415" y="6053"/>
                        <a:pt x="7040" y="5678"/>
                        <a:pt x="6560" y="5678"/>
                      </a:cubicBezTo>
                      <a:close/>
                      <a:moveTo>
                        <a:pt x="9384" y="5678"/>
                      </a:moveTo>
                      <a:cubicBezTo>
                        <a:pt x="8904" y="5678"/>
                        <a:pt x="8508" y="6053"/>
                        <a:pt x="8508" y="6533"/>
                      </a:cubicBezTo>
                      <a:cubicBezTo>
                        <a:pt x="8508" y="7012"/>
                        <a:pt x="8904" y="7408"/>
                        <a:pt x="9384" y="7408"/>
                      </a:cubicBezTo>
                      <a:cubicBezTo>
                        <a:pt x="9864" y="7408"/>
                        <a:pt x="10239" y="7012"/>
                        <a:pt x="10239" y="6533"/>
                      </a:cubicBezTo>
                      <a:cubicBezTo>
                        <a:pt x="10239" y="6053"/>
                        <a:pt x="9864" y="5678"/>
                        <a:pt x="9384" y="5678"/>
                      </a:cubicBezTo>
                      <a:close/>
                      <a:moveTo>
                        <a:pt x="12195" y="5678"/>
                      </a:moveTo>
                      <a:cubicBezTo>
                        <a:pt x="11714" y="5678"/>
                        <a:pt x="11340" y="6053"/>
                        <a:pt x="11340" y="6533"/>
                      </a:cubicBezTo>
                      <a:cubicBezTo>
                        <a:pt x="11340" y="7012"/>
                        <a:pt x="11714" y="7408"/>
                        <a:pt x="12195" y="7408"/>
                      </a:cubicBezTo>
                      <a:cubicBezTo>
                        <a:pt x="12675" y="7408"/>
                        <a:pt x="13078" y="7012"/>
                        <a:pt x="13078" y="6533"/>
                      </a:cubicBezTo>
                      <a:cubicBezTo>
                        <a:pt x="13078" y="6053"/>
                        <a:pt x="12675" y="5678"/>
                        <a:pt x="12195" y="5678"/>
                      </a:cubicBezTo>
                      <a:close/>
                      <a:moveTo>
                        <a:pt x="15047" y="5678"/>
                      </a:moveTo>
                      <a:cubicBezTo>
                        <a:pt x="14567" y="5678"/>
                        <a:pt x="14171" y="6053"/>
                        <a:pt x="14171" y="6533"/>
                      </a:cubicBezTo>
                      <a:cubicBezTo>
                        <a:pt x="14171" y="7012"/>
                        <a:pt x="14567" y="7408"/>
                        <a:pt x="15047" y="7408"/>
                      </a:cubicBezTo>
                      <a:cubicBezTo>
                        <a:pt x="15527" y="7408"/>
                        <a:pt x="15902" y="7012"/>
                        <a:pt x="15902" y="6533"/>
                      </a:cubicBezTo>
                      <a:cubicBezTo>
                        <a:pt x="15902" y="6053"/>
                        <a:pt x="15527" y="5678"/>
                        <a:pt x="15047" y="5678"/>
                      </a:cubicBezTo>
                      <a:close/>
                      <a:moveTo>
                        <a:pt x="17878" y="5678"/>
                      </a:moveTo>
                      <a:cubicBezTo>
                        <a:pt x="17398" y="5678"/>
                        <a:pt x="16995" y="6053"/>
                        <a:pt x="16995" y="6533"/>
                      </a:cubicBezTo>
                      <a:cubicBezTo>
                        <a:pt x="16995" y="7012"/>
                        <a:pt x="17398" y="7408"/>
                        <a:pt x="17878" y="7408"/>
                      </a:cubicBezTo>
                      <a:cubicBezTo>
                        <a:pt x="18358" y="7408"/>
                        <a:pt x="18734" y="7012"/>
                        <a:pt x="18734" y="6533"/>
                      </a:cubicBezTo>
                      <a:cubicBezTo>
                        <a:pt x="18734" y="6053"/>
                        <a:pt x="18358" y="5678"/>
                        <a:pt x="17878" y="5678"/>
                      </a:cubicBezTo>
                      <a:close/>
                      <a:moveTo>
                        <a:pt x="20717" y="5678"/>
                      </a:moveTo>
                      <a:cubicBezTo>
                        <a:pt x="20237" y="5678"/>
                        <a:pt x="19862" y="6053"/>
                        <a:pt x="19862" y="6533"/>
                      </a:cubicBezTo>
                      <a:cubicBezTo>
                        <a:pt x="19862" y="7012"/>
                        <a:pt x="20237" y="7408"/>
                        <a:pt x="20717" y="7408"/>
                      </a:cubicBezTo>
                      <a:cubicBezTo>
                        <a:pt x="21197" y="7408"/>
                        <a:pt x="21600" y="7012"/>
                        <a:pt x="21600" y="6533"/>
                      </a:cubicBezTo>
                      <a:cubicBezTo>
                        <a:pt x="21600" y="6053"/>
                        <a:pt x="21197" y="5678"/>
                        <a:pt x="20717" y="5678"/>
                      </a:cubicBezTo>
                      <a:close/>
                      <a:moveTo>
                        <a:pt x="876" y="8500"/>
                      </a:moveTo>
                      <a:cubicBezTo>
                        <a:pt x="396" y="8500"/>
                        <a:pt x="0" y="8902"/>
                        <a:pt x="0" y="9382"/>
                      </a:cubicBezTo>
                      <a:cubicBezTo>
                        <a:pt x="0" y="9862"/>
                        <a:pt x="396" y="10236"/>
                        <a:pt x="876" y="10236"/>
                      </a:cubicBezTo>
                      <a:cubicBezTo>
                        <a:pt x="1356" y="10236"/>
                        <a:pt x="1731" y="9862"/>
                        <a:pt x="1731" y="9382"/>
                      </a:cubicBezTo>
                      <a:cubicBezTo>
                        <a:pt x="1731" y="8902"/>
                        <a:pt x="1357" y="8500"/>
                        <a:pt x="876" y="8500"/>
                      </a:cubicBezTo>
                      <a:close/>
                      <a:moveTo>
                        <a:pt x="3707" y="8500"/>
                      </a:moveTo>
                      <a:cubicBezTo>
                        <a:pt x="3227" y="8500"/>
                        <a:pt x="2852" y="8902"/>
                        <a:pt x="2852" y="9382"/>
                      </a:cubicBezTo>
                      <a:cubicBezTo>
                        <a:pt x="2852" y="9862"/>
                        <a:pt x="3227" y="10236"/>
                        <a:pt x="3707" y="10236"/>
                      </a:cubicBezTo>
                      <a:cubicBezTo>
                        <a:pt x="4187" y="10236"/>
                        <a:pt x="4584" y="9862"/>
                        <a:pt x="4584" y="9382"/>
                      </a:cubicBezTo>
                      <a:cubicBezTo>
                        <a:pt x="4584" y="8902"/>
                        <a:pt x="4188" y="8500"/>
                        <a:pt x="3707" y="8500"/>
                      </a:cubicBezTo>
                      <a:close/>
                      <a:moveTo>
                        <a:pt x="6560" y="8500"/>
                      </a:moveTo>
                      <a:cubicBezTo>
                        <a:pt x="6080" y="8500"/>
                        <a:pt x="5677" y="8902"/>
                        <a:pt x="5677" y="9382"/>
                      </a:cubicBezTo>
                      <a:cubicBezTo>
                        <a:pt x="5677" y="9862"/>
                        <a:pt x="6080" y="10236"/>
                        <a:pt x="6560" y="10236"/>
                      </a:cubicBezTo>
                      <a:cubicBezTo>
                        <a:pt x="7040" y="10236"/>
                        <a:pt x="7415" y="9862"/>
                        <a:pt x="7415" y="9382"/>
                      </a:cubicBezTo>
                      <a:cubicBezTo>
                        <a:pt x="7415" y="8902"/>
                        <a:pt x="7040" y="8500"/>
                        <a:pt x="6560" y="8500"/>
                      </a:cubicBezTo>
                      <a:close/>
                      <a:moveTo>
                        <a:pt x="9384" y="8500"/>
                      </a:moveTo>
                      <a:cubicBezTo>
                        <a:pt x="8904" y="8500"/>
                        <a:pt x="8508" y="8902"/>
                        <a:pt x="8508" y="9382"/>
                      </a:cubicBezTo>
                      <a:cubicBezTo>
                        <a:pt x="8508" y="9862"/>
                        <a:pt x="8904" y="10236"/>
                        <a:pt x="9384" y="10236"/>
                      </a:cubicBezTo>
                      <a:cubicBezTo>
                        <a:pt x="9864" y="10236"/>
                        <a:pt x="10239" y="9862"/>
                        <a:pt x="10239" y="9382"/>
                      </a:cubicBezTo>
                      <a:cubicBezTo>
                        <a:pt x="10239" y="8902"/>
                        <a:pt x="9864" y="8500"/>
                        <a:pt x="9384" y="8500"/>
                      </a:cubicBezTo>
                      <a:close/>
                      <a:moveTo>
                        <a:pt x="12195" y="8500"/>
                      </a:moveTo>
                      <a:cubicBezTo>
                        <a:pt x="11714" y="8500"/>
                        <a:pt x="11340" y="8902"/>
                        <a:pt x="11340" y="9382"/>
                      </a:cubicBezTo>
                      <a:cubicBezTo>
                        <a:pt x="11340" y="9862"/>
                        <a:pt x="11714" y="10236"/>
                        <a:pt x="12195" y="10236"/>
                      </a:cubicBezTo>
                      <a:cubicBezTo>
                        <a:pt x="12675" y="10236"/>
                        <a:pt x="13078" y="9862"/>
                        <a:pt x="13078" y="9382"/>
                      </a:cubicBezTo>
                      <a:cubicBezTo>
                        <a:pt x="13078" y="8902"/>
                        <a:pt x="12675" y="8500"/>
                        <a:pt x="12195" y="8500"/>
                      </a:cubicBezTo>
                      <a:close/>
                      <a:moveTo>
                        <a:pt x="15047" y="8500"/>
                      </a:moveTo>
                      <a:cubicBezTo>
                        <a:pt x="14567" y="8500"/>
                        <a:pt x="14171" y="8902"/>
                        <a:pt x="14171" y="9382"/>
                      </a:cubicBezTo>
                      <a:cubicBezTo>
                        <a:pt x="14171" y="9862"/>
                        <a:pt x="14567" y="10236"/>
                        <a:pt x="15047" y="10236"/>
                      </a:cubicBezTo>
                      <a:cubicBezTo>
                        <a:pt x="15527" y="10236"/>
                        <a:pt x="15902" y="9862"/>
                        <a:pt x="15902" y="9382"/>
                      </a:cubicBezTo>
                      <a:cubicBezTo>
                        <a:pt x="15902" y="8902"/>
                        <a:pt x="15527" y="8500"/>
                        <a:pt x="15047" y="8500"/>
                      </a:cubicBezTo>
                      <a:close/>
                      <a:moveTo>
                        <a:pt x="17878" y="8500"/>
                      </a:moveTo>
                      <a:cubicBezTo>
                        <a:pt x="17398" y="8500"/>
                        <a:pt x="16995" y="8902"/>
                        <a:pt x="16995" y="9382"/>
                      </a:cubicBezTo>
                      <a:cubicBezTo>
                        <a:pt x="16995" y="9862"/>
                        <a:pt x="17398" y="10236"/>
                        <a:pt x="17878" y="10236"/>
                      </a:cubicBezTo>
                      <a:cubicBezTo>
                        <a:pt x="18358" y="10236"/>
                        <a:pt x="18734" y="9862"/>
                        <a:pt x="18734" y="9382"/>
                      </a:cubicBezTo>
                      <a:cubicBezTo>
                        <a:pt x="18734" y="8902"/>
                        <a:pt x="18358" y="8500"/>
                        <a:pt x="17878" y="8500"/>
                      </a:cubicBezTo>
                      <a:close/>
                      <a:moveTo>
                        <a:pt x="20717" y="8500"/>
                      </a:moveTo>
                      <a:cubicBezTo>
                        <a:pt x="20237" y="8500"/>
                        <a:pt x="19862" y="8902"/>
                        <a:pt x="19862" y="9382"/>
                      </a:cubicBezTo>
                      <a:cubicBezTo>
                        <a:pt x="19862" y="9862"/>
                        <a:pt x="20237" y="10236"/>
                        <a:pt x="20717" y="10236"/>
                      </a:cubicBezTo>
                      <a:cubicBezTo>
                        <a:pt x="21197" y="10236"/>
                        <a:pt x="21600" y="9862"/>
                        <a:pt x="21600" y="9382"/>
                      </a:cubicBezTo>
                      <a:cubicBezTo>
                        <a:pt x="21600" y="8902"/>
                        <a:pt x="21197" y="8500"/>
                        <a:pt x="20717" y="8500"/>
                      </a:cubicBezTo>
                      <a:close/>
                      <a:moveTo>
                        <a:pt x="876" y="11329"/>
                      </a:moveTo>
                      <a:cubicBezTo>
                        <a:pt x="396" y="11329"/>
                        <a:pt x="0" y="11724"/>
                        <a:pt x="0" y="12204"/>
                      </a:cubicBezTo>
                      <a:cubicBezTo>
                        <a:pt x="0" y="12684"/>
                        <a:pt x="396" y="13086"/>
                        <a:pt x="876" y="13086"/>
                      </a:cubicBezTo>
                      <a:cubicBezTo>
                        <a:pt x="1356" y="13086"/>
                        <a:pt x="1733" y="12684"/>
                        <a:pt x="1731" y="12204"/>
                      </a:cubicBezTo>
                      <a:cubicBezTo>
                        <a:pt x="1729" y="11726"/>
                        <a:pt x="1357" y="11329"/>
                        <a:pt x="876" y="11329"/>
                      </a:cubicBezTo>
                      <a:close/>
                      <a:moveTo>
                        <a:pt x="3707" y="11329"/>
                      </a:moveTo>
                      <a:cubicBezTo>
                        <a:pt x="3227" y="11329"/>
                        <a:pt x="2854" y="11726"/>
                        <a:pt x="2852" y="12204"/>
                      </a:cubicBezTo>
                      <a:cubicBezTo>
                        <a:pt x="2851" y="12684"/>
                        <a:pt x="3227" y="13086"/>
                        <a:pt x="3707" y="13086"/>
                      </a:cubicBezTo>
                      <a:cubicBezTo>
                        <a:pt x="4187" y="13086"/>
                        <a:pt x="4584" y="12684"/>
                        <a:pt x="4584" y="12204"/>
                      </a:cubicBezTo>
                      <a:cubicBezTo>
                        <a:pt x="4584" y="11724"/>
                        <a:pt x="4188" y="11329"/>
                        <a:pt x="3707" y="11329"/>
                      </a:cubicBezTo>
                      <a:close/>
                      <a:moveTo>
                        <a:pt x="6560" y="11329"/>
                      </a:moveTo>
                      <a:cubicBezTo>
                        <a:pt x="6080" y="11329"/>
                        <a:pt x="5677" y="11724"/>
                        <a:pt x="5677" y="12204"/>
                      </a:cubicBezTo>
                      <a:cubicBezTo>
                        <a:pt x="5677" y="12684"/>
                        <a:pt x="6080" y="13086"/>
                        <a:pt x="6560" y="13086"/>
                      </a:cubicBezTo>
                      <a:cubicBezTo>
                        <a:pt x="7040" y="13086"/>
                        <a:pt x="7417" y="12683"/>
                        <a:pt x="7415" y="12204"/>
                      </a:cubicBezTo>
                      <a:cubicBezTo>
                        <a:pt x="7413" y="11727"/>
                        <a:pt x="7040" y="11329"/>
                        <a:pt x="6560" y="11329"/>
                      </a:cubicBezTo>
                      <a:close/>
                      <a:moveTo>
                        <a:pt x="9384" y="11329"/>
                      </a:moveTo>
                      <a:cubicBezTo>
                        <a:pt x="8904" y="11329"/>
                        <a:pt x="8508" y="11724"/>
                        <a:pt x="8508" y="12204"/>
                      </a:cubicBezTo>
                      <a:cubicBezTo>
                        <a:pt x="8508" y="12684"/>
                        <a:pt x="8904" y="13086"/>
                        <a:pt x="9384" y="13086"/>
                      </a:cubicBezTo>
                      <a:cubicBezTo>
                        <a:pt x="9864" y="13086"/>
                        <a:pt x="10241" y="12684"/>
                        <a:pt x="10239" y="12204"/>
                      </a:cubicBezTo>
                      <a:cubicBezTo>
                        <a:pt x="10238" y="11726"/>
                        <a:pt x="9864" y="11329"/>
                        <a:pt x="9384" y="11329"/>
                      </a:cubicBezTo>
                      <a:close/>
                      <a:moveTo>
                        <a:pt x="12195" y="11329"/>
                      </a:moveTo>
                      <a:cubicBezTo>
                        <a:pt x="11714" y="11329"/>
                        <a:pt x="11341" y="11727"/>
                        <a:pt x="11340" y="12204"/>
                      </a:cubicBezTo>
                      <a:cubicBezTo>
                        <a:pt x="11338" y="12683"/>
                        <a:pt x="11714" y="13086"/>
                        <a:pt x="12195" y="13086"/>
                      </a:cubicBezTo>
                      <a:cubicBezTo>
                        <a:pt x="12675" y="13086"/>
                        <a:pt x="13078" y="12684"/>
                        <a:pt x="13078" y="12204"/>
                      </a:cubicBezTo>
                      <a:cubicBezTo>
                        <a:pt x="13078" y="11724"/>
                        <a:pt x="12675" y="11329"/>
                        <a:pt x="12195" y="11329"/>
                      </a:cubicBezTo>
                      <a:close/>
                      <a:moveTo>
                        <a:pt x="15047" y="11329"/>
                      </a:moveTo>
                      <a:cubicBezTo>
                        <a:pt x="14567" y="11329"/>
                        <a:pt x="14171" y="11724"/>
                        <a:pt x="14171" y="12204"/>
                      </a:cubicBezTo>
                      <a:cubicBezTo>
                        <a:pt x="14171" y="12684"/>
                        <a:pt x="14567" y="13086"/>
                        <a:pt x="15047" y="13086"/>
                      </a:cubicBezTo>
                      <a:cubicBezTo>
                        <a:pt x="15527" y="13086"/>
                        <a:pt x="15904" y="12684"/>
                        <a:pt x="15902" y="12204"/>
                      </a:cubicBezTo>
                      <a:cubicBezTo>
                        <a:pt x="15900" y="11726"/>
                        <a:pt x="15527" y="11329"/>
                        <a:pt x="15047" y="11329"/>
                      </a:cubicBezTo>
                      <a:close/>
                      <a:moveTo>
                        <a:pt x="17878" y="11329"/>
                      </a:moveTo>
                      <a:cubicBezTo>
                        <a:pt x="17398" y="11329"/>
                        <a:pt x="16995" y="11724"/>
                        <a:pt x="16995" y="12204"/>
                      </a:cubicBezTo>
                      <a:cubicBezTo>
                        <a:pt x="16995" y="12684"/>
                        <a:pt x="17398" y="13086"/>
                        <a:pt x="17878" y="13086"/>
                      </a:cubicBezTo>
                      <a:cubicBezTo>
                        <a:pt x="18358" y="13086"/>
                        <a:pt x="18735" y="12683"/>
                        <a:pt x="18734" y="12204"/>
                      </a:cubicBezTo>
                      <a:cubicBezTo>
                        <a:pt x="18732" y="11727"/>
                        <a:pt x="18358" y="11329"/>
                        <a:pt x="17878" y="11329"/>
                      </a:cubicBezTo>
                      <a:close/>
                      <a:moveTo>
                        <a:pt x="20717" y="11329"/>
                      </a:moveTo>
                      <a:cubicBezTo>
                        <a:pt x="20237" y="11329"/>
                        <a:pt x="19864" y="11727"/>
                        <a:pt x="19862" y="12204"/>
                      </a:cubicBezTo>
                      <a:cubicBezTo>
                        <a:pt x="19860" y="12683"/>
                        <a:pt x="20237" y="13086"/>
                        <a:pt x="20717" y="13086"/>
                      </a:cubicBezTo>
                      <a:cubicBezTo>
                        <a:pt x="21197" y="13086"/>
                        <a:pt x="21600" y="12684"/>
                        <a:pt x="21600" y="12204"/>
                      </a:cubicBezTo>
                      <a:cubicBezTo>
                        <a:pt x="21600" y="11724"/>
                        <a:pt x="21197" y="11329"/>
                        <a:pt x="20717" y="11329"/>
                      </a:cubicBezTo>
                      <a:close/>
                      <a:moveTo>
                        <a:pt x="876" y="14178"/>
                      </a:moveTo>
                      <a:cubicBezTo>
                        <a:pt x="396" y="14178"/>
                        <a:pt x="0" y="14553"/>
                        <a:pt x="0" y="15032"/>
                      </a:cubicBezTo>
                      <a:cubicBezTo>
                        <a:pt x="0" y="15512"/>
                        <a:pt x="396" y="15908"/>
                        <a:pt x="876" y="15908"/>
                      </a:cubicBezTo>
                      <a:cubicBezTo>
                        <a:pt x="1356" y="15908"/>
                        <a:pt x="1731" y="15512"/>
                        <a:pt x="1731" y="15032"/>
                      </a:cubicBezTo>
                      <a:cubicBezTo>
                        <a:pt x="1731" y="14553"/>
                        <a:pt x="1357" y="14178"/>
                        <a:pt x="876" y="14178"/>
                      </a:cubicBezTo>
                      <a:close/>
                      <a:moveTo>
                        <a:pt x="3707" y="14178"/>
                      </a:moveTo>
                      <a:cubicBezTo>
                        <a:pt x="3227" y="14178"/>
                        <a:pt x="2852" y="14553"/>
                        <a:pt x="2852" y="15032"/>
                      </a:cubicBezTo>
                      <a:cubicBezTo>
                        <a:pt x="2852" y="15512"/>
                        <a:pt x="3227" y="15908"/>
                        <a:pt x="3707" y="15908"/>
                      </a:cubicBezTo>
                      <a:cubicBezTo>
                        <a:pt x="4187" y="15908"/>
                        <a:pt x="4584" y="15512"/>
                        <a:pt x="4584" y="15032"/>
                      </a:cubicBezTo>
                      <a:cubicBezTo>
                        <a:pt x="4584" y="14553"/>
                        <a:pt x="4188" y="14178"/>
                        <a:pt x="3707" y="14178"/>
                      </a:cubicBezTo>
                      <a:close/>
                      <a:moveTo>
                        <a:pt x="6560" y="14178"/>
                      </a:moveTo>
                      <a:cubicBezTo>
                        <a:pt x="6080" y="14178"/>
                        <a:pt x="5677" y="14553"/>
                        <a:pt x="5677" y="15032"/>
                      </a:cubicBezTo>
                      <a:cubicBezTo>
                        <a:pt x="5677" y="15512"/>
                        <a:pt x="6080" y="15908"/>
                        <a:pt x="6560" y="15908"/>
                      </a:cubicBezTo>
                      <a:cubicBezTo>
                        <a:pt x="7040" y="15908"/>
                        <a:pt x="7415" y="15512"/>
                        <a:pt x="7415" y="15032"/>
                      </a:cubicBezTo>
                      <a:cubicBezTo>
                        <a:pt x="7415" y="14553"/>
                        <a:pt x="7040" y="14178"/>
                        <a:pt x="6560" y="14178"/>
                      </a:cubicBezTo>
                      <a:close/>
                      <a:moveTo>
                        <a:pt x="9384" y="14178"/>
                      </a:moveTo>
                      <a:cubicBezTo>
                        <a:pt x="8904" y="14178"/>
                        <a:pt x="8508" y="14553"/>
                        <a:pt x="8508" y="15032"/>
                      </a:cubicBezTo>
                      <a:cubicBezTo>
                        <a:pt x="8508" y="15512"/>
                        <a:pt x="8904" y="15908"/>
                        <a:pt x="9384" y="15908"/>
                      </a:cubicBezTo>
                      <a:cubicBezTo>
                        <a:pt x="9864" y="15908"/>
                        <a:pt x="10239" y="15512"/>
                        <a:pt x="10239" y="15032"/>
                      </a:cubicBezTo>
                      <a:cubicBezTo>
                        <a:pt x="10239" y="14553"/>
                        <a:pt x="9864" y="14178"/>
                        <a:pt x="9384" y="14178"/>
                      </a:cubicBezTo>
                      <a:close/>
                      <a:moveTo>
                        <a:pt x="12195" y="14178"/>
                      </a:moveTo>
                      <a:cubicBezTo>
                        <a:pt x="11714" y="14178"/>
                        <a:pt x="11340" y="14553"/>
                        <a:pt x="11340" y="15032"/>
                      </a:cubicBezTo>
                      <a:cubicBezTo>
                        <a:pt x="11340" y="15512"/>
                        <a:pt x="11714" y="15908"/>
                        <a:pt x="12195" y="15908"/>
                      </a:cubicBezTo>
                      <a:cubicBezTo>
                        <a:pt x="12675" y="15908"/>
                        <a:pt x="13078" y="15512"/>
                        <a:pt x="13078" y="15032"/>
                      </a:cubicBezTo>
                      <a:cubicBezTo>
                        <a:pt x="13078" y="14553"/>
                        <a:pt x="12675" y="14178"/>
                        <a:pt x="12195" y="14178"/>
                      </a:cubicBezTo>
                      <a:close/>
                      <a:moveTo>
                        <a:pt x="15047" y="14178"/>
                      </a:moveTo>
                      <a:cubicBezTo>
                        <a:pt x="14567" y="14178"/>
                        <a:pt x="14171" y="14553"/>
                        <a:pt x="14171" y="15032"/>
                      </a:cubicBezTo>
                      <a:cubicBezTo>
                        <a:pt x="14171" y="15512"/>
                        <a:pt x="14567" y="15908"/>
                        <a:pt x="15047" y="15908"/>
                      </a:cubicBezTo>
                      <a:cubicBezTo>
                        <a:pt x="15527" y="15908"/>
                        <a:pt x="15902" y="15512"/>
                        <a:pt x="15902" y="15032"/>
                      </a:cubicBezTo>
                      <a:cubicBezTo>
                        <a:pt x="15902" y="14553"/>
                        <a:pt x="15527" y="14178"/>
                        <a:pt x="15047" y="14178"/>
                      </a:cubicBezTo>
                      <a:close/>
                      <a:moveTo>
                        <a:pt x="17878" y="14178"/>
                      </a:moveTo>
                      <a:cubicBezTo>
                        <a:pt x="17398" y="14178"/>
                        <a:pt x="16995" y="14553"/>
                        <a:pt x="16995" y="15032"/>
                      </a:cubicBezTo>
                      <a:cubicBezTo>
                        <a:pt x="16995" y="15512"/>
                        <a:pt x="17398" y="15908"/>
                        <a:pt x="17878" y="15908"/>
                      </a:cubicBezTo>
                      <a:cubicBezTo>
                        <a:pt x="18358" y="15908"/>
                        <a:pt x="18734" y="15512"/>
                        <a:pt x="18734" y="15032"/>
                      </a:cubicBezTo>
                      <a:cubicBezTo>
                        <a:pt x="18734" y="14553"/>
                        <a:pt x="18358" y="14178"/>
                        <a:pt x="17878" y="14178"/>
                      </a:cubicBezTo>
                      <a:close/>
                      <a:moveTo>
                        <a:pt x="20717" y="14178"/>
                      </a:moveTo>
                      <a:cubicBezTo>
                        <a:pt x="20237" y="14178"/>
                        <a:pt x="19862" y="14553"/>
                        <a:pt x="19862" y="15032"/>
                      </a:cubicBezTo>
                      <a:cubicBezTo>
                        <a:pt x="19862" y="15512"/>
                        <a:pt x="20237" y="15908"/>
                        <a:pt x="20717" y="15908"/>
                      </a:cubicBezTo>
                      <a:cubicBezTo>
                        <a:pt x="21197" y="15908"/>
                        <a:pt x="21600" y="15512"/>
                        <a:pt x="21600" y="15032"/>
                      </a:cubicBezTo>
                      <a:cubicBezTo>
                        <a:pt x="21600" y="14553"/>
                        <a:pt x="21197" y="14178"/>
                        <a:pt x="20717" y="14178"/>
                      </a:cubicBezTo>
                      <a:close/>
                      <a:moveTo>
                        <a:pt x="876" y="17000"/>
                      </a:moveTo>
                      <a:cubicBezTo>
                        <a:pt x="396" y="17000"/>
                        <a:pt x="0" y="17402"/>
                        <a:pt x="0" y="17882"/>
                      </a:cubicBezTo>
                      <a:cubicBezTo>
                        <a:pt x="0" y="18361"/>
                        <a:pt x="396" y="18736"/>
                        <a:pt x="876" y="18736"/>
                      </a:cubicBezTo>
                      <a:cubicBezTo>
                        <a:pt x="1356" y="18736"/>
                        <a:pt x="1731" y="18361"/>
                        <a:pt x="1731" y="17882"/>
                      </a:cubicBezTo>
                      <a:cubicBezTo>
                        <a:pt x="1731" y="17402"/>
                        <a:pt x="1357" y="17000"/>
                        <a:pt x="876" y="17000"/>
                      </a:cubicBezTo>
                      <a:close/>
                      <a:moveTo>
                        <a:pt x="3707" y="17000"/>
                      </a:moveTo>
                      <a:cubicBezTo>
                        <a:pt x="3227" y="17000"/>
                        <a:pt x="2852" y="17402"/>
                        <a:pt x="2852" y="17882"/>
                      </a:cubicBezTo>
                      <a:cubicBezTo>
                        <a:pt x="2852" y="18361"/>
                        <a:pt x="3227" y="18736"/>
                        <a:pt x="3707" y="18736"/>
                      </a:cubicBezTo>
                      <a:cubicBezTo>
                        <a:pt x="4187" y="18736"/>
                        <a:pt x="4584" y="18361"/>
                        <a:pt x="4584" y="17882"/>
                      </a:cubicBezTo>
                      <a:cubicBezTo>
                        <a:pt x="4584" y="17402"/>
                        <a:pt x="4188" y="17000"/>
                        <a:pt x="3707" y="17000"/>
                      </a:cubicBezTo>
                      <a:close/>
                      <a:moveTo>
                        <a:pt x="6560" y="17000"/>
                      </a:moveTo>
                      <a:cubicBezTo>
                        <a:pt x="6080" y="17000"/>
                        <a:pt x="5677" y="17402"/>
                        <a:pt x="5677" y="17882"/>
                      </a:cubicBezTo>
                      <a:cubicBezTo>
                        <a:pt x="5677" y="18361"/>
                        <a:pt x="6080" y="18736"/>
                        <a:pt x="6560" y="18736"/>
                      </a:cubicBezTo>
                      <a:cubicBezTo>
                        <a:pt x="7040" y="18736"/>
                        <a:pt x="7415" y="18361"/>
                        <a:pt x="7415" y="17882"/>
                      </a:cubicBezTo>
                      <a:cubicBezTo>
                        <a:pt x="7415" y="17402"/>
                        <a:pt x="7040" y="17000"/>
                        <a:pt x="6560" y="17000"/>
                      </a:cubicBezTo>
                      <a:close/>
                      <a:moveTo>
                        <a:pt x="9384" y="17000"/>
                      </a:moveTo>
                      <a:cubicBezTo>
                        <a:pt x="8904" y="17000"/>
                        <a:pt x="8508" y="17402"/>
                        <a:pt x="8508" y="17882"/>
                      </a:cubicBezTo>
                      <a:cubicBezTo>
                        <a:pt x="8508" y="18361"/>
                        <a:pt x="8904" y="18736"/>
                        <a:pt x="9384" y="18736"/>
                      </a:cubicBezTo>
                      <a:cubicBezTo>
                        <a:pt x="9864" y="18736"/>
                        <a:pt x="10239" y="18361"/>
                        <a:pt x="10239" y="17882"/>
                      </a:cubicBezTo>
                      <a:cubicBezTo>
                        <a:pt x="10239" y="17402"/>
                        <a:pt x="9864" y="17000"/>
                        <a:pt x="9384" y="17000"/>
                      </a:cubicBezTo>
                      <a:close/>
                      <a:moveTo>
                        <a:pt x="12195" y="17000"/>
                      </a:moveTo>
                      <a:cubicBezTo>
                        <a:pt x="11714" y="17000"/>
                        <a:pt x="11340" y="17402"/>
                        <a:pt x="11340" y="17882"/>
                      </a:cubicBezTo>
                      <a:cubicBezTo>
                        <a:pt x="11340" y="18361"/>
                        <a:pt x="11714" y="18736"/>
                        <a:pt x="12195" y="18736"/>
                      </a:cubicBezTo>
                      <a:cubicBezTo>
                        <a:pt x="12675" y="18736"/>
                        <a:pt x="13078" y="18361"/>
                        <a:pt x="13078" y="17882"/>
                      </a:cubicBezTo>
                      <a:cubicBezTo>
                        <a:pt x="13078" y="17402"/>
                        <a:pt x="12675" y="17000"/>
                        <a:pt x="12195" y="17000"/>
                      </a:cubicBezTo>
                      <a:close/>
                      <a:moveTo>
                        <a:pt x="15047" y="17000"/>
                      </a:moveTo>
                      <a:cubicBezTo>
                        <a:pt x="14567" y="17000"/>
                        <a:pt x="14171" y="17402"/>
                        <a:pt x="14171" y="17882"/>
                      </a:cubicBezTo>
                      <a:cubicBezTo>
                        <a:pt x="14171" y="18361"/>
                        <a:pt x="14567" y="18736"/>
                        <a:pt x="15047" y="18736"/>
                      </a:cubicBezTo>
                      <a:cubicBezTo>
                        <a:pt x="15527" y="18736"/>
                        <a:pt x="15902" y="18361"/>
                        <a:pt x="15902" y="17882"/>
                      </a:cubicBezTo>
                      <a:cubicBezTo>
                        <a:pt x="15902" y="17402"/>
                        <a:pt x="15527" y="17000"/>
                        <a:pt x="15047" y="17000"/>
                      </a:cubicBezTo>
                      <a:close/>
                      <a:moveTo>
                        <a:pt x="17878" y="17000"/>
                      </a:moveTo>
                      <a:cubicBezTo>
                        <a:pt x="17398" y="17000"/>
                        <a:pt x="16995" y="17402"/>
                        <a:pt x="16995" y="17882"/>
                      </a:cubicBezTo>
                      <a:cubicBezTo>
                        <a:pt x="16995" y="18361"/>
                        <a:pt x="17398" y="18736"/>
                        <a:pt x="17878" y="18736"/>
                      </a:cubicBezTo>
                      <a:cubicBezTo>
                        <a:pt x="18358" y="18736"/>
                        <a:pt x="18734" y="18361"/>
                        <a:pt x="18734" y="17882"/>
                      </a:cubicBezTo>
                      <a:cubicBezTo>
                        <a:pt x="18734" y="17402"/>
                        <a:pt x="18358" y="17000"/>
                        <a:pt x="17878" y="17000"/>
                      </a:cubicBezTo>
                      <a:close/>
                      <a:moveTo>
                        <a:pt x="20717" y="17000"/>
                      </a:moveTo>
                      <a:cubicBezTo>
                        <a:pt x="20237" y="17000"/>
                        <a:pt x="19862" y="17402"/>
                        <a:pt x="19862" y="17882"/>
                      </a:cubicBezTo>
                      <a:cubicBezTo>
                        <a:pt x="19862" y="18361"/>
                        <a:pt x="20237" y="18736"/>
                        <a:pt x="20717" y="18736"/>
                      </a:cubicBezTo>
                      <a:cubicBezTo>
                        <a:pt x="21197" y="18736"/>
                        <a:pt x="21600" y="18361"/>
                        <a:pt x="21600" y="17882"/>
                      </a:cubicBezTo>
                      <a:cubicBezTo>
                        <a:pt x="21600" y="17402"/>
                        <a:pt x="21197" y="17000"/>
                        <a:pt x="20717" y="17000"/>
                      </a:cubicBezTo>
                      <a:close/>
                      <a:moveTo>
                        <a:pt x="876" y="19843"/>
                      </a:moveTo>
                      <a:cubicBezTo>
                        <a:pt x="396" y="19843"/>
                        <a:pt x="0" y="20238"/>
                        <a:pt x="0" y="20718"/>
                      </a:cubicBezTo>
                      <a:cubicBezTo>
                        <a:pt x="0" y="21198"/>
                        <a:pt x="396" y="21600"/>
                        <a:pt x="876" y="21600"/>
                      </a:cubicBezTo>
                      <a:cubicBezTo>
                        <a:pt x="1356" y="21600"/>
                        <a:pt x="1733" y="21198"/>
                        <a:pt x="1731" y="20718"/>
                      </a:cubicBezTo>
                      <a:cubicBezTo>
                        <a:pt x="1729" y="20240"/>
                        <a:pt x="1357" y="19843"/>
                        <a:pt x="876" y="19843"/>
                      </a:cubicBezTo>
                      <a:close/>
                      <a:moveTo>
                        <a:pt x="3707" y="19843"/>
                      </a:moveTo>
                      <a:cubicBezTo>
                        <a:pt x="3227" y="19843"/>
                        <a:pt x="2854" y="20240"/>
                        <a:pt x="2852" y="20718"/>
                      </a:cubicBezTo>
                      <a:cubicBezTo>
                        <a:pt x="2851" y="21198"/>
                        <a:pt x="3227" y="21600"/>
                        <a:pt x="3707" y="21600"/>
                      </a:cubicBezTo>
                      <a:cubicBezTo>
                        <a:pt x="4187" y="21600"/>
                        <a:pt x="4584" y="21198"/>
                        <a:pt x="4584" y="20718"/>
                      </a:cubicBezTo>
                      <a:cubicBezTo>
                        <a:pt x="4584" y="20238"/>
                        <a:pt x="4188" y="19843"/>
                        <a:pt x="3707" y="19843"/>
                      </a:cubicBezTo>
                      <a:close/>
                      <a:moveTo>
                        <a:pt x="6560" y="19843"/>
                      </a:moveTo>
                      <a:cubicBezTo>
                        <a:pt x="6080" y="19843"/>
                        <a:pt x="5677" y="20238"/>
                        <a:pt x="5677" y="20718"/>
                      </a:cubicBezTo>
                      <a:cubicBezTo>
                        <a:pt x="5677" y="21198"/>
                        <a:pt x="6080" y="21600"/>
                        <a:pt x="6560" y="21600"/>
                      </a:cubicBezTo>
                      <a:cubicBezTo>
                        <a:pt x="7040" y="21600"/>
                        <a:pt x="7417" y="21197"/>
                        <a:pt x="7415" y="20718"/>
                      </a:cubicBezTo>
                      <a:cubicBezTo>
                        <a:pt x="7413" y="20241"/>
                        <a:pt x="7040" y="19843"/>
                        <a:pt x="6560" y="19843"/>
                      </a:cubicBezTo>
                      <a:close/>
                      <a:moveTo>
                        <a:pt x="9384" y="19843"/>
                      </a:moveTo>
                      <a:cubicBezTo>
                        <a:pt x="8904" y="19843"/>
                        <a:pt x="8508" y="20238"/>
                        <a:pt x="8508" y="20718"/>
                      </a:cubicBezTo>
                      <a:cubicBezTo>
                        <a:pt x="8508" y="21198"/>
                        <a:pt x="8904" y="21600"/>
                        <a:pt x="9384" y="21600"/>
                      </a:cubicBezTo>
                      <a:cubicBezTo>
                        <a:pt x="9864" y="21600"/>
                        <a:pt x="10241" y="21198"/>
                        <a:pt x="10239" y="20718"/>
                      </a:cubicBezTo>
                      <a:cubicBezTo>
                        <a:pt x="10238" y="20240"/>
                        <a:pt x="9864" y="19843"/>
                        <a:pt x="9384" y="19843"/>
                      </a:cubicBezTo>
                      <a:close/>
                      <a:moveTo>
                        <a:pt x="12195" y="19843"/>
                      </a:moveTo>
                      <a:cubicBezTo>
                        <a:pt x="11714" y="19843"/>
                        <a:pt x="11341" y="20241"/>
                        <a:pt x="11340" y="20718"/>
                      </a:cubicBezTo>
                      <a:cubicBezTo>
                        <a:pt x="11338" y="21197"/>
                        <a:pt x="11714" y="21600"/>
                        <a:pt x="12195" y="21600"/>
                      </a:cubicBezTo>
                      <a:cubicBezTo>
                        <a:pt x="12675" y="21600"/>
                        <a:pt x="13078" y="21198"/>
                        <a:pt x="13078" y="20718"/>
                      </a:cubicBezTo>
                      <a:cubicBezTo>
                        <a:pt x="13078" y="20238"/>
                        <a:pt x="12675" y="19843"/>
                        <a:pt x="12195" y="19843"/>
                      </a:cubicBezTo>
                      <a:close/>
                      <a:moveTo>
                        <a:pt x="15047" y="19843"/>
                      </a:moveTo>
                      <a:cubicBezTo>
                        <a:pt x="14567" y="19843"/>
                        <a:pt x="14171" y="20238"/>
                        <a:pt x="14171" y="20718"/>
                      </a:cubicBezTo>
                      <a:cubicBezTo>
                        <a:pt x="14171" y="21198"/>
                        <a:pt x="14567" y="21600"/>
                        <a:pt x="15047" y="21600"/>
                      </a:cubicBezTo>
                      <a:cubicBezTo>
                        <a:pt x="15527" y="21600"/>
                        <a:pt x="15904" y="21198"/>
                        <a:pt x="15902" y="20718"/>
                      </a:cubicBezTo>
                      <a:cubicBezTo>
                        <a:pt x="15900" y="20240"/>
                        <a:pt x="15527" y="19843"/>
                        <a:pt x="15047" y="19843"/>
                      </a:cubicBezTo>
                      <a:close/>
                      <a:moveTo>
                        <a:pt x="17878" y="19843"/>
                      </a:moveTo>
                      <a:cubicBezTo>
                        <a:pt x="17398" y="19843"/>
                        <a:pt x="16995" y="20238"/>
                        <a:pt x="16995" y="20718"/>
                      </a:cubicBezTo>
                      <a:cubicBezTo>
                        <a:pt x="16995" y="21198"/>
                        <a:pt x="17398" y="21600"/>
                        <a:pt x="17878" y="21600"/>
                      </a:cubicBezTo>
                      <a:cubicBezTo>
                        <a:pt x="18358" y="21600"/>
                        <a:pt x="18735" y="21197"/>
                        <a:pt x="18734" y="20718"/>
                      </a:cubicBezTo>
                      <a:cubicBezTo>
                        <a:pt x="18732" y="20241"/>
                        <a:pt x="18358" y="19843"/>
                        <a:pt x="17878" y="19843"/>
                      </a:cubicBezTo>
                      <a:close/>
                      <a:moveTo>
                        <a:pt x="20717" y="19843"/>
                      </a:moveTo>
                      <a:cubicBezTo>
                        <a:pt x="20237" y="19843"/>
                        <a:pt x="19864" y="20241"/>
                        <a:pt x="19862" y="20718"/>
                      </a:cubicBezTo>
                      <a:cubicBezTo>
                        <a:pt x="19860" y="21197"/>
                        <a:pt x="20237" y="21600"/>
                        <a:pt x="20717" y="21600"/>
                      </a:cubicBezTo>
                      <a:cubicBezTo>
                        <a:pt x="21197" y="21600"/>
                        <a:pt x="21600" y="21198"/>
                        <a:pt x="21600" y="20718"/>
                      </a:cubicBezTo>
                      <a:cubicBezTo>
                        <a:pt x="21600" y="20238"/>
                        <a:pt x="21197" y="19843"/>
                        <a:pt x="20717" y="19843"/>
                      </a:cubicBezTo>
                      <a:close/>
                    </a:path>
                  </a:pathLst>
                </a:custGeom>
                <a:solidFill>
                  <a:srgbClr val="3197E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42" name="Shape 42"/>
              <p:cNvSpPr/>
              <p:nvPr/>
            </p:nvSpPr>
            <p:spPr>
              <a:xfrm>
                <a:off x="0" y="1421053"/>
                <a:ext cx="3810000" cy="762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noAutofit/>
              </a:bodyPr>
              <a:lstStyle>
                <a:lvl1pPr algn="l" defTabSz="584200">
                  <a:lnSpc>
                    <a:spcPct val="120000"/>
                  </a:lnSpc>
                  <a:spcBef>
                    <a:spcPts val="1000"/>
                  </a:spcBef>
                  <a:defRPr sz="1400">
                    <a:solidFill>
                      <a:srgbClr val="4D4D4D"/>
                    </a:solidFill>
                    <a:latin typeface="Helvetica Neue Light"/>
                    <a:ea typeface="Helvetica Neue Light"/>
                    <a:cs typeface="Helvetica Neue Light"/>
                    <a:sym typeface="Helvetica Neue Light"/>
                  </a:defRPr>
                </a:lvl1pPr>
              </a:lstStyle>
              <a:p>
                <a:pPr/>
                <a:r>
                  <a:t>Use the provided elements to highlight areas by selecting them individually or in groups and pasting them over the map.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333333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UltraLight"/>
        <a:ea typeface="Helvetica Neue UltraLight"/>
        <a:cs typeface="Helvetica Neue UltraLight"/>
      </a:majorFont>
      <a:minorFont>
        <a:latin typeface="Helvetica Neue Thin"/>
        <a:ea typeface="Helvetica Neue Thin"/>
        <a:cs typeface="Helvetica Neue Thi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484C9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ctr" defTabSz="457200" rtl="0" fontAlgn="auto" latinLnBrk="0" hangingPunct="0">
          <a:lnSpc>
            <a:spcPct val="80000"/>
          </a:lnSpc>
          <a:spcBef>
            <a:spcPts val="5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80000"/>
          </a:lnSpc>
          <a:spcBef>
            <a:spcPts val="5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UltraLight"/>
        <a:ea typeface="Helvetica Neue UltraLight"/>
        <a:cs typeface="Helvetica Neue UltraLight"/>
      </a:majorFont>
      <a:minorFont>
        <a:latin typeface="Helvetica Neue Thin"/>
        <a:ea typeface="Helvetica Neue Thin"/>
        <a:cs typeface="Helvetica Neue Thi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484C9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ctr" defTabSz="457200" rtl="0" fontAlgn="auto" latinLnBrk="0" hangingPunct="0">
          <a:lnSpc>
            <a:spcPct val="80000"/>
          </a:lnSpc>
          <a:spcBef>
            <a:spcPts val="5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80000"/>
          </a:lnSpc>
          <a:spcBef>
            <a:spcPts val="5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