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1"/>
  </p:notesMasterIdLst>
  <p:sldIdLst>
    <p:sldId id="256" r:id="rId4"/>
    <p:sldId id="257" r:id="rId5"/>
    <p:sldId id="296" r:id="rId6"/>
    <p:sldId id="258" r:id="rId7"/>
    <p:sldId id="259" r:id="rId8"/>
    <p:sldId id="261" r:id="rId9"/>
    <p:sldId id="321" r:id="rId10"/>
    <p:sldId id="322" r:id="rId11"/>
    <p:sldId id="323" r:id="rId12"/>
    <p:sldId id="324" r:id="rId13"/>
    <p:sldId id="325" r:id="rId14"/>
    <p:sldId id="326" r:id="rId15"/>
    <p:sldId id="327" r:id="rId16"/>
    <p:sldId id="269" r:id="rId17"/>
    <p:sldId id="287" r:id="rId18"/>
    <p:sldId id="318" r:id="rId19"/>
    <p:sldId id="328" r:id="rId20"/>
    <p:sldId id="330" r:id="rId21"/>
    <p:sldId id="329" r:id="rId22"/>
    <p:sldId id="331" r:id="rId23"/>
    <p:sldId id="335" r:id="rId24"/>
    <p:sldId id="332" r:id="rId25"/>
    <p:sldId id="334" r:id="rId26"/>
    <p:sldId id="333" r:id="rId27"/>
    <p:sldId id="336" r:id="rId28"/>
    <p:sldId id="319" r:id="rId29"/>
    <p:sldId id="338" r:id="rId30"/>
    <p:sldId id="339" r:id="rId31"/>
    <p:sldId id="337" r:id="rId32"/>
    <p:sldId id="340" r:id="rId33"/>
    <p:sldId id="341" r:id="rId34"/>
    <p:sldId id="343" r:id="rId35"/>
    <p:sldId id="344" r:id="rId36"/>
    <p:sldId id="342" r:id="rId37"/>
    <p:sldId id="320" r:id="rId38"/>
    <p:sldId id="345" r:id="rId39"/>
    <p:sldId id="317"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B28"/>
    <a:srgbClr val="000000"/>
    <a:srgbClr val="020202"/>
    <a:srgbClr val="EB661A"/>
    <a:srgbClr val="FF7E68"/>
    <a:srgbClr val="8ACFEA"/>
    <a:srgbClr val="84AEF1"/>
    <a:srgbClr val="FFC52F"/>
    <a:srgbClr val="FF8203"/>
    <a:srgbClr val="FF7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96314" autoAdjust="0"/>
  </p:normalViewPr>
  <p:slideViewPr>
    <p:cSldViewPr snapToGrid="0" showGuides="1">
      <p:cViewPr varScale="1">
        <p:scale>
          <a:sx n="102" d="100"/>
          <a:sy n="102" d="100"/>
        </p:scale>
        <p:origin x="72" y="96"/>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3DEDE-07B8-4FAC-9522-042787A7ACF7}" type="datetimeFigureOut">
              <a:rPr lang="zh-CN" altLang="en-US" smtClean="0"/>
              <a:t>2022/9/11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965A4-4F9B-42AD-97F6-5956B56DB139}" type="slidenum">
              <a:rPr lang="zh-CN" altLang="en-US" smtClean="0"/>
              <a:t>‹#›</a:t>
            </a:fld>
            <a:endParaRPr lang="zh-CN" altLang="en-US"/>
          </a:p>
        </p:txBody>
      </p:sp>
    </p:spTree>
    <p:extLst>
      <p:ext uri="{BB962C8B-B14F-4D97-AF65-F5344CB8AC3E}">
        <p14:creationId xmlns:p14="http://schemas.microsoft.com/office/powerpoint/2010/main" val="176545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a:t>
            </a:fld>
            <a:endParaRPr lang="zh-CN" altLang="en-US"/>
          </a:p>
        </p:txBody>
      </p:sp>
    </p:spTree>
    <p:extLst>
      <p:ext uri="{BB962C8B-B14F-4D97-AF65-F5344CB8AC3E}">
        <p14:creationId xmlns:p14="http://schemas.microsoft.com/office/powerpoint/2010/main" val="149642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17</a:t>
            </a:fld>
            <a:endParaRPr lang="zh-CN" altLang="en-US"/>
          </a:p>
        </p:txBody>
      </p:sp>
    </p:spTree>
    <p:extLst>
      <p:ext uri="{BB962C8B-B14F-4D97-AF65-F5344CB8AC3E}">
        <p14:creationId xmlns:p14="http://schemas.microsoft.com/office/powerpoint/2010/main" val="269335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18</a:t>
            </a:fld>
            <a:endParaRPr lang="zh-CN" altLang="en-US"/>
          </a:p>
        </p:txBody>
      </p:sp>
    </p:spTree>
    <p:extLst>
      <p:ext uri="{BB962C8B-B14F-4D97-AF65-F5344CB8AC3E}">
        <p14:creationId xmlns:p14="http://schemas.microsoft.com/office/powerpoint/2010/main" val="189356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26</a:t>
            </a:fld>
            <a:endParaRPr lang="zh-CN" altLang="en-US"/>
          </a:p>
        </p:txBody>
      </p:sp>
    </p:spTree>
    <p:extLst>
      <p:ext uri="{BB962C8B-B14F-4D97-AF65-F5344CB8AC3E}">
        <p14:creationId xmlns:p14="http://schemas.microsoft.com/office/powerpoint/2010/main" val="187432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29</a:t>
            </a:fld>
            <a:endParaRPr lang="zh-CN" altLang="en-US"/>
          </a:p>
        </p:txBody>
      </p:sp>
    </p:spTree>
    <p:extLst>
      <p:ext uri="{BB962C8B-B14F-4D97-AF65-F5344CB8AC3E}">
        <p14:creationId xmlns:p14="http://schemas.microsoft.com/office/powerpoint/2010/main" val="301519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35</a:t>
            </a:fld>
            <a:endParaRPr lang="zh-CN" altLang="en-US"/>
          </a:p>
        </p:txBody>
      </p:sp>
    </p:spTree>
    <p:extLst>
      <p:ext uri="{BB962C8B-B14F-4D97-AF65-F5344CB8AC3E}">
        <p14:creationId xmlns:p14="http://schemas.microsoft.com/office/powerpoint/2010/main" val="326988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37</a:t>
            </a:fld>
            <a:endParaRPr lang="zh-CN" altLang="en-US"/>
          </a:p>
        </p:txBody>
      </p:sp>
    </p:spTree>
    <p:extLst>
      <p:ext uri="{BB962C8B-B14F-4D97-AF65-F5344CB8AC3E}">
        <p14:creationId xmlns:p14="http://schemas.microsoft.com/office/powerpoint/2010/main" val="36947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a:t>
            </a:fld>
            <a:endParaRPr lang="zh-CN" altLang="en-US"/>
          </a:p>
        </p:txBody>
      </p:sp>
    </p:spTree>
    <p:extLst>
      <p:ext uri="{BB962C8B-B14F-4D97-AF65-F5344CB8AC3E}">
        <p14:creationId xmlns:p14="http://schemas.microsoft.com/office/powerpoint/2010/main" val="279700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a:t>
            </a:fld>
            <a:endParaRPr lang="zh-CN" altLang="en-US"/>
          </a:p>
        </p:txBody>
      </p:sp>
    </p:spTree>
    <p:extLst>
      <p:ext uri="{BB962C8B-B14F-4D97-AF65-F5344CB8AC3E}">
        <p14:creationId xmlns:p14="http://schemas.microsoft.com/office/powerpoint/2010/main" val="7208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11D4E-CC33-4A7F-9E10-05ADC4E0CF2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8146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16</a:t>
            </a:fld>
            <a:endParaRPr lang="zh-CN" altLang="en-US"/>
          </a:p>
        </p:txBody>
      </p:sp>
    </p:spTree>
    <p:extLst>
      <p:ext uri="{BB962C8B-B14F-4D97-AF65-F5344CB8AC3E}">
        <p14:creationId xmlns:p14="http://schemas.microsoft.com/office/powerpoint/2010/main" val="240930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803982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85468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485562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41128331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1046455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38432260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70511741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26182553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26930818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86C59C-312B-459B-B7E1-1296B118BF37}" type="slidenum">
              <a:rPr lang="zh-CN" altLang="en-US" smtClean="0"/>
              <a:pPr/>
              <a:t>‹#›</a:t>
            </a:fld>
            <a:endParaRPr lang="zh-CN" altLang="en-US"/>
          </a:p>
        </p:txBody>
      </p:sp>
      <p:sp>
        <p:nvSpPr>
          <p:cNvPr id="5" name="TextBox 4"/>
          <p:cNvSpPr txBox="1"/>
          <p:nvPr userDrawn="1"/>
        </p:nvSpPr>
        <p:spPr>
          <a:xfrm>
            <a:off x="527381" y="357607"/>
            <a:ext cx="2646878" cy="461537"/>
          </a:xfrm>
          <a:prstGeom prst="rect">
            <a:avLst/>
          </a:prstGeom>
          <a:noFill/>
        </p:spPr>
        <p:txBody>
          <a:bodyPr wrap="none" rtlCol="0">
            <a:spAutoFit/>
          </a:bodyPr>
          <a:lstStyle/>
          <a:p>
            <a:r>
              <a:rPr lang="zh-CN" altLang="en-US" sz="2399" dirty="0">
                <a:solidFill>
                  <a:schemeClr val="tx1">
                    <a:lumMod val="75000"/>
                    <a:lumOff val="25000"/>
                  </a:schemeClr>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9970195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6549478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60139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425354411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0007198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5383216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
        <p:nvSpPr>
          <p:cNvPr id="2" name="TextBox 1"/>
          <p:cNvSpPr txBox="1"/>
          <p:nvPr userDrawn="1"/>
        </p:nvSpPr>
        <p:spPr>
          <a:xfrm>
            <a:off x="219214" y="309617"/>
            <a:ext cx="2646878" cy="461537"/>
          </a:xfrm>
          <a:prstGeom prst="rect">
            <a:avLst/>
          </a:prstGeom>
          <a:noFill/>
        </p:spPr>
        <p:txBody>
          <a:bodyPr wrap="none" rtlCol="0">
            <a:spAutoFit/>
          </a:bodyPr>
          <a:lstStyle/>
          <a:p>
            <a:r>
              <a:rPr lang="zh-CN" altLang="en-US" sz="2399" i="0" u="sng">
                <a:solidFill>
                  <a:schemeClr val="accent3"/>
                </a:solidFill>
              </a:rPr>
              <a:t>单击此处添加标题</a:t>
            </a:r>
          </a:p>
        </p:txBody>
      </p:sp>
    </p:spTree>
    <p:extLst>
      <p:ext uri="{BB962C8B-B14F-4D97-AF65-F5344CB8AC3E}">
        <p14:creationId xmlns:p14="http://schemas.microsoft.com/office/powerpoint/2010/main" val="10049791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469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178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16122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656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3061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548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3831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65282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31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97935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5279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056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750609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546714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29976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B0D12B-A1F6-4D3F-98AE-9ADCFED71E04}" type="slidenum">
              <a:rPr lang="zh-CN" altLang="en-US" smtClean="0"/>
              <a:t>‹#›</a:t>
            </a:fld>
            <a:endParaRPr lang="zh-CN" altLang="en-US"/>
          </a:p>
        </p:txBody>
      </p:sp>
      <p:sp>
        <p:nvSpPr>
          <p:cNvPr id="10" name="标题 9"/>
          <p:cNvSpPr>
            <a:spLocks noGrp="1"/>
          </p:cNvSpPr>
          <p:nvPr>
            <p:ph type="title"/>
          </p:nvPr>
        </p:nvSpPr>
        <p:spPr/>
        <p:txBody>
          <a:bodyPr/>
          <a:lstStyle/>
          <a:p>
            <a:r>
              <a:rPr lang="zh-CN" altLang="en-US"/>
              <a:t>单击此处编辑母版标题样式</a:t>
            </a:r>
          </a:p>
        </p:txBody>
      </p:sp>
      <p:grpSp>
        <p:nvGrpSpPr>
          <p:cNvPr id="11" name="组合 10"/>
          <p:cNvGrpSpPr/>
          <p:nvPr userDrawn="1"/>
        </p:nvGrpSpPr>
        <p:grpSpPr>
          <a:xfrm>
            <a:off x="0" y="-293511"/>
            <a:ext cx="12895093" cy="8048541"/>
            <a:chOff x="0" y="-221063"/>
            <a:chExt cx="12895093" cy="7946844"/>
          </a:xfrm>
        </p:grpSpPr>
        <p:sp>
          <p:nvSpPr>
            <p:cNvPr id="12" name="矩形 11"/>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150" y="-221063"/>
              <a:ext cx="12750943" cy="7946844"/>
              <a:chOff x="2627224" y="-795141"/>
              <a:chExt cx="10013806" cy="7040780"/>
            </a:xfrm>
          </p:grpSpPr>
          <p:sp>
            <p:nvSpPr>
              <p:cNvPr id="14" name="矩形 13"/>
              <p:cNvSpPr/>
              <p:nvPr/>
            </p:nvSpPr>
            <p:spPr>
              <a:xfrm>
                <a:off x="2627224" y="-599283"/>
                <a:ext cx="5758249" cy="5957676"/>
              </a:xfrm>
              <a:prstGeom prst="rect">
                <a:avLst/>
              </a:prstGeom>
              <a:blipFill dpi="0" rotWithShape="1">
                <a:blip r:embed="rId2">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rot="10601959">
                <a:off x="6872592" y="-795141"/>
                <a:ext cx="5768438"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22917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260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80308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5F6AD-1DCF-4F18-9BBA-2BC622BDF2FB}" type="datetimeFigureOut">
              <a:rPr lang="zh-CN" altLang="en-US" smtClean="0"/>
              <a:t>2022/9/11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8389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fld id="{93658229-60C7-4EEA-8429-A860B9F27CCF}" type="datetimeFigureOut">
              <a:rPr lang="zh-CN" altLang="en-US" smtClean="0"/>
              <a:pPr/>
              <a:t>2022/9/11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599">
                <a:solidFill>
                  <a:schemeClr val="tx1">
                    <a:tint val="75000"/>
                  </a:schemeClr>
                </a:solidFill>
              </a:defRPr>
            </a:lvl1p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944531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509979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0.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1.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3.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7.tmp"/><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 Id="rId5" Type="http://schemas.openxmlformats.org/officeDocument/2006/relationships/image" Target="../media/image54.tmp"/><Relationship Id="rId4" Type="http://schemas.openxmlformats.org/officeDocument/2006/relationships/image" Target="../media/image53.tm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5.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11.xml"/><Relationship Id="rId18" Type="http://schemas.openxmlformats.org/officeDocument/2006/relationships/image" Target="../media/image28.png"/><Relationship Id="rId26" Type="http://schemas.openxmlformats.org/officeDocument/2006/relationships/image" Target="../media/image18.png"/><Relationship Id="rId3" Type="http://schemas.openxmlformats.org/officeDocument/2006/relationships/slide" Target="slide6.xml"/><Relationship Id="rId21" Type="http://schemas.openxmlformats.org/officeDocument/2006/relationships/image" Target="../media/image31.png"/><Relationship Id="rId7" Type="http://schemas.openxmlformats.org/officeDocument/2006/relationships/slide" Target="slide10.xml"/><Relationship Id="rId12" Type="http://schemas.openxmlformats.org/officeDocument/2006/relationships/image" Target="../media/image25.png"/><Relationship Id="rId17" Type="http://schemas.openxmlformats.org/officeDocument/2006/relationships/slide" Target="slide7.xml"/><Relationship Id="rId25" Type="http://schemas.openxmlformats.org/officeDocument/2006/relationships/slide" Target="slide14.xml"/><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22.png"/><Relationship Id="rId11" Type="http://schemas.openxmlformats.org/officeDocument/2006/relationships/slide" Target="slide8.xml"/><Relationship Id="rId24" Type="http://schemas.openxmlformats.org/officeDocument/2006/relationships/image" Target="../media/image34.png"/><Relationship Id="rId5" Type="http://schemas.openxmlformats.org/officeDocument/2006/relationships/slide" Target="slide9.xml"/><Relationship Id="rId15" Type="http://schemas.openxmlformats.org/officeDocument/2006/relationships/slide" Target="slide13.xml"/><Relationship Id="rId23" Type="http://schemas.openxmlformats.org/officeDocument/2006/relationships/image" Target="../media/image33.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slide" Target="slide12.xml"/><Relationship Id="rId14" Type="http://schemas.openxmlformats.org/officeDocument/2006/relationships/image" Target="../media/image26.pn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5.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8.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9.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sp>
        <p:nvSpPr>
          <p:cNvPr id="39" name="文本框 38"/>
          <p:cNvSpPr txBox="1"/>
          <p:nvPr/>
        </p:nvSpPr>
        <p:spPr>
          <a:xfrm>
            <a:off x="3057681" y="1633107"/>
            <a:ext cx="6073953" cy="1569660"/>
          </a:xfrm>
          <a:prstGeom prst="rect">
            <a:avLst/>
          </a:prstGeom>
          <a:noFill/>
        </p:spPr>
        <p:txBody>
          <a:bodyPr wrap="square" rtlCol="0">
            <a:spAutoFit/>
          </a:bodyPr>
          <a:lstStyle/>
          <a:p>
            <a:pPr algn="ctr"/>
            <a:r>
              <a:rPr lang="en-US" sz="4800" b="1" dirty="0" err="1">
                <a:solidFill>
                  <a:srgbClr val="EB661A"/>
                </a:solidFill>
                <a:latin typeface="#9Slide02 Noi dung dai" panose="02000000000000000000" pitchFamily="2" charset="0"/>
                <a:ea typeface="#9Slide02 Noi dung dai" panose="02000000000000000000" pitchFamily="2" charset="0"/>
              </a:rPr>
              <a:t>Bài</a:t>
            </a:r>
            <a:r>
              <a:rPr lang="en-US" sz="4800" b="1" dirty="0">
                <a:solidFill>
                  <a:srgbClr val="EB661A"/>
                </a:solidFill>
                <a:latin typeface="#9Slide02 Noi dung dai" panose="02000000000000000000" pitchFamily="2" charset="0"/>
                <a:ea typeface="#9Slide02 Noi dung dai" panose="02000000000000000000" pitchFamily="2" charset="0"/>
              </a:rPr>
              <a:t> 9: </a:t>
            </a:r>
          </a:p>
          <a:p>
            <a:pPr algn="ctr"/>
            <a:r>
              <a:rPr lang="en-US" sz="4800" b="1" dirty="0" err="1">
                <a:solidFill>
                  <a:srgbClr val="EB661A"/>
                </a:solidFill>
                <a:latin typeface="#9Slide02 Noi dung dai" panose="02000000000000000000" pitchFamily="2" charset="0"/>
                <a:ea typeface="#9Slide02 Noi dung dai" panose="02000000000000000000" pitchFamily="2" charset="0"/>
              </a:rPr>
              <a:t>Sáng</a:t>
            </a:r>
            <a:r>
              <a:rPr lang="en-US" sz="4800" b="1" dirty="0">
                <a:solidFill>
                  <a:srgbClr val="EB661A"/>
                </a:solidFill>
                <a:latin typeface="#9Slide02 Noi dung dai" panose="02000000000000000000" pitchFamily="2" charset="0"/>
                <a:ea typeface="#9Slide02 Noi dung dai" panose="02000000000000000000" pitchFamily="2" charset="0"/>
              </a:rPr>
              <a:t> </a:t>
            </a:r>
            <a:r>
              <a:rPr lang="en-US" sz="4800" b="1" dirty="0" err="1">
                <a:solidFill>
                  <a:srgbClr val="EB661A"/>
                </a:solidFill>
                <a:latin typeface="#9Slide02 Noi dung dai" panose="02000000000000000000" pitchFamily="2" charset="0"/>
                <a:ea typeface="#9Slide02 Noi dung dai" panose="02000000000000000000" pitchFamily="2" charset="0"/>
              </a:rPr>
              <a:t>tạo</a:t>
            </a:r>
            <a:r>
              <a:rPr lang="en-US" sz="4800" b="1" dirty="0">
                <a:solidFill>
                  <a:srgbClr val="EB661A"/>
                </a:solidFill>
                <a:latin typeface="#9Slide02 Noi dung dai" panose="02000000000000000000" pitchFamily="2" charset="0"/>
                <a:ea typeface="#9Slide02 Noi dung dai" panose="02000000000000000000" pitchFamily="2" charset="0"/>
              </a:rPr>
              <a:t> </a:t>
            </a:r>
            <a:r>
              <a:rPr lang="en-US" sz="4800" b="1" dirty="0" err="1">
                <a:solidFill>
                  <a:srgbClr val="EB661A"/>
                </a:solidFill>
                <a:latin typeface="#9Slide02 Noi dung dai" panose="02000000000000000000" pitchFamily="2" charset="0"/>
                <a:ea typeface="#9Slide02 Noi dung dai" panose="02000000000000000000" pitchFamily="2" charset="0"/>
              </a:rPr>
              <a:t>nghệ</a:t>
            </a:r>
            <a:r>
              <a:rPr lang="en-US" sz="4800" b="1" dirty="0">
                <a:solidFill>
                  <a:srgbClr val="EB661A"/>
                </a:solidFill>
                <a:latin typeface="#9Slide02 Noi dung dai" panose="02000000000000000000" pitchFamily="2" charset="0"/>
                <a:ea typeface="#9Slide02 Noi dung dai" panose="02000000000000000000" pitchFamily="2" charset="0"/>
              </a:rPr>
              <a:t> </a:t>
            </a:r>
            <a:r>
              <a:rPr lang="en-US" sz="4800" b="1" dirty="0" err="1">
                <a:solidFill>
                  <a:srgbClr val="EB661A"/>
                </a:solidFill>
                <a:latin typeface="#9Slide02 Noi dung dai" panose="02000000000000000000" pitchFamily="2" charset="0"/>
                <a:ea typeface="#9Slide02 Noi dung dai" panose="02000000000000000000" pitchFamily="2" charset="0"/>
              </a:rPr>
              <a:t>thuật</a:t>
            </a:r>
            <a:endParaRPr lang="en-US" altLang="zh-CN" sz="13800" dirty="0">
              <a:solidFill>
                <a:srgbClr val="EB661A"/>
              </a:solidFill>
              <a:latin typeface="#9Slide02 Noi dung dai" panose="02000000000000000000" pitchFamily="2" charset="0"/>
              <a:ea typeface="#9Slide02 Noi dung dai" panose="02000000000000000000" pitchFamily="2" charset="0"/>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grpSp>
        <p:nvGrpSpPr>
          <p:cNvPr id="23" name="组合 22"/>
          <p:cNvGrpSpPr/>
          <p:nvPr/>
        </p:nvGrpSpPr>
        <p:grpSpPr>
          <a:xfrm>
            <a:off x="625445" y="3570764"/>
            <a:ext cx="1891025" cy="1209291"/>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0" name="图片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spTree>
    <p:extLst>
      <p:ext uri="{BB962C8B-B14F-4D97-AF65-F5344CB8AC3E}">
        <p14:creationId xmlns:p14="http://schemas.microsoft.com/office/powerpoint/2010/main" val="1577268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wipe(down)">
                                      <p:cBhvr>
                                        <p:cTn id="14" dur="500"/>
                                        <p:tgtEl>
                                          <p:spTgt spid="8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1000"/>
                                        <p:tgtEl>
                                          <p:spTgt spid="89"/>
                                        </p:tgtEl>
                                      </p:cBhvr>
                                    </p:animEffect>
                                    <p:anim calcmode="lin" valueType="num">
                                      <p:cBhvr>
                                        <p:cTn id="32" dur="1000" fill="hold"/>
                                        <p:tgtEl>
                                          <p:spTgt spid="89"/>
                                        </p:tgtEl>
                                        <p:attrNameLst>
                                          <p:attrName>ppt_x</p:attrName>
                                        </p:attrNameLst>
                                      </p:cBhvr>
                                      <p:tavLst>
                                        <p:tav tm="0">
                                          <p:val>
                                            <p:strVal val="#ppt_x"/>
                                          </p:val>
                                        </p:tav>
                                        <p:tav tm="100000">
                                          <p:val>
                                            <p:strVal val="#ppt_x"/>
                                          </p:val>
                                        </p:tav>
                                      </p:tavLst>
                                    </p:anim>
                                    <p:anim calcmode="lin" valueType="num">
                                      <p:cBhvr>
                                        <p:cTn id="3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Diagram&#10;&#10;Description automatically generated">
            <a:extLst>
              <a:ext uri="{FF2B5EF4-FFF2-40B4-BE49-F238E27FC236}">
                <a16:creationId xmlns:a16="http://schemas.microsoft.com/office/drawing/2014/main" id="{06258099-513D-96B7-8702-F8878D592600}"/>
              </a:ext>
            </a:extLst>
          </p:cNvPr>
          <p:cNvPicPr>
            <a:picLocks noChangeAspect="1"/>
          </p:cNvPicPr>
          <p:nvPr/>
        </p:nvPicPr>
        <p:blipFill rotWithShape="1">
          <a:blip r:embed="rId2">
            <a:extLst>
              <a:ext uri="{28A0092B-C50C-407E-A947-70E740481C1C}">
                <a14:useLocalDpi xmlns:a14="http://schemas.microsoft.com/office/drawing/2010/main" val="0"/>
              </a:ext>
            </a:extLst>
          </a:blip>
          <a:srcRect b="13984"/>
          <a:stretch/>
        </p:blipFill>
        <p:spPr>
          <a:xfrm>
            <a:off x="133359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a:extLst>
              <a:ext uri="{FF2B5EF4-FFF2-40B4-BE49-F238E27FC236}">
                <a16:creationId xmlns:a16="http://schemas.microsoft.com/office/drawing/2014/main" id="{E1905040-5A8D-99E1-348A-FDA6F83B4B0C}"/>
              </a:ext>
            </a:extLst>
          </p:cNvPr>
          <p:cNvSpPr txBox="1"/>
          <p:nvPr/>
        </p:nvSpPr>
        <p:spPr>
          <a:xfrm>
            <a:off x="0" y="5411450"/>
            <a:ext cx="499846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đánh</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đàn</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id="{384724FA-6D5B-954A-33E7-8AB3A006CC17}"/>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4" name="Google Shape;234;p12">
            <a:extLst>
              <a:ext uri="{FF2B5EF4-FFF2-40B4-BE49-F238E27FC236}">
                <a16:creationId xmlns:a16="http://schemas.microsoft.com/office/drawing/2014/main" id="{581C1996-7782-0FEF-986C-B06CBC2CA3BD}"/>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405929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sport&#10;&#10;Description automatically generated">
            <a:extLst>
              <a:ext uri="{FF2B5EF4-FFF2-40B4-BE49-F238E27FC236}">
                <a16:creationId xmlns:a16="http://schemas.microsoft.com/office/drawing/2014/main" id="{7814D021-0841-8FEA-F516-E52A55004009}"/>
              </a:ext>
            </a:extLst>
          </p:cNvPr>
          <p:cNvPicPr>
            <a:picLocks noChangeAspect="1"/>
          </p:cNvPicPr>
          <p:nvPr/>
        </p:nvPicPr>
        <p:blipFill rotWithShape="1">
          <a:blip r:embed="rId2">
            <a:extLst>
              <a:ext uri="{28A0092B-C50C-407E-A947-70E740481C1C}">
                <a14:useLocalDpi xmlns:a14="http://schemas.microsoft.com/office/drawing/2010/main" val="0"/>
              </a:ext>
            </a:extLst>
          </a:blip>
          <a:srcRect l="-8011" t="1347" r="-5629" b="2021"/>
          <a:stretch/>
        </p:blipFill>
        <p:spPr>
          <a:xfrm>
            <a:off x="1460597" y="94268"/>
            <a:ext cx="8937168" cy="676373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id="{B1DB040D-5A02-D639-7416-C01BED2D1483}"/>
              </a:ext>
            </a:extLst>
          </p:cNvPr>
          <p:cNvSpPr txBox="1"/>
          <p:nvPr/>
        </p:nvSpPr>
        <p:spPr>
          <a:xfrm>
            <a:off x="1210277" y="5317182"/>
            <a:ext cx="748030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biểu</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diễn</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xiếc</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id="{B5C7CA0A-8BD4-0123-1BCA-474CAC26EBBC}"/>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id="{412D7A85-24D0-6AFB-7125-15104599D648}"/>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300187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megalith&#10;&#10;Description automatically generated">
            <a:extLst>
              <a:ext uri="{FF2B5EF4-FFF2-40B4-BE49-F238E27FC236}">
                <a16:creationId xmlns:a16="http://schemas.microsoft.com/office/drawing/2014/main" id="{9C7DDD0F-6CE8-0D4C-A6E0-362BD2A4DD3A}"/>
              </a:ext>
            </a:extLst>
          </p:cNvPr>
          <p:cNvPicPr>
            <a:picLocks noChangeAspect="1"/>
          </p:cNvPicPr>
          <p:nvPr/>
        </p:nvPicPr>
        <p:blipFill rotWithShape="1">
          <a:blip r:embed="rId2">
            <a:extLst>
              <a:ext uri="{28A0092B-C50C-407E-A947-70E740481C1C}">
                <a14:useLocalDpi xmlns:a14="http://schemas.microsoft.com/office/drawing/2010/main" val="0"/>
              </a:ext>
            </a:extLst>
          </a:blip>
          <a:srcRect t="1373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id="{15A75D71-DA86-C0C3-2870-98DFA02F52B0}"/>
              </a:ext>
            </a:extLst>
          </p:cNvPr>
          <p:cNvSpPr txBox="1"/>
          <p:nvPr/>
        </p:nvSpPr>
        <p:spPr>
          <a:xfrm>
            <a:off x="4051300" y="5500350"/>
            <a:ext cx="4998460" cy="1446550"/>
          </a:xfrm>
          <a:prstGeom prst="rect">
            <a:avLst/>
          </a:prstGeom>
          <a:solidFill>
            <a:srgbClr val="FFFF00"/>
          </a:solidFill>
        </p:spPr>
        <p:txBody>
          <a:bodyPr wrap="square" rtlCol="0">
            <a:spAutoFit/>
          </a:bodyPr>
          <a:lstStyle/>
          <a:p>
            <a:r>
              <a:rPr lang="vi-VN" sz="8800" dirty="0">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tạc tượng</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id="{621DEF62-0A12-526F-8514-06DE074F8FAB}"/>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id="{2C6D249E-797D-CBE8-5E57-65ED7DFC1217}"/>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424328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oup of people holding kites&#10;&#10;Description automatically generated with low confidence">
            <a:extLst>
              <a:ext uri="{FF2B5EF4-FFF2-40B4-BE49-F238E27FC236}">
                <a16:creationId xmlns:a16="http://schemas.microsoft.com/office/drawing/2014/main" id="{79461474-92E4-9668-BED5-B3A8DA702D28}"/>
              </a:ext>
            </a:extLst>
          </p:cNvPr>
          <p:cNvPicPr>
            <a:picLocks noChangeAspect="1"/>
          </p:cNvPicPr>
          <p:nvPr/>
        </p:nvPicPr>
        <p:blipFill rotWithShape="1">
          <a:blip r:embed="rId2">
            <a:extLst>
              <a:ext uri="{28A0092B-C50C-407E-A947-70E740481C1C}">
                <a14:useLocalDpi xmlns:a14="http://schemas.microsoft.com/office/drawing/2010/main" val="0"/>
              </a:ext>
            </a:extLst>
          </a:blip>
          <a:srcRect t="867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id="{FBD2C759-1EAD-2525-F1B3-584FF1F3EC6F}"/>
              </a:ext>
            </a:extLst>
          </p:cNvPr>
          <p:cNvSpPr txBox="1"/>
          <p:nvPr/>
        </p:nvSpPr>
        <p:spPr>
          <a:xfrm>
            <a:off x="4737100" y="5411450"/>
            <a:ext cx="4998460" cy="1446550"/>
          </a:xfrm>
          <a:prstGeom prst="rect">
            <a:avLst/>
          </a:prstGeom>
          <a:solidFill>
            <a:srgbClr val="FFFF00"/>
          </a:solidFill>
        </p:spPr>
        <p:txBody>
          <a:bodyPr wrap="square" rtlCol="0">
            <a:spAutoFit/>
          </a:bodyPr>
          <a:lstStyle/>
          <a:p>
            <a:pPr algn="ctr"/>
            <a:r>
              <a:rPr lang="en-US" sz="8800" dirty="0" err="1">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múa</a:t>
            </a:r>
            <a:r>
              <a:rPr lang="en-US" sz="8800" dirty="0">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sạp</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id="{332B991F-F5FA-EDA4-7FE6-F5BC671998EA}"/>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id="{B7D39D6B-3C37-A655-6E58-87543430AC83}"/>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2073360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241" name="Google Shape;241;p13"/>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242" name="Google Shape;242;p13"/>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243" name="Google Shape;243;p13"/>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244" name="Google Shape;244;p13"/>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245" name="Google Shape;245;p13"/>
          <p:cNvSpPr/>
          <p:nvPr/>
        </p:nvSpPr>
        <p:spPr>
          <a:xfrm>
            <a:off x="2855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buClr>
                <a:srgbClr val="000000"/>
              </a:buClr>
            </a:pPr>
            <a:r>
              <a:rPr lang="en-US" sz="2800" kern="0">
                <a:solidFill>
                  <a:srgbClr val="000000"/>
                </a:solidFill>
                <a:latin typeface="Arial"/>
                <a:ea typeface="Arial"/>
                <a:cs typeface="Arial"/>
                <a:sym typeface="Arial"/>
              </a:rPr>
              <a:t>Chúc mừng cậu đã thu thập được khá nhiều rương châu báu. Chúc cậu thượng lộ bình an.</a:t>
            </a:r>
            <a:endParaRPr sz="2800" kern="0">
              <a:solidFill>
                <a:srgbClr val="000000"/>
              </a:solidFill>
              <a:latin typeface="Arial"/>
              <a:ea typeface="Arial"/>
              <a:cs typeface="Arial"/>
              <a:sym typeface="Arial"/>
            </a:endParaRPr>
          </a:p>
        </p:txBody>
      </p:sp>
      <p:pic>
        <p:nvPicPr>
          <p:cNvPr id="246" name="Google Shape;246;p13"/>
          <p:cNvPicPr preferRelativeResize="0"/>
          <p:nvPr/>
        </p:nvPicPr>
        <p:blipFill rotWithShape="1">
          <a:blip r:embed="rId9">
            <a:alphaModFix/>
          </a:blip>
          <a:srcRect/>
          <a:stretch/>
        </p:blipFill>
        <p:spPr>
          <a:xfrm>
            <a:off x="3109665" y="4645026"/>
            <a:ext cx="5108575" cy="2212975"/>
          </a:xfrm>
          <a:prstGeom prst="rect">
            <a:avLst/>
          </a:prstGeom>
          <a:noFill/>
          <a:ln>
            <a:noFill/>
          </a:ln>
        </p:spPr>
      </p:pic>
      <p:pic>
        <p:nvPicPr>
          <p:cNvPr id="247" name="Google Shape;247;p13"/>
          <p:cNvPicPr preferRelativeResize="0"/>
          <p:nvPr/>
        </p:nvPicPr>
        <p:blipFill rotWithShape="1">
          <a:blip r:embed="rId10">
            <a:alphaModFix/>
          </a:blip>
          <a:srcRect/>
          <a:stretch/>
        </p:blipFill>
        <p:spPr>
          <a:xfrm>
            <a:off x="8472264" y="605976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strVal val="0"/>
                                          </p:val>
                                        </p:tav>
                                        <p:tav tm="100000">
                                          <p:val>
                                            <p:strVal val="#ppt_w"/>
                                          </p:val>
                                        </p:tav>
                                      </p:tavLst>
                                    </p:anim>
                                    <p:anim calcmode="lin" valueType="num">
                                      <p:cBhvr additive="base">
                                        <p:cTn id="8" dur="5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Desktop\5385f09707721.png"/>
          <p:cNvPicPr>
            <a:picLocks noChangeAspect="1" noChangeArrowheads="1"/>
          </p:cNvPicPr>
          <p:nvPr/>
        </p:nvPicPr>
        <p:blipFill>
          <a:blip r:embed="rId3" cstate="print"/>
          <a:srcRect/>
          <a:stretch>
            <a:fillRect/>
          </a:stretch>
        </p:blipFill>
        <p:spPr bwMode="auto">
          <a:xfrm>
            <a:off x="-5642" y="1"/>
            <a:ext cx="12188240" cy="6857999"/>
          </a:xfrm>
          <a:prstGeom prst="rect">
            <a:avLst/>
          </a:prstGeom>
          <a:noFill/>
        </p:spPr>
      </p:pic>
      <p:pic>
        <p:nvPicPr>
          <p:cNvPr id="14339" name="Picture 3" descr="C:\Users\Administrator\Desktop\4.png"/>
          <p:cNvPicPr>
            <a:picLocks noChangeAspect="1" noChangeArrowheads="1"/>
          </p:cNvPicPr>
          <p:nvPr/>
        </p:nvPicPr>
        <p:blipFill>
          <a:blip r:embed="rId4" cstate="print"/>
          <a:srcRect/>
          <a:stretch>
            <a:fillRect/>
          </a:stretch>
        </p:blipFill>
        <p:spPr bwMode="auto">
          <a:xfrm>
            <a:off x="2062777" y="314664"/>
            <a:ext cx="1840932" cy="1413497"/>
          </a:xfrm>
          <a:prstGeom prst="rect">
            <a:avLst/>
          </a:prstGeom>
          <a:noFill/>
        </p:spPr>
      </p:pic>
      <p:grpSp>
        <p:nvGrpSpPr>
          <p:cNvPr id="2" name="组合 21"/>
          <p:cNvGrpSpPr/>
          <p:nvPr/>
        </p:nvGrpSpPr>
        <p:grpSpPr>
          <a:xfrm>
            <a:off x="5683521" y="4120176"/>
            <a:ext cx="412479" cy="412607"/>
            <a:chOff x="2766872" y="3684983"/>
            <a:chExt cx="563884" cy="563961"/>
          </a:xfrm>
        </p:grpSpPr>
        <p:sp>
          <p:nvSpPr>
            <p:cNvPr id="13" name="椭圆 12"/>
            <p:cNvSpPr/>
            <p:nvPr/>
          </p:nvSpPr>
          <p:spPr>
            <a:xfrm>
              <a:off x="2766872" y="3684983"/>
              <a:ext cx="563884" cy="563961"/>
            </a:xfrm>
            <a:prstGeom prst="ellipse">
              <a:avLst/>
            </a:prstGeom>
            <a:solidFill>
              <a:schemeClr val="accent1"/>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3" name="组合 47"/>
            <p:cNvGrpSpPr/>
            <p:nvPr/>
          </p:nvGrpSpPr>
          <p:grpSpPr>
            <a:xfrm>
              <a:off x="2923439" y="3799245"/>
              <a:ext cx="270585" cy="272453"/>
              <a:chOff x="5042691" y="2273920"/>
              <a:chExt cx="702937" cy="707692"/>
            </a:xfrm>
            <a:solidFill>
              <a:schemeClr val="bg1"/>
            </a:solidFill>
          </p:grpSpPr>
          <p:sp>
            <p:nvSpPr>
              <p:cNvPr id="15"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1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4" name="组合 22"/>
          <p:cNvGrpSpPr/>
          <p:nvPr/>
        </p:nvGrpSpPr>
        <p:grpSpPr>
          <a:xfrm>
            <a:off x="6499360" y="4120176"/>
            <a:ext cx="412479" cy="412607"/>
            <a:chOff x="3782859" y="3684983"/>
            <a:chExt cx="563884" cy="563961"/>
          </a:xfrm>
        </p:grpSpPr>
        <p:sp>
          <p:nvSpPr>
            <p:cNvPr id="18" name="椭圆 17"/>
            <p:cNvSpPr/>
            <p:nvPr/>
          </p:nvSpPr>
          <p:spPr>
            <a:xfrm>
              <a:off x="3782859"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5" name="组合 50"/>
            <p:cNvGrpSpPr/>
            <p:nvPr/>
          </p:nvGrpSpPr>
          <p:grpSpPr>
            <a:xfrm>
              <a:off x="3936848" y="3834339"/>
              <a:ext cx="282468" cy="240378"/>
              <a:chOff x="7909299" y="3772690"/>
              <a:chExt cx="667095" cy="567616"/>
            </a:xfrm>
            <a:solidFill>
              <a:schemeClr val="bg1"/>
            </a:solidFill>
          </p:grpSpPr>
          <p:sp>
            <p:nvSpPr>
              <p:cNvPr id="20"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21"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6" name="组合 23"/>
          <p:cNvGrpSpPr/>
          <p:nvPr/>
        </p:nvGrpSpPr>
        <p:grpSpPr>
          <a:xfrm>
            <a:off x="7315199" y="4120176"/>
            <a:ext cx="412479" cy="412607"/>
            <a:chOff x="4798846" y="3684983"/>
            <a:chExt cx="563884" cy="563961"/>
          </a:xfrm>
        </p:grpSpPr>
        <p:sp>
          <p:nvSpPr>
            <p:cNvPr id="23" name="椭圆 22"/>
            <p:cNvSpPr/>
            <p:nvPr/>
          </p:nvSpPr>
          <p:spPr>
            <a:xfrm>
              <a:off x="4798846" y="3684983"/>
              <a:ext cx="563884" cy="563961"/>
            </a:xfrm>
            <a:prstGeom prst="ellipse">
              <a:avLst/>
            </a:prstGeom>
            <a:solidFill>
              <a:schemeClr val="accent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7" name="组合 53"/>
            <p:cNvGrpSpPr/>
            <p:nvPr/>
          </p:nvGrpSpPr>
          <p:grpSpPr>
            <a:xfrm>
              <a:off x="4986263" y="3800231"/>
              <a:ext cx="203290" cy="270481"/>
              <a:chOff x="7976594" y="2279040"/>
              <a:chExt cx="528116" cy="702571"/>
            </a:xfrm>
            <a:solidFill>
              <a:schemeClr val="bg1"/>
            </a:solidFill>
          </p:grpSpPr>
          <p:sp>
            <p:nvSpPr>
              <p:cNvPr id="2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26" name="Freeform 24"/>
              <p:cNvSpPr>
                <a:spLocks/>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8" name="组合 24"/>
          <p:cNvGrpSpPr/>
          <p:nvPr/>
        </p:nvGrpSpPr>
        <p:grpSpPr>
          <a:xfrm>
            <a:off x="8083048" y="4120176"/>
            <a:ext cx="412479" cy="412607"/>
            <a:chOff x="5814834" y="3684983"/>
            <a:chExt cx="563884" cy="563961"/>
          </a:xfrm>
        </p:grpSpPr>
        <p:sp>
          <p:nvSpPr>
            <p:cNvPr id="28" name="椭圆 27"/>
            <p:cNvSpPr/>
            <p:nvPr/>
          </p:nvSpPr>
          <p:spPr>
            <a:xfrm>
              <a:off x="5814834"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9" name="组合 56"/>
            <p:cNvGrpSpPr/>
            <p:nvPr/>
          </p:nvGrpSpPr>
          <p:grpSpPr>
            <a:xfrm>
              <a:off x="5961456" y="3800091"/>
              <a:ext cx="272556" cy="270762"/>
              <a:chOff x="6463926" y="2278309"/>
              <a:chExt cx="708057" cy="703302"/>
            </a:xfrm>
            <a:solidFill>
              <a:schemeClr val="bg1"/>
            </a:solidFill>
          </p:grpSpPr>
          <p:sp>
            <p:nvSpPr>
              <p:cNvPr id="30"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1"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2"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3"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cxnSp>
        <p:nvCxnSpPr>
          <p:cNvPr id="54" name="直接连接符 53"/>
          <p:cNvCxnSpPr/>
          <p:nvPr/>
        </p:nvCxnSpPr>
        <p:spPr>
          <a:xfrm>
            <a:off x="3903709" y="2394980"/>
            <a:ext cx="5829833" cy="47991"/>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F7F0CA8-CA72-39D7-817B-432C94782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28" y="1912095"/>
            <a:ext cx="11550750" cy="9365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id="{58D4F3AC-59ED-D0DC-8B77-BEA9C44501AB}"/>
              </a:ext>
            </a:extLst>
          </p:cNvPr>
          <p:cNvSpPr txBox="1"/>
          <p:nvPr/>
        </p:nvSpPr>
        <p:spPr>
          <a:xfrm>
            <a:off x="4205428" y="3135083"/>
            <a:ext cx="3671844" cy="646331"/>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KHÁM PHÁ</a:t>
            </a:r>
            <a:endParaRPr lang="en-US" altLang="zh-CN" sz="3600" b="1" dirty="0">
              <a:solidFill>
                <a:srgbClr val="002060"/>
              </a:solidFill>
              <a:latin typeface="+mn-ea"/>
            </a:endParaRPr>
          </a:p>
        </p:txBody>
      </p:sp>
      <p:grpSp>
        <p:nvGrpSpPr>
          <p:cNvPr id="4" name="组合 12">
            <a:extLst>
              <a:ext uri="{FF2B5EF4-FFF2-40B4-BE49-F238E27FC236}">
                <a16:creationId xmlns:a16="http://schemas.microsoft.com/office/drawing/2014/main" id="{AC414306-0D35-F19A-CADF-A6B0724AB89C}"/>
              </a:ext>
            </a:extLst>
          </p:cNvPr>
          <p:cNvGrpSpPr/>
          <p:nvPr/>
        </p:nvGrpSpPr>
        <p:grpSpPr>
          <a:xfrm>
            <a:off x="5092690" y="1499726"/>
            <a:ext cx="1887422" cy="1375025"/>
            <a:chOff x="3240023" y="2208279"/>
            <a:chExt cx="2249940" cy="1639127"/>
          </a:xfrm>
        </p:grpSpPr>
        <p:sp>
          <p:nvSpPr>
            <p:cNvPr id="5" name="云形 44">
              <a:extLst>
                <a:ext uri="{FF2B5EF4-FFF2-40B4-BE49-F238E27FC236}">
                  <a16:creationId xmlns:a16="http://schemas.microsoft.com/office/drawing/2014/main" id="{15247F22-3000-36D5-388D-77028C80F555}"/>
                </a:ext>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3">
              <a:extLst>
                <a:ext uri="{FF2B5EF4-FFF2-40B4-BE49-F238E27FC236}">
                  <a16:creationId xmlns:a16="http://schemas.microsoft.com/office/drawing/2014/main" id="{E287E335-FB28-55F8-886C-FC312D65F0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spTree>
    <p:extLst>
      <p:ext uri="{BB962C8B-B14F-4D97-AF65-F5344CB8AC3E}">
        <p14:creationId xmlns:p14="http://schemas.microsoft.com/office/powerpoint/2010/main" val="70810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id="{58D4F3AC-59ED-D0DC-8B77-BEA9C44501AB}"/>
              </a:ext>
            </a:extLst>
          </p:cNvPr>
          <p:cNvSpPr txBox="1"/>
          <p:nvPr/>
        </p:nvSpPr>
        <p:spPr>
          <a:xfrm>
            <a:off x="3492660" y="2179729"/>
            <a:ext cx="527015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BÀI ĐỌC 1:</a:t>
            </a:r>
          </a:p>
          <a:p>
            <a:pPr algn="ctr"/>
            <a:r>
              <a:rPr lang="en-US" altLang="zh-CN" sz="3600" b="1" dirty="0">
                <a:solidFill>
                  <a:srgbClr val="002060"/>
                </a:solidFill>
                <a:latin typeface="Arial" panose="020B0604020202020204" pitchFamily="34" charset="0"/>
                <a:cs typeface="Arial" panose="020B0604020202020204" pitchFamily="34" charset="0"/>
              </a:rPr>
              <a:t>TIẾNG ĐÀN</a:t>
            </a:r>
            <a:endParaRPr lang="en-US" altLang="zh-CN" sz="3600" b="1" dirty="0">
              <a:solidFill>
                <a:srgbClr val="002060"/>
              </a:solidFill>
              <a:latin typeface="+mn-ea"/>
            </a:endParaRPr>
          </a:p>
        </p:txBody>
      </p:sp>
    </p:spTree>
    <p:extLst>
      <p:ext uri="{BB962C8B-B14F-4D97-AF65-F5344CB8AC3E}">
        <p14:creationId xmlns:p14="http://schemas.microsoft.com/office/powerpoint/2010/main" val="285600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id="{58D4F3AC-59ED-D0DC-8B77-BEA9C44501AB}"/>
              </a:ext>
            </a:extLst>
          </p:cNvPr>
          <p:cNvSpPr txBox="1"/>
          <p:nvPr/>
        </p:nvSpPr>
        <p:spPr>
          <a:xfrm>
            <a:off x="3492660" y="2179729"/>
            <a:ext cx="527015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HOẠT ĐỘNG 1: </a:t>
            </a:r>
          </a:p>
          <a:p>
            <a:pPr algn="ctr"/>
            <a:r>
              <a:rPr lang="en-US" altLang="zh-CN" sz="3600" b="1" dirty="0">
                <a:solidFill>
                  <a:srgbClr val="002060"/>
                </a:solidFill>
                <a:latin typeface="Arial" panose="020B0604020202020204" pitchFamily="34" charset="0"/>
                <a:cs typeface="Arial" panose="020B0604020202020204" pitchFamily="34" charset="0"/>
              </a:rPr>
              <a:t>ĐỌC THÀNH TIẾNG</a:t>
            </a:r>
            <a:endParaRPr lang="en-US" altLang="zh-CN" sz="3600" b="1" dirty="0">
              <a:solidFill>
                <a:srgbClr val="002060"/>
              </a:solidFill>
              <a:latin typeface="+mn-ea"/>
            </a:endParaRPr>
          </a:p>
        </p:txBody>
      </p:sp>
    </p:spTree>
    <p:extLst>
      <p:ext uri="{BB962C8B-B14F-4D97-AF65-F5344CB8AC3E}">
        <p14:creationId xmlns:p14="http://schemas.microsoft.com/office/powerpoint/2010/main" val="137501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Tree>
    <p:extLst>
      <p:ext uri="{BB962C8B-B14F-4D97-AF65-F5344CB8AC3E}">
        <p14:creationId xmlns:p14="http://schemas.microsoft.com/office/powerpoint/2010/main" val="60815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338667"/>
            <a:ext cx="12895093" cy="8093697"/>
            <a:chOff x="0" y="-221063"/>
            <a:chExt cx="12895093" cy="7946844"/>
          </a:xfrm>
        </p:grpSpPr>
        <p:sp>
          <p:nvSpPr>
            <p:cNvPr id="29" name="矩形 28"/>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44150" y="-221063"/>
              <a:ext cx="12750943" cy="7946844"/>
              <a:chOff x="2627224" y="-795141"/>
              <a:chExt cx="10013806" cy="7040780"/>
            </a:xfrm>
          </p:grpSpPr>
          <p:sp>
            <p:nvSpPr>
              <p:cNvPr id="31" name="矩形 30"/>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2" name="矩形 3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2" name="文本框 11"/>
          <p:cNvSpPr txBox="1"/>
          <p:nvPr/>
        </p:nvSpPr>
        <p:spPr>
          <a:xfrm>
            <a:off x="1163504" y="3693057"/>
            <a:ext cx="2614169" cy="523220"/>
          </a:xfrm>
          <a:prstGeom prst="rect">
            <a:avLst/>
          </a:prstGeom>
          <a:noFill/>
        </p:spPr>
        <p:txBody>
          <a:bodyPr wrap="square" rtlCol="0">
            <a:spAutoFit/>
          </a:bodyPr>
          <a:lstStyle/>
          <a:p>
            <a:r>
              <a:rPr lang="en-US" altLang="zh-CN" sz="2800" b="1" dirty="0">
                <a:solidFill>
                  <a:srgbClr val="002060"/>
                </a:solidFill>
                <a:latin typeface="Arial" panose="020B0604020202020204" pitchFamily="34" charset="0"/>
                <a:cs typeface="Arial" panose="020B0604020202020204" pitchFamily="34" charset="0"/>
              </a:rPr>
              <a:t>KHỞI ĐỘNG</a:t>
            </a:r>
            <a:endParaRPr lang="zh-CN" altLang="en-US" sz="2800" b="1" dirty="0">
              <a:solidFill>
                <a:srgbClr val="002060"/>
              </a:solidFill>
              <a:latin typeface="Arial" panose="020B0604020202020204" pitchFamily="34" charset="0"/>
              <a:cs typeface="Arial" panose="020B0604020202020204" pitchFamily="34" charset="0"/>
            </a:endParaRPr>
          </a:p>
        </p:txBody>
      </p:sp>
      <p:sp>
        <p:nvSpPr>
          <p:cNvPr id="19" name="文本框 18"/>
          <p:cNvSpPr txBox="1"/>
          <p:nvPr/>
        </p:nvSpPr>
        <p:spPr>
          <a:xfrm>
            <a:off x="3537406" y="2532755"/>
            <a:ext cx="2275747"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KHÁM PHÁ</a:t>
            </a:r>
            <a:endParaRPr lang="en-US" altLang="zh-CN" sz="2800" b="1" dirty="0">
              <a:solidFill>
                <a:srgbClr val="002060"/>
              </a:solidFill>
              <a:latin typeface="+mn-ea"/>
            </a:endParaRPr>
          </a:p>
        </p:txBody>
      </p:sp>
      <p:sp>
        <p:nvSpPr>
          <p:cNvPr id="22" name="文本框 21"/>
          <p:cNvSpPr txBox="1"/>
          <p:nvPr/>
        </p:nvSpPr>
        <p:spPr>
          <a:xfrm>
            <a:off x="6092854" y="3708181"/>
            <a:ext cx="2523524"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LUYỆN TẬP</a:t>
            </a:r>
            <a:endParaRPr lang="zh-CN" altLang="en-US" sz="2800" b="1" dirty="0">
              <a:solidFill>
                <a:srgbClr val="002060"/>
              </a:solidFill>
              <a:latin typeface="Arial" panose="020B0604020202020204" pitchFamily="34" charset="0"/>
              <a:cs typeface="Arial" panose="020B0604020202020204" pitchFamily="34" charset="0"/>
            </a:endParaRPr>
          </a:p>
        </p:txBody>
      </p:sp>
      <p:sp>
        <p:nvSpPr>
          <p:cNvPr id="25" name="文本框 24"/>
          <p:cNvSpPr txBox="1"/>
          <p:nvPr/>
        </p:nvSpPr>
        <p:spPr>
          <a:xfrm>
            <a:off x="8696714" y="2552128"/>
            <a:ext cx="2869521"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VẬN DỤNG</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9" name="组合 8"/>
          <p:cNvGrpSpPr/>
          <p:nvPr/>
        </p:nvGrpSpPr>
        <p:grpSpPr>
          <a:xfrm>
            <a:off x="9095695" y="1076048"/>
            <a:ext cx="1887422" cy="1375025"/>
            <a:chOff x="8725271" y="2191426"/>
            <a:chExt cx="2249940" cy="1639127"/>
          </a:xfrm>
        </p:grpSpPr>
        <p:sp>
          <p:nvSpPr>
            <p:cNvPr id="48" name="云形 47"/>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grpSp>
        <p:nvGrpSpPr>
          <p:cNvPr id="13" name="组合 12"/>
          <p:cNvGrpSpPr/>
          <p:nvPr/>
        </p:nvGrpSpPr>
        <p:grpSpPr>
          <a:xfrm>
            <a:off x="3668763" y="976922"/>
            <a:ext cx="1887422" cy="1375025"/>
            <a:chOff x="3240023" y="2208279"/>
            <a:chExt cx="2249940" cy="1639127"/>
          </a:xfrm>
        </p:grpSpPr>
        <p:sp>
          <p:nvSpPr>
            <p:cNvPr id="45" name="云形 44"/>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14" name="组合 13"/>
          <p:cNvGrpSpPr/>
          <p:nvPr/>
        </p:nvGrpSpPr>
        <p:grpSpPr>
          <a:xfrm>
            <a:off x="1133599" y="2205375"/>
            <a:ext cx="1887422" cy="1375025"/>
            <a:chOff x="703406" y="2142481"/>
            <a:chExt cx="2249940" cy="1639127"/>
          </a:xfrm>
        </p:grpSpPr>
        <p:sp>
          <p:nvSpPr>
            <p:cNvPr id="35" name="云形 34"/>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10" name="组合 9"/>
          <p:cNvGrpSpPr/>
          <p:nvPr/>
        </p:nvGrpSpPr>
        <p:grpSpPr>
          <a:xfrm>
            <a:off x="6316698" y="2254321"/>
            <a:ext cx="1887422" cy="1375025"/>
            <a:chOff x="5886505" y="2191427"/>
            <a:chExt cx="2249940" cy="1639127"/>
          </a:xfrm>
        </p:grpSpPr>
        <p:sp>
          <p:nvSpPr>
            <p:cNvPr id="47" name="云形 46"/>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grpSp>
        <p:nvGrpSpPr>
          <p:cNvPr id="41" name="组合 40"/>
          <p:cNvGrpSpPr/>
          <p:nvPr/>
        </p:nvGrpSpPr>
        <p:grpSpPr>
          <a:xfrm>
            <a:off x="0" y="5207212"/>
            <a:ext cx="12523845" cy="1647370"/>
            <a:chOff x="0" y="5207212"/>
            <a:chExt cx="12523845" cy="1647370"/>
          </a:xfrm>
        </p:grpSpPr>
        <p:pic>
          <p:nvPicPr>
            <p:cNvPr id="42" name="图片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sp>
        <p:nvSpPr>
          <p:cNvPr id="11" name="文本框 10"/>
          <p:cNvSpPr txBox="1"/>
          <p:nvPr/>
        </p:nvSpPr>
        <p:spPr>
          <a:xfrm>
            <a:off x="611587" y="368863"/>
            <a:ext cx="3092078" cy="769441"/>
          </a:xfrm>
          <a:prstGeom prst="rect">
            <a:avLst/>
          </a:prstGeom>
          <a:noFill/>
        </p:spPr>
        <p:txBody>
          <a:bodyPr vert="horz" wrap="square" rtlCol="0">
            <a:spAutoFit/>
          </a:bodyPr>
          <a:lstStyle/>
          <a:p>
            <a:pPr algn="ctr"/>
            <a:r>
              <a:rPr lang="en-US" altLang="zh-CN" sz="4400" b="1" dirty="0">
                <a:solidFill>
                  <a:schemeClr val="bg1"/>
                </a:solidFill>
                <a:latin typeface="Arial" panose="020B0604020202020204" pitchFamily="34" charset="0"/>
                <a:ea typeface="方正汉真广标简体" panose="02000000000000000000" pitchFamily="2" charset="-122"/>
                <a:cs typeface="Arial" panose="020B0604020202020204" pitchFamily="34" charset="0"/>
              </a:rPr>
              <a:t>MỤC LỤC</a:t>
            </a:r>
            <a:endParaRPr lang="zh-CN" altLang="en-US" sz="4400" b="1" dirty="0">
              <a:solidFill>
                <a:schemeClr val="bg1"/>
              </a:solidFill>
              <a:latin typeface="Arial" panose="020B0604020202020204" pitchFamily="34" charset="0"/>
              <a:ea typeface="方正汉真广标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11245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2" grpId="0"/>
      <p:bldP spid="2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44FE0-BF9B-FDD1-0329-0EF0C7DB7B00}"/>
              </a:ext>
            </a:extLst>
          </p:cNvPr>
          <p:cNvGrpSpPr/>
          <p:nvPr/>
        </p:nvGrpSpPr>
        <p:grpSpPr>
          <a:xfrm>
            <a:off x="381000" y="32039"/>
            <a:ext cx="11633200" cy="6610061"/>
            <a:chOff x="381000" y="32039"/>
            <a:chExt cx="11633200" cy="6610061"/>
          </a:xfrm>
        </p:grpSpPr>
        <p:sp>
          <p:nvSpPr>
            <p:cNvPr id="12" name="Rectangle: Rounded Corners 11">
              <a:extLst>
                <a:ext uri="{FF2B5EF4-FFF2-40B4-BE49-F238E27FC236}">
                  <a16:creationId xmlns:a16="http://schemas.microsoft.com/office/drawing/2014/main" id="{BF2B7F45-0B74-E8AA-A663-B2CAE28DA273}"/>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ECBD63C-3C38-FC78-6BB1-8367ED291D98}"/>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en-US" sz="2400" b="0" i="0" dirty="0">
                  <a:solidFill>
                    <a:srgbClr val="002060"/>
                  </a:solidFill>
                  <a:effectLst/>
                  <a:latin typeface="Tahoma" panose="020B0604030504040204" pitchFamily="34" charset="0"/>
                </a:rPr>
                <a:t>    </a:t>
              </a: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4" name="TextBox 13">
              <a:extLst>
                <a:ext uri="{FF2B5EF4-FFF2-40B4-BE49-F238E27FC236}">
                  <a16:creationId xmlns:a16="http://schemas.microsoft.com/office/drawing/2014/main" id="{8F9DD027-1B85-8BBC-67DB-76FDB0EDB46B}"/>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4" name="文本框 18">
            <a:extLst>
              <a:ext uri="{FF2B5EF4-FFF2-40B4-BE49-F238E27FC236}">
                <a16:creationId xmlns:a16="http://schemas.microsoft.com/office/drawing/2014/main" id="{600BC335-2651-54E5-252D-A493FEA39886}"/>
              </a:ext>
            </a:extLst>
          </p:cNvPr>
          <p:cNvSpPr txBox="1"/>
          <p:nvPr/>
        </p:nvSpPr>
        <p:spPr>
          <a:xfrm>
            <a:off x="2203529" y="96929"/>
            <a:ext cx="7784940" cy="646331"/>
          </a:xfrm>
          <a:prstGeom prst="rect">
            <a:avLst/>
          </a:prstGeom>
          <a:noFill/>
        </p:spPr>
        <p:txBody>
          <a:bodyPr wrap="square" rtlCol="0">
            <a:spAutoFit/>
          </a:bodyPr>
          <a:lstStyle/>
          <a:p>
            <a:pPr algn="ct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được</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chia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làm</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mấy</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đoạn</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6" name="Left Brace 5">
            <a:extLst>
              <a:ext uri="{FF2B5EF4-FFF2-40B4-BE49-F238E27FC236}">
                <a16:creationId xmlns:a16="http://schemas.microsoft.com/office/drawing/2014/main" id="{0B22D4B6-93D6-7F1F-71ED-D929B4BFB4C0}"/>
              </a:ext>
            </a:extLst>
          </p:cNvPr>
          <p:cNvSpPr/>
          <p:nvPr/>
        </p:nvSpPr>
        <p:spPr>
          <a:xfrm>
            <a:off x="459737" y="317500"/>
            <a:ext cx="419100" cy="3111500"/>
          </a:xfrm>
          <a:prstGeom prst="leftBrace">
            <a:avLst>
              <a:gd name="adj1" fmla="val 7196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55338D64-9FF2-6B8A-D2CF-72E176710911}"/>
              </a:ext>
            </a:extLst>
          </p:cNvPr>
          <p:cNvSpPr txBox="1"/>
          <p:nvPr/>
        </p:nvSpPr>
        <p:spPr>
          <a:xfrm rot="16200000">
            <a:off x="-714328" y="1331372"/>
            <a:ext cx="1752600" cy="646331"/>
          </a:xfrm>
          <a:prstGeom prst="rect">
            <a:avLst/>
          </a:prstGeom>
          <a:noFill/>
        </p:spPr>
        <p:txBody>
          <a:bodyPr wrap="square" rtlCol="0">
            <a:spAutoFit/>
          </a:bodyPr>
          <a:lstStyle/>
          <a:p>
            <a:r>
              <a:rPr lang="en-US" sz="3600" b="1" dirty="0" err="1">
                <a:solidFill>
                  <a:srgbClr val="002060"/>
                </a:solidFill>
                <a:latin typeface="+mn-ea"/>
              </a:rPr>
              <a:t>Đoạn</a:t>
            </a:r>
            <a:r>
              <a:rPr lang="en-US" sz="3600" b="1" dirty="0">
                <a:solidFill>
                  <a:srgbClr val="002060"/>
                </a:solidFill>
                <a:latin typeface="+mn-ea"/>
              </a:rPr>
              <a:t> 1</a:t>
            </a:r>
          </a:p>
        </p:txBody>
      </p:sp>
      <p:sp>
        <p:nvSpPr>
          <p:cNvPr id="9" name="Left Brace 8">
            <a:extLst>
              <a:ext uri="{FF2B5EF4-FFF2-40B4-BE49-F238E27FC236}">
                <a16:creationId xmlns:a16="http://schemas.microsoft.com/office/drawing/2014/main" id="{E8762101-30FF-7B11-21E7-02DA4190A3F1}"/>
              </a:ext>
            </a:extLst>
          </p:cNvPr>
          <p:cNvSpPr/>
          <p:nvPr/>
        </p:nvSpPr>
        <p:spPr>
          <a:xfrm>
            <a:off x="288290" y="3740460"/>
            <a:ext cx="419100" cy="2222040"/>
          </a:xfrm>
          <a:prstGeom prst="leftBrace">
            <a:avLst>
              <a:gd name="adj1" fmla="val 689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6CF593E8-BA12-F5D8-C4A3-F7367088C713}"/>
              </a:ext>
            </a:extLst>
          </p:cNvPr>
          <p:cNvSpPr txBox="1"/>
          <p:nvPr/>
        </p:nvSpPr>
        <p:spPr>
          <a:xfrm rot="16200000">
            <a:off x="-714327" y="4321037"/>
            <a:ext cx="1752600" cy="646331"/>
          </a:xfrm>
          <a:prstGeom prst="rect">
            <a:avLst/>
          </a:prstGeom>
          <a:noFill/>
        </p:spPr>
        <p:txBody>
          <a:bodyPr wrap="square" rtlCol="0">
            <a:spAutoFit/>
          </a:bodyPr>
          <a:lstStyle/>
          <a:p>
            <a:r>
              <a:rPr lang="en-US" sz="3600" b="1" dirty="0" err="1">
                <a:solidFill>
                  <a:srgbClr val="002060"/>
                </a:solidFill>
                <a:latin typeface="+mn-ea"/>
              </a:rPr>
              <a:t>Đoạn</a:t>
            </a:r>
            <a:r>
              <a:rPr lang="en-US" sz="3600" b="1" dirty="0">
                <a:solidFill>
                  <a:srgbClr val="002060"/>
                </a:solidFill>
                <a:latin typeface="+mn-ea"/>
              </a:rPr>
              <a:t> 2</a:t>
            </a:r>
          </a:p>
        </p:txBody>
      </p:sp>
    </p:spTree>
    <p:extLst>
      <p:ext uri="{BB962C8B-B14F-4D97-AF65-F5344CB8AC3E}">
        <p14:creationId xmlns:p14="http://schemas.microsoft.com/office/powerpoint/2010/main" val="198681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1" presetClass="exit" presetSubtype="0" fill="hold" grpId="1"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2" name="Rounded Rectangle 13">
            <a:extLst>
              <a:ext uri="{FF2B5EF4-FFF2-40B4-BE49-F238E27FC236}">
                <a16:creationId xmlns:a16="http://schemas.microsoft.com/office/drawing/2014/main" id="{F2E44280-E3CD-94E1-4E57-3878423B3A34}"/>
              </a:ext>
            </a:extLst>
          </p:cNvPr>
          <p:cNvSpPr/>
          <p:nvPr/>
        </p:nvSpPr>
        <p:spPr>
          <a:xfrm>
            <a:off x="133350" y="32039"/>
            <a:ext cx="3290784" cy="553959"/>
          </a:xfrm>
          <a:prstGeom prst="roundRect">
            <a:avLst/>
          </a:prstGeom>
        </p:spPr>
        <p:style>
          <a:lnRef idx="3">
            <a:schemeClr val="lt1"/>
          </a:lnRef>
          <a:fillRef idx="1">
            <a:schemeClr val="accent1"/>
          </a:fillRef>
          <a:effectRef idx="1">
            <a:schemeClr val="accent1"/>
          </a:effectRef>
          <a:fontRef idx="minor">
            <a:schemeClr val="lt1"/>
          </a:fontRef>
        </p:style>
        <p:txBody>
          <a:bodyPr lIns="91402" tIns="45701" rIns="91402" bIns="45701" rtlCol="0" anchor="ctr"/>
          <a:lstStyle/>
          <a:p>
            <a:pPr algn="ctr"/>
            <a:r>
              <a:rPr lang="en-US" sz="2800" b="1" dirty="0">
                <a:solidFill>
                  <a:schemeClr val="bg1"/>
                </a:solidFill>
                <a:effectLst>
                  <a:outerShdw blurRad="38100" dist="38100" dir="2700000" algn="tl">
                    <a:srgbClr val="000000">
                      <a:alpha val="43137"/>
                    </a:srgbClr>
                  </a:outerShdw>
                </a:effectLst>
                <a:cs typeface="Times New Roman" panose="02020603050405020304" pitchFamily="18" charset="0"/>
              </a:rPr>
              <a:t>LUYỆN ĐỌC</a:t>
            </a:r>
          </a:p>
        </p:txBody>
      </p:sp>
      <p:cxnSp>
        <p:nvCxnSpPr>
          <p:cNvPr id="3" name="Straight Connector 2">
            <a:extLst>
              <a:ext uri="{FF2B5EF4-FFF2-40B4-BE49-F238E27FC236}">
                <a16:creationId xmlns:a16="http://schemas.microsoft.com/office/drawing/2014/main" id="{4470D173-54D8-0063-2BF0-47049975C854}"/>
              </a:ext>
            </a:extLst>
          </p:cNvPr>
          <p:cNvCxnSpPr>
            <a:cxnSpLocks/>
          </p:cNvCxnSpPr>
          <p:nvPr/>
        </p:nvCxnSpPr>
        <p:spPr>
          <a:xfrm>
            <a:off x="3424134" y="1307533"/>
            <a:ext cx="12240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06E5D68D-D41B-2799-0CE7-F48E87DE3450}"/>
              </a:ext>
            </a:extLst>
          </p:cNvPr>
          <p:cNvCxnSpPr>
            <a:cxnSpLocks/>
          </p:cNvCxnSpPr>
          <p:nvPr/>
        </p:nvCxnSpPr>
        <p:spPr>
          <a:xfrm>
            <a:off x="7894534" y="1281566"/>
            <a:ext cx="12240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0C548BA7-74ED-0243-2231-5F94767D0DF4}"/>
              </a:ext>
            </a:extLst>
          </p:cNvPr>
          <p:cNvCxnSpPr>
            <a:cxnSpLocks/>
          </p:cNvCxnSpPr>
          <p:nvPr/>
        </p:nvCxnSpPr>
        <p:spPr>
          <a:xfrm>
            <a:off x="4036167" y="1751466"/>
            <a:ext cx="87873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8840E88F-AA2B-01C7-40C8-F1AE1E8A1268}"/>
              </a:ext>
            </a:extLst>
          </p:cNvPr>
          <p:cNvCxnSpPr>
            <a:cxnSpLocks/>
          </p:cNvCxnSpPr>
          <p:nvPr/>
        </p:nvCxnSpPr>
        <p:spPr>
          <a:xfrm>
            <a:off x="2400300" y="2183266"/>
            <a:ext cx="87873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97C7A015-D1AC-5CA7-D2DF-20516E2A6171}"/>
              </a:ext>
            </a:extLst>
          </p:cNvPr>
          <p:cNvCxnSpPr>
            <a:cxnSpLocks/>
          </p:cNvCxnSpPr>
          <p:nvPr/>
        </p:nvCxnSpPr>
        <p:spPr>
          <a:xfrm>
            <a:off x="2300184" y="4798332"/>
            <a:ext cx="13383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38BDAF28-E1CC-F0EF-FFFD-CED6E6D74550}"/>
              </a:ext>
            </a:extLst>
          </p:cNvPr>
          <p:cNvCxnSpPr>
            <a:cxnSpLocks/>
          </p:cNvCxnSpPr>
          <p:nvPr/>
        </p:nvCxnSpPr>
        <p:spPr>
          <a:xfrm>
            <a:off x="8677068" y="4812166"/>
            <a:ext cx="117813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8984C82B-B919-D44F-B72C-3A6C86027CE3}"/>
              </a:ext>
            </a:extLst>
          </p:cNvPr>
          <p:cNvCxnSpPr>
            <a:cxnSpLocks/>
          </p:cNvCxnSpPr>
          <p:nvPr/>
        </p:nvCxnSpPr>
        <p:spPr>
          <a:xfrm>
            <a:off x="10162968" y="5282066"/>
            <a:ext cx="150833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FD420C86-AC19-FD34-9F80-105A136029ED}"/>
              </a:ext>
            </a:extLst>
          </p:cNvPr>
          <p:cNvCxnSpPr>
            <a:cxnSpLocks/>
          </p:cNvCxnSpPr>
          <p:nvPr/>
        </p:nvCxnSpPr>
        <p:spPr>
          <a:xfrm>
            <a:off x="8051800" y="3059566"/>
            <a:ext cx="123190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03412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FB2149-B68F-F1DC-7584-D2417972B9B1}"/>
              </a:ext>
            </a:extLst>
          </p:cNvPr>
          <p:cNvSpPr/>
          <p:nvPr/>
        </p:nvSpPr>
        <p:spPr>
          <a:xfrm>
            <a:off x="3346450" y="215900"/>
            <a:ext cx="4756150" cy="6337032"/>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53FA59-89F3-B211-1976-8BB04437894E}"/>
              </a:ext>
            </a:extLst>
          </p:cNvPr>
          <p:cNvSpPr txBox="1"/>
          <p:nvPr/>
        </p:nvSpPr>
        <p:spPr>
          <a:xfrm>
            <a:off x="3346450" y="1009789"/>
            <a:ext cx="4527550" cy="5632311"/>
          </a:xfrm>
          <a:prstGeom prst="rect">
            <a:avLst/>
          </a:prstGeom>
          <a:noFill/>
        </p:spPr>
        <p:txBody>
          <a:bodyPr wrap="square">
            <a:spAutoFit/>
          </a:bodyPr>
          <a:lstStyle/>
          <a:p>
            <a:pPr algn="ctr"/>
            <a:r>
              <a:rPr lang="en-US" sz="4000" i="1" dirty="0">
                <a:solidFill>
                  <a:srgbClr val="002060"/>
                </a:solidFill>
                <a:effectLst/>
                <a:latin typeface="Times New Roman" panose="02020603050405020304" pitchFamily="18" charset="0"/>
                <a:ea typeface="Times New Roman" panose="02020603050405020304" pitchFamily="18" charset="0"/>
              </a:rPr>
              <a:t>vi ô </a:t>
            </a:r>
            <a:r>
              <a:rPr lang="en-US" sz="4000" i="1" dirty="0" err="1">
                <a:solidFill>
                  <a:srgbClr val="002060"/>
                </a:solidFill>
                <a:effectLst/>
                <a:latin typeface="Times New Roman" panose="02020603050405020304" pitchFamily="18" charset="0"/>
                <a:ea typeface="Times New Roman" panose="02020603050405020304" pitchFamily="18" charset="0"/>
              </a:rPr>
              <a:t>lông</a:t>
            </a:r>
            <a:endParaRPr lang="en-US" sz="4000" i="1" dirty="0">
              <a:solidFill>
                <a:srgbClr val="002060"/>
              </a:solidFill>
              <a:effectLst/>
              <a:latin typeface="Times New Roman" panose="02020603050405020304" pitchFamily="18" charset="0"/>
              <a:ea typeface="Times New Roman" panose="02020603050405020304" pitchFamily="18" charset="0"/>
            </a:endParaRPr>
          </a:p>
          <a:p>
            <a:pPr algn="ctr"/>
            <a:r>
              <a:rPr lang="en-US" sz="4000" i="1" dirty="0" err="1">
                <a:solidFill>
                  <a:srgbClr val="002060"/>
                </a:solidFill>
                <a:effectLst/>
                <a:latin typeface="Times New Roman" panose="02020603050405020304" pitchFamily="18" charset="0"/>
                <a:ea typeface="Times New Roman" panose="02020603050405020304" pitchFamily="18" charset="0"/>
              </a:rPr>
              <a:t>nốt</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nhạc</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effectLst/>
                <a:latin typeface="Times New Roman" panose="02020603050405020304" pitchFamily="18" charset="0"/>
                <a:ea typeface="Times New Roman" panose="02020603050405020304" pitchFamily="18" charset="0"/>
              </a:rPr>
              <a:t>hắt</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lên</a:t>
            </a:r>
            <a:r>
              <a:rPr lang="en-US" sz="4000" i="1" dirty="0">
                <a:solidFill>
                  <a:srgbClr val="002060"/>
                </a:solidFill>
                <a:effectLst/>
                <a:latin typeface="Times New Roman" panose="02020603050405020304" pitchFamily="18" charset="0"/>
                <a:ea typeface="Times New Roman" panose="02020603050405020304" pitchFamily="18" charset="0"/>
              </a:rPr>
              <a:t> </a:t>
            </a:r>
          </a:p>
          <a:p>
            <a:pPr algn="ctr"/>
            <a:r>
              <a:rPr lang="en-US" sz="4000" i="1" dirty="0" err="1">
                <a:solidFill>
                  <a:srgbClr val="002060"/>
                </a:solidFill>
                <a:effectLst/>
                <a:latin typeface="Times New Roman" panose="02020603050405020304" pitchFamily="18" charset="0"/>
                <a:ea typeface="Times New Roman" panose="02020603050405020304" pitchFamily="18" charset="0"/>
              </a:rPr>
              <a:t>ắc</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sê</a:t>
            </a:r>
            <a:endParaRPr lang="en-US" sz="4000" i="1" dirty="0">
              <a:solidFill>
                <a:srgbClr val="002060"/>
              </a:solidFill>
              <a:effectLst/>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sẫm</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màu</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vũng</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nước</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a:solidFill>
                  <a:srgbClr val="002060"/>
                </a:solidFill>
                <a:latin typeface="Times New Roman" panose="02020603050405020304" pitchFamily="18" charset="0"/>
                <a:ea typeface="Times New Roman" panose="02020603050405020304" pitchFamily="18" charset="0"/>
              </a:rPr>
              <a:t>tung </a:t>
            </a:r>
            <a:r>
              <a:rPr lang="en-US" sz="4000" i="1" dirty="0" err="1">
                <a:solidFill>
                  <a:srgbClr val="002060"/>
                </a:solidFill>
                <a:latin typeface="Times New Roman" panose="02020603050405020304" pitchFamily="18" charset="0"/>
                <a:ea typeface="Times New Roman" panose="02020603050405020304" pitchFamily="18" charset="0"/>
              </a:rPr>
              <a:t>lưới</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lướt</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nhanh</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a:solidFill>
                  <a:srgbClr val="002060"/>
                </a:solidFill>
                <a:effectLst/>
                <a:latin typeface="Times New Roman" panose="02020603050405020304" pitchFamily="18" charset="0"/>
                <a:ea typeface="Times New Roman" panose="02020603050405020304" pitchFamily="18" charset="0"/>
              </a:rPr>
              <a:t>…</a:t>
            </a:r>
            <a:endParaRPr lang="en-US" sz="4000" dirty="0">
              <a:solidFill>
                <a:srgbClr val="002060"/>
              </a:solidFill>
            </a:endParaRPr>
          </a:p>
        </p:txBody>
      </p:sp>
      <p:sp>
        <p:nvSpPr>
          <p:cNvPr id="8" name="TextBox 7">
            <a:extLst>
              <a:ext uri="{FF2B5EF4-FFF2-40B4-BE49-F238E27FC236}">
                <a16:creationId xmlns:a16="http://schemas.microsoft.com/office/drawing/2014/main" id="{DCAACFAC-F21A-3AA0-850E-48B63882117A}"/>
              </a:ext>
            </a:extLst>
          </p:cNvPr>
          <p:cNvSpPr txBox="1"/>
          <p:nvPr/>
        </p:nvSpPr>
        <p:spPr>
          <a:xfrm>
            <a:off x="3346450" y="126732"/>
            <a:ext cx="4527550" cy="707886"/>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Luyện</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đọc</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từ</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khó</a:t>
            </a:r>
            <a:r>
              <a:rPr lang="en-US" sz="4000" b="1" dirty="0">
                <a:solidFill>
                  <a:srgbClr val="002060"/>
                </a:solidFill>
                <a:effectLst/>
                <a:latin typeface="Times New Roman" panose="02020603050405020304" pitchFamily="18" charset="0"/>
                <a:ea typeface="Times New Roman" panose="02020603050405020304" pitchFamily="18" charset="0"/>
              </a:rPr>
              <a:t>:</a:t>
            </a:r>
            <a:endParaRPr lang="en-US" sz="4000" dirty="0">
              <a:solidFill>
                <a:srgbClr val="002060"/>
              </a:solidFill>
            </a:endParaRPr>
          </a:p>
        </p:txBody>
      </p:sp>
    </p:spTree>
    <p:extLst>
      <p:ext uri="{BB962C8B-B14F-4D97-AF65-F5344CB8AC3E}">
        <p14:creationId xmlns:p14="http://schemas.microsoft.com/office/powerpoint/2010/main" val="4218931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6716779-A671-7269-D9FE-CD42957F7114}"/>
              </a:ext>
            </a:extLst>
          </p:cNvPr>
          <p:cNvSpPr/>
          <p:nvPr/>
        </p:nvSpPr>
        <p:spPr>
          <a:xfrm>
            <a:off x="950469" y="1866900"/>
            <a:ext cx="10123931" cy="3365500"/>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95742D7-1D4F-3E40-90BA-32416F651F85}"/>
              </a:ext>
            </a:extLst>
          </p:cNvPr>
          <p:cNvSpPr/>
          <p:nvPr/>
        </p:nvSpPr>
        <p:spPr>
          <a:xfrm>
            <a:off x="3703568" y="644083"/>
            <a:ext cx="5163516" cy="1015624"/>
          </a:xfrm>
          <a:prstGeom prst="rect">
            <a:avLst/>
          </a:prstGeom>
        </p:spPr>
        <p:txBody>
          <a:bodyPr wrap="none" lIns="91402" tIns="45701" rIns="91402" bIns="45701">
            <a:spAutoFit/>
          </a:bodyPr>
          <a:lstStyle/>
          <a:p>
            <a:pPr>
              <a:defRPr/>
            </a:pP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Giải</a:t>
            </a:r>
            <a:r>
              <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nghĩa</a:t>
            </a:r>
            <a:r>
              <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từ</a:t>
            </a:r>
            <a:endPar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09DBCB0C-B5F7-0C3D-6E0C-0AEE6BFE6E29}"/>
              </a:ext>
            </a:extLst>
          </p:cNvPr>
          <p:cNvSpPr/>
          <p:nvPr/>
        </p:nvSpPr>
        <p:spPr>
          <a:xfrm>
            <a:off x="1490678" y="2309620"/>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Lên</a:t>
            </a:r>
            <a:r>
              <a:rPr lang="en-US" sz="3000" dirty="0">
                <a:solidFill>
                  <a:srgbClr val="FF0000"/>
                </a:solidFill>
                <a:latin typeface="UTM Avo"/>
                <a:cs typeface="Times New Roman" pitchFamily="18" charset="0"/>
              </a:rPr>
              <a:t> </a:t>
            </a:r>
            <a:r>
              <a:rPr lang="en-US" sz="3000" dirty="0" err="1">
                <a:solidFill>
                  <a:srgbClr val="FF0000"/>
                </a:solidFill>
                <a:latin typeface="UTM Avo"/>
                <a:cs typeface="Times New Roman" pitchFamily="18" charset="0"/>
              </a:rPr>
              <a:t>dây</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5" name="Rectangle 4">
            <a:extLst>
              <a:ext uri="{FF2B5EF4-FFF2-40B4-BE49-F238E27FC236}">
                <a16:creationId xmlns:a16="http://schemas.microsoft.com/office/drawing/2014/main" id="{4EF57D0F-B7AE-EC23-1E17-28BFCEF48F98}"/>
              </a:ext>
            </a:extLst>
          </p:cNvPr>
          <p:cNvSpPr/>
          <p:nvPr/>
        </p:nvSpPr>
        <p:spPr>
          <a:xfrm>
            <a:off x="3273212" y="2365924"/>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chỉnh dây đàn cho đúng chuẩn</a:t>
            </a:r>
            <a:endParaRPr lang="en-US" sz="3000" dirty="0">
              <a:solidFill>
                <a:srgbClr val="002060"/>
              </a:solidFill>
            </a:endParaRPr>
          </a:p>
        </p:txBody>
      </p:sp>
      <p:sp>
        <p:nvSpPr>
          <p:cNvPr id="8" name="Rectangle 7">
            <a:extLst>
              <a:ext uri="{FF2B5EF4-FFF2-40B4-BE49-F238E27FC236}">
                <a16:creationId xmlns:a16="http://schemas.microsoft.com/office/drawing/2014/main" id="{51CDA026-ECEA-D010-E022-14847C6579E8}"/>
              </a:ext>
            </a:extLst>
          </p:cNvPr>
          <p:cNvSpPr/>
          <p:nvPr/>
        </p:nvSpPr>
        <p:spPr>
          <a:xfrm>
            <a:off x="1490678" y="3113972"/>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Ắc-sê</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9" name="Rectangle 8">
            <a:extLst>
              <a:ext uri="{FF2B5EF4-FFF2-40B4-BE49-F238E27FC236}">
                <a16:creationId xmlns:a16="http://schemas.microsoft.com/office/drawing/2014/main" id="{CF1E80F2-DC4A-447D-3BDE-EC572B2C23A7}"/>
              </a:ext>
            </a:extLst>
          </p:cNvPr>
          <p:cNvSpPr/>
          <p:nvPr/>
        </p:nvSpPr>
        <p:spPr>
          <a:xfrm>
            <a:off x="2878520" y="3155516"/>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cái cần có căng dây để kéo đàn vi-ô-lông.</a:t>
            </a:r>
          </a:p>
        </p:txBody>
      </p:sp>
      <p:sp>
        <p:nvSpPr>
          <p:cNvPr id="10" name="Rectangle 9">
            <a:extLst>
              <a:ext uri="{FF2B5EF4-FFF2-40B4-BE49-F238E27FC236}">
                <a16:creationId xmlns:a16="http://schemas.microsoft.com/office/drawing/2014/main" id="{84273E26-4DA0-BC41-F505-5AF135906EF5}"/>
              </a:ext>
            </a:extLst>
          </p:cNvPr>
          <p:cNvSpPr/>
          <p:nvPr/>
        </p:nvSpPr>
        <p:spPr>
          <a:xfrm>
            <a:off x="1490678" y="3918324"/>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Dân</a:t>
            </a:r>
            <a:r>
              <a:rPr lang="en-US" sz="3000" dirty="0">
                <a:solidFill>
                  <a:srgbClr val="FF0000"/>
                </a:solidFill>
                <a:latin typeface="UTM Avo"/>
                <a:cs typeface="Times New Roman" pitchFamily="18" charset="0"/>
              </a:rPr>
              <a:t> </a:t>
            </a:r>
            <a:r>
              <a:rPr lang="en-US" sz="3000" dirty="0" err="1">
                <a:solidFill>
                  <a:srgbClr val="FF0000"/>
                </a:solidFill>
                <a:latin typeface="UTM Avo"/>
                <a:cs typeface="Times New Roman" pitchFamily="18" charset="0"/>
              </a:rPr>
              <a:t>chài</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11" name="Rectangle 10">
            <a:extLst>
              <a:ext uri="{FF2B5EF4-FFF2-40B4-BE49-F238E27FC236}">
                <a16:creationId xmlns:a16="http://schemas.microsoft.com/office/drawing/2014/main" id="{BEB43CA9-7E5B-3AAE-2970-1E2FDB24BA29}"/>
              </a:ext>
            </a:extLst>
          </p:cNvPr>
          <p:cNvSpPr/>
          <p:nvPr/>
        </p:nvSpPr>
        <p:spPr>
          <a:xfrm>
            <a:off x="3451012" y="3934345"/>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người làm nghề đánh cá.</a:t>
            </a:r>
            <a:endParaRPr lang="en-US" sz="3000" dirty="0">
              <a:solidFill>
                <a:srgbClr val="002060"/>
              </a:solidFill>
            </a:endParaRPr>
          </a:p>
        </p:txBody>
      </p:sp>
    </p:spTree>
    <p:extLst>
      <p:ext uri="{BB962C8B-B14F-4D97-AF65-F5344CB8AC3E}">
        <p14:creationId xmlns:p14="http://schemas.microsoft.com/office/powerpoint/2010/main" val="105088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DDE764C-24BB-8942-D063-42430576B6BF}"/>
              </a:ext>
            </a:extLst>
          </p:cNvPr>
          <p:cNvSpPr/>
          <p:nvPr/>
        </p:nvSpPr>
        <p:spPr>
          <a:xfrm>
            <a:off x="355600" y="215900"/>
            <a:ext cx="11506200" cy="6337032"/>
          </a:xfrm>
          <a:prstGeom prst="roundRect">
            <a:avLst>
              <a:gd name="adj" fmla="val 7218"/>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8516AA-340B-C19C-0DD9-C361D2DA799C}"/>
              </a:ext>
            </a:extLst>
          </p:cNvPr>
          <p:cNvSpPr txBox="1"/>
          <p:nvPr/>
        </p:nvSpPr>
        <p:spPr>
          <a:xfrm>
            <a:off x="584200" y="0"/>
            <a:ext cx="11023600" cy="6427401"/>
          </a:xfrm>
          <a:prstGeom prst="rect">
            <a:avLst/>
          </a:prstGeom>
          <a:noFill/>
        </p:spPr>
        <p:txBody>
          <a:bodyPr wrap="square">
            <a:spAutoFit/>
          </a:bodyPr>
          <a:lstStyle/>
          <a:p>
            <a:pPr algn="just">
              <a:lnSpc>
                <a:spcPct val="130000"/>
              </a:lnSpc>
            </a:pPr>
            <a:r>
              <a:rPr lang="en-US" sz="4000" b="1" dirty="0" err="1">
                <a:solidFill>
                  <a:srgbClr val="002060"/>
                </a:solidFill>
                <a:effectLst/>
                <a:latin typeface="Times New Roman" panose="02020603050405020304" pitchFamily="18" charset="0"/>
                <a:ea typeface="Times New Roman" panose="02020603050405020304" pitchFamily="18" charset="0"/>
              </a:rPr>
              <a:t>Luyện</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đọc</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câu</a:t>
            </a:r>
            <a:r>
              <a:rPr lang="en-US" sz="4000" b="1" dirty="0">
                <a:solidFill>
                  <a:srgbClr val="002060"/>
                </a:solidFill>
                <a:effectLst/>
                <a:latin typeface="Times New Roman" panose="02020603050405020304" pitchFamily="18" charset="0"/>
                <a:ea typeface="Times New Roman" panose="02020603050405020304" pitchFamily="18" charset="0"/>
              </a:rPr>
              <a:t>: </a:t>
            </a:r>
          </a:p>
          <a:p>
            <a:pPr algn="just">
              <a:lnSpc>
                <a:spcPct val="130000"/>
              </a:lnSpc>
            </a:pPr>
            <a:r>
              <a:rPr lang="vi-VN" sz="4000" i="1" dirty="0">
                <a:solidFill>
                  <a:srgbClr val="002060"/>
                </a:solidFill>
                <a:effectLst/>
                <a:latin typeface="Times New Roman" panose="02020603050405020304" pitchFamily="18" charset="0"/>
                <a:ea typeface="Times New Roman" panose="02020603050405020304" pitchFamily="18" charset="0"/>
              </a:rPr>
              <a:t>Tiếng đàn bay ra vườn. </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Vài cánh ngọc lan êm ái rụng xuống nền đất mát rượi.</a:t>
            </a:r>
            <a:r>
              <a:rPr lang="vi-VN" sz="4000" i="1" dirty="0">
                <a:solidFill>
                  <a:srgbClr val="FF0000"/>
                </a:solidFill>
                <a:effectLst/>
                <a:latin typeface="Times New Roman" panose="02020603050405020304" pitchFamily="18" charset="0"/>
                <a:ea typeface="Times New Roman" panose="02020603050405020304" pitchFamily="18" charset="0"/>
              </a:rPr>
              <a:t> //</a:t>
            </a:r>
            <a:r>
              <a:rPr lang="vi-VN" sz="4000" i="1" dirty="0">
                <a:solidFill>
                  <a:srgbClr val="002060"/>
                </a:solidFill>
                <a:effectLst/>
                <a:latin typeface="Times New Roman" panose="02020603050405020304" pitchFamily="18" charset="0"/>
                <a:ea typeface="Times New Roman" panose="02020603050405020304" pitchFamily="18" charset="0"/>
              </a:rPr>
              <a:t>Dưới đường/ lũ trẻ đang rủ nhau thả những chiếc thuyền gấp bằng giấy trên những vũng nước mưa.</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Ngoài Hồ Tây,</a:t>
            </a:r>
            <a:r>
              <a:rPr lang="en-US" sz="4000" i="1" dirty="0">
                <a:solidFill>
                  <a:srgbClr val="002060"/>
                </a:solidFill>
                <a:effectLst/>
                <a:latin typeface="Times New Roman" panose="02020603050405020304" pitchFamily="18" charset="0"/>
                <a:ea typeface="Times New Roman" panose="02020603050405020304" pitchFamily="18" charset="0"/>
              </a:rPr>
              <a:t> </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dân chài đang tung lưới bắt cá.</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 Hoa mười giờ nở đỏ quanh các lối đi ven hồ.</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 Bóng mấy con chim bồ câu lướt nhanh trên những mái nhà cao thấp. </a:t>
            </a:r>
            <a:r>
              <a:rPr lang="vi-VN" sz="4000" i="1" dirty="0">
                <a:solidFill>
                  <a:srgbClr val="FF0000"/>
                </a:solidFill>
                <a:effectLst/>
                <a:latin typeface="Times New Roman" panose="02020603050405020304" pitchFamily="18" charset="0"/>
                <a:ea typeface="Times New Roman" panose="02020603050405020304" pitchFamily="18" charset="0"/>
              </a:rPr>
              <a:t>// </a:t>
            </a:r>
            <a:endParaRPr lang="en-US" sz="4000" dirty="0">
              <a:solidFill>
                <a:srgbClr val="FF0000"/>
              </a:solidFill>
            </a:endParaRPr>
          </a:p>
        </p:txBody>
      </p:sp>
    </p:spTree>
    <p:extLst>
      <p:ext uri="{BB962C8B-B14F-4D97-AF65-F5344CB8AC3E}">
        <p14:creationId xmlns:p14="http://schemas.microsoft.com/office/powerpoint/2010/main" val="407540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en-US" sz="2400" dirty="0">
                  <a:solidFill>
                    <a:srgbClr val="002060"/>
                  </a:solidFill>
                  <a:latin typeface="Tahoma" panose="020B0604030504040204" pitchFamily="34" charset="0"/>
                </a:rPr>
                <a:t>    </a:t>
              </a: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3" name="Flowchart: Terminator 2">
            <a:extLst>
              <a:ext uri="{FF2B5EF4-FFF2-40B4-BE49-F238E27FC236}">
                <a16:creationId xmlns:a16="http://schemas.microsoft.com/office/drawing/2014/main" id="{E8E5BA95-E881-5DE2-3A6F-6B73778BC2D5}"/>
              </a:ext>
            </a:extLst>
          </p:cNvPr>
          <p:cNvSpPr/>
          <p:nvPr/>
        </p:nvSpPr>
        <p:spPr>
          <a:xfrm>
            <a:off x="8853714" y="-34957"/>
            <a:ext cx="3338286" cy="473107"/>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r>
              <a:rPr lang="en-US" sz="2000" b="1" dirty="0">
                <a:effectLst>
                  <a:outerShdw blurRad="38100" dist="38100" dir="2700000" algn="tl">
                    <a:srgbClr val="000000">
                      <a:alpha val="43137"/>
                    </a:srgbClr>
                  </a:outerShdw>
                </a:effectLst>
                <a:cs typeface="Times New Roman" panose="02020603050405020304" pitchFamily="18" charset="0"/>
              </a:rPr>
              <a:t>ĐỌC TOÀN BÀI</a:t>
            </a:r>
          </a:p>
        </p:txBody>
      </p:sp>
    </p:spTree>
    <p:extLst>
      <p:ext uri="{BB962C8B-B14F-4D97-AF65-F5344CB8AC3E}">
        <p14:creationId xmlns:p14="http://schemas.microsoft.com/office/powerpoint/2010/main" val="2586773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50" y="535486"/>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1">
            <a:extLst>
              <a:ext uri="{FF2B5EF4-FFF2-40B4-BE49-F238E27FC236}">
                <a16:creationId xmlns:a16="http://schemas.microsoft.com/office/drawing/2014/main" id="{8D792637-E1B4-1E56-70F7-B9931D06C452}"/>
              </a:ext>
            </a:extLst>
          </p:cNvPr>
          <p:cNvSpPr txBox="1"/>
          <p:nvPr/>
        </p:nvSpPr>
        <p:spPr>
          <a:xfrm>
            <a:off x="4073141" y="2397066"/>
            <a:ext cx="384068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HOẠT ĐỘNG 2:</a:t>
            </a:r>
          </a:p>
          <a:p>
            <a:pPr algn="ctr"/>
            <a:r>
              <a:rPr lang="en-US" altLang="zh-CN" sz="3600" b="1" dirty="0">
                <a:solidFill>
                  <a:srgbClr val="002060"/>
                </a:solidFill>
                <a:latin typeface="Arial" panose="020B0604020202020204" pitchFamily="34" charset="0"/>
                <a:cs typeface="Arial" panose="020B0604020202020204" pitchFamily="34" charset="0"/>
              </a:rPr>
              <a:t> ĐỌC HIỂU</a:t>
            </a:r>
            <a:endParaRPr lang="zh-CN" alt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22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1B3EFD-3F6D-DFF8-A204-C30DD78D31E1}"/>
              </a:ext>
            </a:extLst>
          </p:cNvPr>
          <p:cNvSpPr txBox="1"/>
          <p:nvPr/>
        </p:nvSpPr>
        <p:spPr>
          <a:xfrm>
            <a:off x="606425" y="595876"/>
            <a:ext cx="10979150" cy="699102"/>
          </a:xfrm>
          <a:prstGeom prst="rect">
            <a:avLst/>
          </a:prstGeom>
          <a:solidFill>
            <a:schemeClr val="bg1"/>
          </a:solidFill>
        </p:spPr>
        <p:txBody>
          <a:bodyPr wrap="square">
            <a:spAutoFit/>
          </a:bodyPr>
          <a:lstStyle/>
          <a:p>
            <a:pPr algn="just">
              <a:lnSpc>
                <a:spcPct val="120000"/>
              </a:lnSpc>
            </a:pPr>
            <a:r>
              <a:rPr lang="en-US" sz="3600" dirty="0" err="1">
                <a:solidFill>
                  <a:srgbClr val="002060"/>
                </a:solidFill>
                <a:effectLst/>
                <a:latin typeface="Times New Roman" panose="02020603050405020304" pitchFamily="18" charset="0"/>
                <a:ea typeface="Times New Roman" panose="02020603050405020304" pitchFamily="18" charset="0"/>
              </a:rPr>
              <a:t>Câu</a:t>
            </a:r>
            <a:r>
              <a:rPr lang="en-US" sz="3600" dirty="0">
                <a:solidFill>
                  <a:srgbClr val="002060"/>
                </a:solidFill>
                <a:effectLst/>
                <a:latin typeface="Times New Roman" panose="02020603050405020304" pitchFamily="18" charset="0"/>
                <a:ea typeface="Times New Roman" panose="02020603050405020304" pitchFamily="18" charset="0"/>
              </a:rPr>
              <a:t> 1: </a:t>
            </a:r>
            <a:r>
              <a:rPr lang="en-US" sz="3600" dirty="0" err="1">
                <a:solidFill>
                  <a:srgbClr val="002060"/>
                </a:solidFill>
                <a:effectLst/>
                <a:latin typeface="Times New Roman" panose="02020603050405020304" pitchFamily="18" charset="0"/>
                <a:ea typeface="Times New Roman" panose="02020603050405020304" pitchFamily="18" charset="0"/>
              </a:rPr>
              <a:t>Tiếng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đàn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Thủy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miêu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tả</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như</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thế</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F7CB644E-6C87-4B0A-9E26-D1A2F635F7F1}"/>
              </a:ext>
            </a:extLst>
          </p:cNvPr>
          <p:cNvSpPr txBox="1"/>
          <p:nvPr/>
        </p:nvSpPr>
        <p:spPr>
          <a:xfrm>
            <a:off x="606423" y="1442019"/>
            <a:ext cx="10979151" cy="1363900"/>
          </a:xfrm>
          <a:prstGeom prst="rect">
            <a:avLst/>
          </a:prstGeom>
          <a:solidFill>
            <a:srgbClr val="FFFF00"/>
          </a:solidFill>
        </p:spPr>
        <p:txBody>
          <a:bodyPr wrap="square">
            <a:spAutoFit/>
          </a:bodyPr>
          <a:lstStyle/>
          <a:p>
            <a:pPr algn="just">
              <a:lnSpc>
                <a:spcPct val="120000"/>
              </a:lnSpc>
            </a:pPr>
            <a:r>
              <a:rPr lang="en-US" sz="3600" dirty="0" err="1">
                <a:solidFill>
                  <a:srgbClr val="002060"/>
                </a:solidFill>
                <a:effectLst/>
                <a:latin typeface="Times New Roman" panose="02020603050405020304" pitchFamily="18" charset="0"/>
                <a:ea typeface="Times New Roman" panose="02020603050405020304" pitchFamily="18" charset="0"/>
              </a:rPr>
              <a:t>Những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âm</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thanh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trong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trẻo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vút</a:t>
            </a:r>
            <a:r>
              <a:rPr lang="en-US" sz="3600" dirty="0">
                <a:solidFill>
                  <a:srgbClr val="002060"/>
                </a:solidFill>
                <a:effectLst/>
                <a:latin typeface="Times New Roman" panose="02020603050405020304" pitchFamily="18" charset="0"/>
                <a:ea typeface="Times New Roman" panose="02020603050405020304" pitchFamily="18" charset="0"/>
              </a:rPr>
              <a:t> bay </a:t>
            </a:r>
            <a:r>
              <a:rPr lang="en-US" sz="3600" dirty="0" err="1">
                <a:solidFill>
                  <a:srgbClr val="002060"/>
                </a:solidFill>
                <a:effectLst/>
                <a:latin typeface="Times New Roman" panose="02020603050405020304" pitchFamily="18" charset="0"/>
                <a:ea typeface="Times New Roman" panose="02020603050405020304" pitchFamily="18" charset="0"/>
              </a:rPr>
              <a:t>lên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giữa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lặng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gian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phòng</a:t>
            </a:r>
            <a:r>
              <a:rPr lang="vi-VN" sz="3600" dirty="0">
                <a:solidFill>
                  <a:srgbClr val="002060"/>
                </a:solidFill>
                <a:effectLst/>
                <a:latin typeface="Times New Roman" panose="02020603050405020304" pitchFamily="18" charset="0"/>
                <a:ea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D0FEA8B-009F-F9FF-CA49-DD50CD46FD2D}"/>
              </a:ext>
            </a:extLst>
          </p:cNvPr>
          <p:cNvSpPr txBox="1"/>
          <p:nvPr/>
        </p:nvSpPr>
        <p:spPr>
          <a:xfrm>
            <a:off x="557212" y="3156160"/>
            <a:ext cx="11255375" cy="1200329"/>
          </a:xfrm>
          <a:prstGeom prst="rect">
            <a:avLst/>
          </a:prstGeom>
          <a:solidFill>
            <a:schemeClr val="bg1"/>
          </a:solid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2: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ảnh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nào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thể</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hiện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sự</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xúc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động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niềm</a:t>
            </a:r>
            <a:r>
              <a:rPr lang="en-US" sz="3600" dirty="0">
                <a:effectLst/>
                <a:latin typeface="Times New Roman" panose="02020603050405020304" pitchFamily="18" charset="0"/>
                <a:ea typeface="Times New Roman" panose="02020603050405020304" pitchFamily="18" charset="0"/>
              </a:rPr>
              <a:t> say </a:t>
            </a:r>
            <a:r>
              <a:rPr lang="en-US" sz="3600" dirty="0" err="1">
                <a:effectLst/>
                <a:latin typeface="Times New Roman" panose="02020603050405020304" pitchFamily="18" charset="0"/>
                <a:ea typeface="Times New Roman" panose="02020603050405020304" pitchFamily="18" charset="0"/>
              </a:rPr>
              <a:t>mê</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Thủy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đàn</a:t>
            </a:r>
            <a:r>
              <a:rPr lang="en-US" sz="3600" dirty="0">
                <a:effectLst/>
                <a:latin typeface="Times New Roman" panose="02020603050405020304" pitchFamily="18" charset="0"/>
                <a:ea typeface="Times New Roman" panose="02020603050405020304" pitchFamily="18" charset="0"/>
              </a:rPr>
              <a:t>? </a:t>
            </a:r>
            <a:endParaRPr lang="en-US" sz="3600" dirty="0"/>
          </a:p>
        </p:txBody>
      </p:sp>
      <p:sp>
        <p:nvSpPr>
          <p:cNvPr id="11" name="TextBox 10">
            <a:extLst>
              <a:ext uri="{FF2B5EF4-FFF2-40B4-BE49-F238E27FC236}">
                <a16:creationId xmlns:a16="http://schemas.microsoft.com/office/drawing/2014/main" id="{6D2533FF-95BB-04F5-19BA-B399A5006C91}"/>
              </a:ext>
            </a:extLst>
          </p:cNvPr>
          <p:cNvSpPr txBox="1"/>
          <p:nvPr/>
        </p:nvSpPr>
        <p:spPr>
          <a:xfrm>
            <a:off x="557212" y="4667101"/>
            <a:ext cx="11255374" cy="1363900"/>
          </a:xfrm>
          <a:prstGeom prst="rect">
            <a:avLst/>
          </a:prstGeom>
          <a:solidFill>
            <a:srgbClr val="FFFF00"/>
          </a:solidFill>
        </p:spPr>
        <p:txBody>
          <a:bodyPr wrap="square">
            <a:spAutoFit/>
          </a:bodyPr>
          <a:lstStyle/>
          <a:p>
            <a:pPr algn="just">
              <a:lnSpc>
                <a:spcPct val="120000"/>
              </a:lnSpc>
            </a:pPr>
            <a:r>
              <a:rPr lang="en-US" sz="3600" dirty="0" err="1">
                <a:effectLst/>
                <a:latin typeface="Times New Roman" panose="02020603050405020304" pitchFamily="18" charset="0"/>
                <a:ea typeface="Times New Roman" panose="02020603050405020304" pitchFamily="18" charset="0"/>
              </a:rPr>
              <a:t>Vầng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Thuỷ</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nhưng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gò</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má</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ửng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hồng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đòi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mắt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sẫm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màu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làn</a:t>
            </a:r>
            <a:r>
              <a:rPr lang="en-US" sz="3600" dirty="0">
                <a:effectLst/>
                <a:latin typeface="Times New Roman" panose="02020603050405020304" pitchFamily="18" charset="0"/>
                <a:ea typeface="Times New Roman" panose="02020603050405020304" pitchFamily="18" charset="0"/>
              </a:rPr>
              <a:t> mi </a:t>
            </a:r>
            <a:r>
              <a:rPr lang="en-US" sz="3600" dirty="0" err="1">
                <a:effectLst/>
                <a:latin typeface="Times New Roman" panose="02020603050405020304" pitchFamily="18" charset="0"/>
                <a:ea typeface="Times New Roman" panose="02020603050405020304" pitchFamily="18" charset="0"/>
              </a:rPr>
              <a:t>rậm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khẽ</a:t>
            </a:r>
            <a:r>
              <a:rPr lang="en-US" sz="3600" dirty="0">
                <a:effectLst/>
                <a:latin typeface="Times New Roman" panose="02020603050405020304" pitchFamily="18" charset="0"/>
                <a:ea typeface="Times New Roman" panose="02020603050405020304" pitchFamily="18" charset="0"/>
              </a:rPr>
              <a:t> rung </a:t>
            </a:r>
            <a:r>
              <a:rPr lang="en-US" sz="3600" dirty="0" err="1">
                <a:effectLst/>
                <a:latin typeface="Times New Roman" panose="02020603050405020304" pitchFamily="18" charset="0"/>
                <a:ea typeface="Times New Roman" panose="02020603050405020304" pitchFamily="18" charset="0"/>
              </a:rPr>
              <a:t>động</a:t>
            </a:r>
            <a:r>
              <a:rPr lang="nl-NL" sz="36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4832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D40CF2-F46E-F805-3893-9F870F1DB4E7}"/>
              </a:ext>
            </a:extLst>
          </p:cNvPr>
          <p:cNvSpPr txBox="1"/>
          <p:nvPr/>
        </p:nvSpPr>
        <p:spPr>
          <a:xfrm>
            <a:off x="542920" y="161489"/>
            <a:ext cx="10801350" cy="1200329"/>
          </a:xfrm>
          <a:prstGeom prst="rect">
            <a:avLst/>
          </a:prstGeom>
          <a:solidFill>
            <a:schemeClr val="bg1"/>
          </a:solid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3: </a:t>
            </a:r>
            <a:r>
              <a:rPr lang="en-US" sz="3600" dirty="0" err="1">
                <a:effectLst/>
                <a:latin typeface="Times New Roman" panose="02020603050405020304" pitchFamily="18" charset="0"/>
                <a:ea typeface="Times New Roman" panose="02020603050405020304" pitchFamily="18" charset="0"/>
              </a:rPr>
              <a:t>Tìm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ảnh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thanh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ngoài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phòng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lúc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Thủy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đàn</a:t>
            </a:r>
            <a:r>
              <a:rPr lang="en-US" sz="3600" dirty="0">
                <a:latin typeface="Times New Roman" panose="02020603050405020304" pitchFamily="18" charset="0"/>
                <a:ea typeface="Times New Roman" panose="02020603050405020304" pitchFamily="18" charset="0"/>
              </a:rPr>
              <a:t>?</a:t>
            </a:r>
            <a:endParaRPr lang="en-US" sz="3600" dirty="0"/>
          </a:p>
        </p:txBody>
      </p:sp>
      <p:sp>
        <p:nvSpPr>
          <p:cNvPr id="6" name="TextBox 5">
            <a:extLst>
              <a:ext uri="{FF2B5EF4-FFF2-40B4-BE49-F238E27FC236}">
                <a16:creationId xmlns:a16="http://schemas.microsoft.com/office/drawing/2014/main" id="{3415FE9A-D7E1-408E-3DDE-330C4C4D1C71}"/>
              </a:ext>
            </a:extLst>
          </p:cNvPr>
          <p:cNvSpPr txBox="1"/>
          <p:nvPr/>
        </p:nvSpPr>
        <p:spPr>
          <a:xfrm>
            <a:off x="542922" y="4942185"/>
            <a:ext cx="10801349" cy="1754326"/>
          </a:xfrm>
          <a:prstGeom prst="rect">
            <a:avLst/>
          </a:prstGeom>
          <a:solidFill>
            <a:srgbClr val="FFFF00"/>
          </a:solidFill>
        </p:spPr>
        <p:txBody>
          <a:bodyPr wrap="square">
            <a:spAutoFit/>
          </a:bodyPr>
          <a:lstStyle/>
          <a:p>
            <a:pPr algn="just"/>
            <a:r>
              <a:rPr lang="en-US" sz="3600" dirty="0" err="1">
                <a:effectLst/>
                <a:latin typeface="Times New Roman" panose="02020603050405020304" pitchFamily="18" charset="0"/>
                <a:ea typeface="Times New Roman" panose="02020603050405020304" pitchFamily="18" charset="0"/>
              </a:rPr>
              <a:t>Vài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cánh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lan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êm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rụng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xuống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rượi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Lũ</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trẻ</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rủ</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nhau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thả</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chiếc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thuyền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giấy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vùng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nước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mưa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Ngoài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hồ</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Tây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dân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chài</a:t>
            </a:r>
            <a:r>
              <a:rPr lang="en-US" sz="3600" dirty="0">
                <a:effectLst/>
                <a:latin typeface="Times New Roman" panose="02020603050405020304" pitchFamily="18" charset="0"/>
                <a:ea typeface="Times New Roman" panose="02020603050405020304" pitchFamily="18" charset="0"/>
              </a:rPr>
              <a:t> tung </a:t>
            </a:r>
            <a:r>
              <a:rPr lang="en-US" sz="3600" dirty="0" err="1">
                <a:effectLst/>
                <a:latin typeface="Times New Roman" panose="02020603050405020304" pitchFamily="18" charset="0"/>
                <a:ea typeface="Times New Roman" panose="02020603050405020304" pitchFamily="18" charset="0"/>
              </a:rPr>
              <a:t>lưới</a:t>
            </a:r>
            <a:endParaRPr lang="en-US" sz="3600" dirty="0"/>
          </a:p>
        </p:txBody>
      </p:sp>
      <p:pic>
        <p:nvPicPr>
          <p:cNvPr id="8" name="Picture 7" descr="A picture containing text&#10;&#10;Description automatically generated">
            <a:extLst>
              <a:ext uri="{FF2B5EF4-FFF2-40B4-BE49-F238E27FC236}">
                <a16:creationId xmlns:a16="http://schemas.microsoft.com/office/drawing/2014/main" id="{4227E882-4017-E04C-D612-D65E0D4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71" y="1642626"/>
            <a:ext cx="5010849" cy="3200847"/>
          </a:xfrm>
          <a:prstGeom prst="rect">
            <a:avLst/>
          </a:prstGeom>
        </p:spPr>
      </p:pic>
    </p:spTree>
    <p:extLst>
      <p:ext uri="{BB962C8B-B14F-4D97-AF65-F5344CB8AC3E}">
        <p14:creationId xmlns:p14="http://schemas.microsoft.com/office/powerpoint/2010/main" val="13476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1">
            <a:extLst>
              <a:ext uri="{FF2B5EF4-FFF2-40B4-BE49-F238E27FC236}">
                <a16:creationId xmlns:a16="http://schemas.microsoft.com/office/drawing/2014/main" id="{8D792637-E1B4-1E56-70F7-B9931D06C452}"/>
              </a:ext>
            </a:extLst>
          </p:cNvPr>
          <p:cNvSpPr txBox="1"/>
          <p:nvPr/>
        </p:nvSpPr>
        <p:spPr>
          <a:xfrm>
            <a:off x="4830860" y="3523339"/>
            <a:ext cx="2523524"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LUYỆN TẬP</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4" name="组合 9">
            <a:extLst>
              <a:ext uri="{FF2B5EF4-FFF2-40B4-BE49-F238E27FC236}">
                <a16:creationId xmlns:a16="http://schemas.microsoft.com/office/drawing/2014/main" id="{32B01A34-D351-B575-B502-3A47CFA4285E}"/>
              </a:ext>
            </a:extLst>
          </p:cNvPr>
          <p:cNvGrpSpPr/>
          <p:nvPr/>
        </p:nvGrpSpPr>
        <p:grpSpPr>
          <a:xfrm>
            <a:off x="5054704" y="2069479"/>
            <a:ext cx="1887422" cy="1375025"/>
            <a:chOff x="5886505" y="2191427"/>
            <a:chExt cx="2249940" cy="1639127"/>
          </a:xfrm>
        </p:grpSpPr>
        <p:sp>
          <p:nvSpPr>
            <p:cNvPr id="5" name="云形 46">
              <a:extLst>
                <a:ext uri="{FF2B5EF4-FFF2-40B4-BE49-F238E27FC236}">
                  <a16:creationId xmlns:a16="http://schemas.microsoft.com/office/drawing/2014/main" id="{62370121-044C-FEFA-9505-7C8627601DA3}"/>
                </a:ext>
              </a:extLst>
            </p:cNvPr>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7">
              <a:extLst>
                <a:ext uri="{FF2B5EF4-FFF2-40B4-BE49-F238E27FC236}">
                  <a16:creationId xmlns:a16="http://schemas.microsoft.com/office/drawing/2014/main" id="{0C5478D7-C882-DD59-D53F-06A2522F1C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spTree>
    <p:extLst>
      <p:ext uri="{BB962C8B-B14F-4D97-AF65-F5344CB8AC3E}">
        <p14:creationId xmlns:p14="http://schemas.microsoft.com/office/powerpoint/2010/main" val="3208796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2429" y="2104125"/>
            <a:ext cx="1112666" cy="1112666"/>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405" y="-77093"/>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1">
            <a:extLst>
              <a:ext uri="{FF2B5EF4-FFF2-40B4-BE49-F238E27FC236}">
                <a16:creationId xmlns:a16="http://schemas.microsoft.com/office/drawing/2014/main" id="{02A0D033-4EDD-7A4F-7E33-3FF79BC1B07C}"/>
              </a:ext>
            </a:extLst>
          </p:cNvPr>
          <p:cNvSpPr txBox="1"/>
          <p:nvPr/>
        </p:nvSpPr>
        <p:spPr>
          <a:xfrm>
            <a:off x="4495126" y="3277690"/>
            <a:ext cx="3833404" cy="646331"/>
          </a:xfrm>
          <a:prstGeom prst="rect">
            <a:avLst/>
          </a:prstGeom>
          <a:noFill/>
        </p:spPr>
        <p:txBody>
          <a:bodyPr wrap="square" rtlCol="0">
            <a:spAutoFit/>
          </a:bodyPr>
          <a:lstStyle/>
          <a:p>
            <a:r>
              <a:rPr lang="en-US" altLang="zh-CN" sz="3600" b="1" dirty="0">
                <a:solidFill>
                  <a:srgbClr val="002060"/>
                </a:solidFill>
                <a:latin typeface="Arial" panose="020B0604020202020204" pitchFamily="34" charset="0"/>
                <a:cs typeface="Arial" panose="020B0604020202020204" pitchFamily="34" charset="0"/>
              </a:rPr>
              <a:t>KHỞI ĐỘNG</a:t>
            </a:r>
            <a:endParaRPr lang="zh-CN" altLang="en-US" sz="3600" b="1" dirty="0">
              <a:solidFill>
                <a:srgbClr val="002060"/>
              </a:solidFill>
              <a:latin typeface="Arial" panose="020B0604020202020204" pitchFamily="34" charset="0"/>
              <a:cs typeface="Arial" panose="020B0604020202020204" pitchFamily="34" charset="0"/>
            </a:endParaRPr>
          </a:p>
        </p:txBody>
      </p:sp>
      <p:grpSp>
        <p:nvGrpSpPr>
          <p:cNvPr id="4" name="组合 13">
            <a:extLst>
              <a:ext uri="{FF2B5EF4-FFF2-40B4-BE49-F238E27FC236}">
                <a16:creationId xmlns:a16="http://schemas.microsoft.com/office/drawing/2014/main" id="{21610974-81F2-5376-2B94-B72C4C7F02D6}"/>
              </a:ext>
            </a:extLst>
          </p:cNvPr>
          <p:cNvGrpSpPr/>
          <p:nvPr/>
        </p:nvGrpSpPr>
        <p:grpSpPr>
          <a:xfrm>
            <a:off x="4818873" y="1679708"/>
            <a:ext cx="1887422" cy="1375025"/>
            <a:chOff x="703406" y="2142481"/>
            <a:chExt cx="2249940" cy="1639127"/>
          </a:xfrm>
        </p:grpSpPr>
        <p:sp>
          <p:nvSpPr>
            <p:cNvPr id="5" name="云形 34">
              <a:extLst>
                <a:ext uri="{FF2B5EF4-FFF2-40B4-BE49-F238E27FC236}">
                  <a16:creationId xmlns:a16="http://schemas.microsoft.com/office/drawing/2014/main" id="{42D85B04-2476-B83A-7BAB-F5708308C084}"/>
                </a:ext>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5">
              <a:extLst>
                <a:ext uri="{FF2B5EF4-FFF2-40B4-BE49-F238E27FC236}">
                  <a16:creationId xmlns:a16="http://schemas.microsoft.com/office/drawing/2014/main" id="{64ADB846-9E73-96E8-4322-DF3F71B384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spTree>
    <p:extLst>
      <p:ext uri="{BB962C8B-B14F-4D97-AF65-F5344CB8AC3E}">
        <p14:creationId xmlns:p14="http://schemas.microsoft.com/office/powerpoint/2010/main" val="351538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4DABBA86-8093-F0A2-4B67-E4049999D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38" y="144367"/>
            <a:ext cx="11440324" cy="2722074"/>
          </a:xfrm>
          <a:prstGeom prst="rect">
            <a:avLst/>
          </a:prstGeom>
        </p:spPr>
      </p:pic>
      <p:sp>
        <p:nvSpPr>
          <p:cNvPr id="6" name="TextBox 5">
            <a:extLst>
              <a:ext uri="{FF2B5EF4-FFF2-40B4-BE49-F238E27FC236}">
                <a16:creationId xmlns:a16="http://schemas.microsoft.com/office/drawing/2014/main" id="{9800DF52-D8F4-B3CC-4CB9-7CFB28030771}"/>
              </a:ext>
            </a:extLst>
          </p:cNvPr>
          <p:cNvSpPr txBox="1"/>
          <p:nvPr/>
        </p:nvSpPr>
        <p:spPr>
          <a:xfrm>
            <a:off x="483194" y="3220630"/>
            <a:ext cx="11332968" cy="2037802"/>
          </a:xfrm>
          <a:prstGeom prst="rect">
            <a:avLst/>
          </a:prstGeom>
          <a:solidFill>
            <a:srgbClr val="FFFF00"/>
          </a:solidFill>
        </p:spPr>
        <p:txBody>
          <a:bodyPr wrap="square">
            <a:spAutoFit/>
          </a:bodyPr>
          <a:lstStyle/>
          <a:p>
            <a:pPr algn="just">
              <a:lnSpc>
                <a:spcPct val="120000"/>
              </a:lnSpc>
            </a:pPr>
            <a:r>
              <a:rPr lang="vi-VN" sz="3600" b="0" i="0" dirty="0">
                <a:solidFill>
                  <a:srgbClr val="002060"/>
                </a:solidFill>
                <a:effectLst/>
                <a:latin typeface="Tahoma" panose="020B0604030504040204" pitchFamily="34" charset="0"/>
              </a:rPr>
              <a:t>Khi ắc-sê vừa khẽ chạm vào những sợi dây đàn thì như có phép lạ, những âm thanh trong trẻo vút bay lên giữa yên lặng của gian phòng.</a:t>
            </a:r>
            <a:endParaRPr lang="en-US" sz="3600" dirty="0"/>
          </a:p>
        </p:txBody>
      </p:sp>
    </p:spTree>
    <p:extLst>
      <p:ext uri="{BB962C8B-B14F-4D97-AF65-F5344CB8AC3E}">
        <p14:creationId xmlns:p14="http://schemas.microsoft.com/office/powerpoint/2010/main" val="49009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b="37467"/>
          <a:stretch/>
        </p:blipFill>
        <p:spPr>
          <a:xfrm>
            <a:off x="643467" y="248327"/>
            <a:ext cx="10905066" cy="3358473"/>
          </a:xfrm>
          <a:prstGeom prst="rect">
            <a:avLst/>
          </a:prstGeom>
        </p:spPr>
      </p:pic>
      <p:sp>
        <p:nvSpPr>
          <p:cNvPr id="6" name="TextBox 5">
            <a:extLst>
              <a:ext uri="{FF2B5EF4-FFF2-40B4-BE49-F238E27FC236}">
                <a16:creationId xmlns:a16="http://schemas.microsoft.com/office/drawing/2014/main" id="{6EA0C336-5A12-030F-6096-7DB79C0CF1A2}"/>
              </a:ext>
            </a:extLst>
          </p:cNvPr>
          <p:cNvSpPr txBox="1"/>
          <p:nvPr/>
        </p:nvSpPr>
        <p:spPr>
          <a:xfrm>
            <a:off x="643467" y="3949811"/>
            <a:ext cx="10905066" cy="2015295"/>
          </a:xfrm>
          <a:prstGeom prst="rect">
            <a:avLst/>
          </a:prstGeom>
          <a:solidFill>
            <a:srgbClr val="FFFF00"/>
          </a:solidFill>
        </p:spPr>
        <p:txBody>
          <a:bodyPr wrap="square">
            <a:spAutoFit/>
          </a:bodyPr>
          <a:lstStyle/>
          <a:p>
            <a:pPr algn="ctr">
              <a:lnSpc>
                <a:spcPct val="120000"/>
              </a:lnSpc>
            </a:pPr>
            <a:r>
              <a:rPr lang="vi-VN"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a:effectLst/>
                <a:latin typeface="Tahoma" panose="020B0604030504040204" pitchFamily="34" charset="0"/>
                <a:ea typeface="Tahoma" panose="020B0604030504040204" pitchFamily="34" charset="0"/>
                <a:cs typeface="Tahoma" panose="020B0604030504040204" pitchFamily="34" charset="0"/>
              </a:rPr>
              <a:t>“</a:t>
            </a:r>
            <a:r>
              <a:rPr lang="en-US" sz="3600" dirty="0" err="1">
                <a:effectLst/>
                <a:latin typeface="Tahoma" panose="020B0604030504040204" pitchFamily="34" charset="0"/>
                <a:ea typeface="Tahoma" panose="020B0604030504040204" pitchFamily="34" charset="0"/>
                <a:cs typeface="Tahoma" panose="020B0604030504040204" pitchFamily="34" charset="0"/>
              </a:rPr>
              <a:t>Tiếng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suối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được</a:t>
            </a:r>
            <a:r>
              <a:rPr lang="en-US" sz="3600" dirty="0">
                <a:effectLst/>
                <a:latin typeface="Tahoma" panose="020B0604030504040204" pitchFamily="34" charset="0"/>
                <a:ea typeface="Tahoma" panose="020B0604030504040204" pitchFamily="34" charset="0"/>
                <a:cs typeface="Tahoma" panose="020B0604030504040204" pitchFamily="34" charset="0"/>
              </a:rPr>
              <a:t> so </a:t>
            </a:r>
            <a:r>
              <a:rPr lang="en-US" sz="3600" dirty="0" err="1">
                <a:effectLst/>
                <a:latin typeface="Tahoma" panose="020B0604030504040204" pitchFamily="34" charset="0"/>
                <a:ea typeface="Tahoma" panose="020B0604030504040204" pitchFamily="34" charset="0"/>
                <a:cs typeface="Tahoma" panose="020B0604030504040204" pitchFamily="34" charset="0"/>
              </a:rPr>
              <a:t>sánh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với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tiếng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hát</a:t>
            </a:r>
            <a:r>
              <a:rPr lang="en-US" sz="3600" dirty="0">
                <a:effectLst/>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Chúng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được</a:t>
            </a:r>
            <a:r>
              <a:rPr lang="en-US" sz="3600" dirty="0">
                <a:effectLst/>
                <a:latin typeface="Tahoma" panose="020B0604030504040204" pitchFamily="34" charset="0"/>
                <a:ea typeface="Tahoma" panose="020B0604030504040204" pitchFamily="34" charset="0"/>
                <a:cs typeface="Tahoma" panose="020B0604030504040204" pitchFamily="34" charset="0"/>
              </a:rPr>
              <a:t> so </a:t>
            </a:r>
            <a:r>
              <a:rPr lang="en-US" sz="3600" dirty="0" err="1">
                <a:effectLst/>
                <a:latin typeface="Tahoma" panose="020B0604030504040204" pitchFamily="34" charset="0"/>
                <a:ea typeface="Tahoma" panose="020B0604030504040204" pitchFamily="34" charset="0"/>
                <a:cs typeface="Tahoma" panose="020B0604030504040204" pitchFamily="34" charset="0"/>
              </a:rPr>
              <a:t>sánh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về</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âm</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thanh</a:t>
            </a:r>
            <a:endParaRPr lang="en-US" sz="36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cùng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có</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đặc</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điểm</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trong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trẻo</a:t>
            </a:r>
            <a:r>
              <a:rPr lang="en-US" sz="36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6212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t="61718" b="19259"/>
          <a:stretch/>
        </p:blipFill>
        <p:spPr>
          <a:xfrm>
            <a:off x="643467" y="813857"/>
            <a:ext cx="10905066" cy="1021673"/>
          </a:xfrm>
          <a:prstGeom prst="rect">
            <a:avLst/>
          </a:prstGeom>
        </p:spPr>
      </p:pic>
      <p:sp>
        <p:nvSpPr>
          <p:cNvPr id="6" name="TextBox 5">
            <a:extLst>
              <a:ext uri="{FF2B5EF4-FFF2-40B4-BE49-F238E27FC236}">
                <a16:creationId xmlns:a16="http://schemas.microsoft.com/office/drawing/2014/main" id="{6EA0C336-5A12-030F-6096-7DB79C0CF1A2}"/>
              </a:ext>
            </a:extLst>
          </p:cNvPr>
          <p:cNvSpPr txBox="1"/>
          <p:nvPr/>
        </p:nvSpPr>
        <p:spPr>
          <a:xfrm>
            <a:off x="643467" y="2121011"/>
            <a:ext cx="10905066" cy="2680093"/>
          </a:xfrm>
          <a:prstGeom prst="rect">
            <a:avLst/>
          </a:prstGeom>
          <a:solidFill>
            <a:srgbClr val="FFFF00"/>
          </a:solidFill>
        </p:spPr>
        <p:txBody>
          <a:bodyPr wrap="square">
            <a:spAutoFit/>
          </a:bodyPr>
          <a:lstStyle/>
          <a:p>
            <a:pPr algn="ctr">
              <a:lnSpc>
                <a:spcPct val="120000"/>
              </a:lnSpc>
            </a:pPr>
            <a:r>
              <a:rPr lang="vi-VN"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dế</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khúc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đồng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quê</a:t>
            </a:r>
            <a:r>
              <a:rPr lang="en-US" sz="3600" dirty="0">
                <a:latin typeface="Tahoma" panose="020B0604030504040204" pitchFamily="34" charset="0"/>
                <a:ea typeface="Tahoma" panose="020B0604030504040204" pitchFamily="34" charset="0"/>
                <a:cs typeface="Tahoma" panose="020B0604030504040204" pitchFamily="34" charset="0"/>
              </a:rPr>
              <a:t>".</a:t>
            </a:r>
          </a:p>
          <a:p>
            <a:pPr algn="ctr">
              <a:lnSpc>
                <a:spcPct val="120000"/>
              </a:lnSpc>
            </a:pPr>
            <a:r>
              <a:rPr lang="en-US" sz="3600" dirty="0" err="1">
                <a:latin typeface="Tahoma" panose="020B0604030504040204" pitchFamily="34" charset="0"/>
                <a:ea typeface="Tahoma" panose="020B0604030504040204" pitchFamily="34" charset="0"/>
                <a:cs typeface="Tahoma" panose="020B0604030504040204" pitchFamily="34" charset="0"/>
              </a:rPr>
              <a:t>Chúng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âm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thanh</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cùng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đặc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điểm</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nỉ</a:t>
            </a:r>
            <a:r>
              <a:rPr lang="en-US" sz="3600" dirty="0">
                <a:latin typeface="Tahoma" panose="020B0604030504040204" pitchFamily="34" charset="0"/>
                <a:ea typeface="Tahoma" panose="020B0604030504040204" pitchFamily="34" charset="0"/>
                <a:cs typeface="Tahoma" panose="020B0604030504040204" pitchFamily="34" charset="0"/>
              </a:rPr>
              <a:t> non" ),</a:t>
            </a:r>
          </a:p>
        </p:txBody>
      </p:sp>
    </p:spTree>
    <p:extLst>
      <p:ext uri="{BB962C8B-B14F-4D97-AF65-F5344CB8AC3E}">
        <p14:creationId xmlns:p14="http://schemas.microsoft.com/office/powerpoint/2010/main" val="295126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t="80635" b="342"/>
          <a:stretch/>
        </p:blipFill>
        <p:spPr>
          <a:xfrm>
            <a:off x="643467" y="813857"/>
            <a:ext cx="10905066" cy="1021673"/>
          </a:xfrm>
          <a:prstGeom prst="rect">
            <a:avLst/>
          </a:prstGeom>
        </p:spPr>
      </p:pic>
      <p:sp>
        <p:nvSpPr>
          <p:cNvPr id="6" name="TextBox 5">
            <a:extLst>
              <a:ext uri="{FF2B5EF4-FFF2-40B4-BE49-F238E27FC236}">
                <a16:creationId xmlns:a16="http://schemas.microsoft.com/office/drawing/2014/main" id="{6EA0C336-5A12-030F-6096-7DB79C0CF1A2}"/>
              </a:ext>
            </a:extLst>
          </p:cNvPr>
          <p:cNvSpPr txBox="1"/>
          <p:nvPr/>
        </p:nvSpPr>
        <p:spPr>
          <a:xfrm>
            <a:off x="643467" y="2121011"/>
            <a:ext cx="10905066" cy="2680093"/>
          </a:xfrm>
          <a:prstGeom prst="rect">
            <a:avLst/>
          </a:prstGeom>
          <a:solidFill>
            <a:srgbClr val="FFFF00"/>
          </a:solidFill>
        </p:spPr>
        <p:txBody>
          <a:bodyPr wrap="square">
            <a:spAutoFit/>
          </a:bodyPr>
          <a:lstStyle/>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mưa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trên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tôn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sinh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gõ</a:t>
            </a:r>
            <a:r>
              <a:rPr lang="en-US" sz="3600" dirty="0">
                <a:latin typeface="Tahoma" panose="020B0604030504040204" pitchFamily="34" charset="0"/>
                <a:ea typeface="Tahoma" panose="020B0604030504040204" pitchFamily="34" charset="0"/>
                <a:cs typeface="Tahoma" panose="020B0604030504040204" pitchFamily="34" charset="0"/>
              </a:rPr>
              <a:t>"</a:t>
            </a:r>
          </a:p>
          <a:p>
            <a:pPr algn="ctr">
              <a:lnSpc>
                <a:spcPct val="120000"/>
              </a:lnSpc>
            </a:pPr>
            <a:r>
              <a:rPr lang="en-US" sz="3600" dirty="0" err="1">
                <a:latin typeface="Tahoma" panose="020B0604030504040204" pitchFamily="34" charset="0"/>
                <a:ea typeface="Tahoma" panose="020B0604030504040204" pitchFamily="34" charset="0"/>
                <a:cs typeface="Tahoma" panose="020B0604030504040204" pitchFamily="34" charset="0"/>
              </a:rPr>
              <a:t>Chúng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âm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thanh</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cùng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đặc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điểm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ầm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ầm</a:t>
            </a:r>
            <a:r>
              <a:rPr lang="en-US" sz="36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1451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093D3ED4-8D98-C0D5-B770-CE03117FD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46" y="163923"/>
            <a:ext cx="9450953" cy="6530154"/>
          </a:xfrm>
          <a:prstGeom prst="rect">
            <a:avLst/>
          </a:prstGeom>
        </p:spPr>
      </p:pic>
      <p:pic>
        <p:nvPicPr>
          <p:cNvPr id="14" name="Picture 13">
            <a:extLst>
              <a:ext uri="{FF2B5EF4-FFF2-40B4-BE49-F238E27FC236}">
                <a16:creationId xmlns:a16="http://schemas.microsoft.com/office/drawing/2014/main" id="{0875A33B-851D-2B80-4123-0FFC1691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083" y="4167157"/>
            <a:ext cx="1314633" cy="428685"/>
          </a:xfrm>
          <a:prstGeom prst="rect">
            <a:avLst/>
          </a:prstGeom>
        </p:spPr>
      </p:pic>
      <p:pic>
        <p:nvPicPr>
          <p:cNvPr id="16" name="Picture 15">
            <a:extLst>
              <a:ext uri="{FF2B5EF4-FFF2-40B4-BE49-F238E27FC236}">
                <a16:creationId xmlns:a16="http://schemas.microsoft.com/office/drawing/2014/main" id="{F69884E7-78DC-06B0-71F2-E5078036B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146" y="3328957"/>
            <a:ext cx="1219370" cy="428685"/>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531F6C28-7629-AB4C-3B37-C38C95983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312" y="5827678"/>
            <a:ext cx="2419688" cy="485843"/>
          </a:xfrm>
          <a:prstGeom prst="rect">
            <a:avLst/>
          </a:prstGeom>
        </p:spPr>
      </p:pic>
    </p:spTree>
    <p:extLst>
      <p:ext uri="{BB962C8B-B14F-4D97-AF65-F5344CB8AC3E}">
        <p14:creationId xmlns:p14="http://schemas.microsoft.com/office/powerpoint/2010/main" val="267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4">
            <a:extLst>
              <a:ext uri="{FF2B5EF4-FFF2-40B4-BE49-F238E27FC236}">
                <a16:creationId xmlns:a16="http://schemas.microsoft.com/office/drawing/2014/main" id="{BDE7068D-7C63-ABA1-3E18-90C1DC575D07}"/>
              </a:ext>
            </a:extLst>
          </p:cNvPr>
          <p:cNvSpPr txBox="1"/>
          <p:nvPr/>
        </p:nvSpPr>
        <p:spPr>
          <a:xfrm>
            <a:off x="4560064" y="3207112"/>
            <a:ext cx="2869521"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VẬN DỤNG</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4" name="组合 8">
            <a:extLst>
              <a:ext uri="{FF2B5EF4-FFF2-40B4-BE49-F238E27FC236}">
                <a16:creationId xmlns:a16="http://schemas.microsoft.com/office/drawing/2014/main" id="{CC158AF2-C72F-89AB-BC30-6D3CDF448AA0}"/>
              </a:ext>
            </a:extLst>
          </p:cNvPr>
          <p:cNvGrpSpPr/>
          <p:nvPr/>
        </p:nvGrpSpPr>
        <p:grpSpPr>
          <a:xfrm>
            <a:off x="4959045" y="1731032"/>
            <a:ext cx="1887422" cy="1375025"/>
            <a:chOff x="8725271" y="2191426"/>
            <a:chExt cx="2249940" cy="1639127"/>
          </a:xfrm>
        </p:grpSpPr>
        <p:sp>
          <p:nvSpPr>
            <p:cNvPr id="5" name="云形 47">
              <a:extLst>
                <a:ext uri="{FF2B5EF4-FFF2-40B4-BE49-F238E27FC236}">
                  <a16:creationId xmlns:a16="http://schemas.microsoft.com/office/drawing/2014/main" id="{6ECD735B-8366-21C4-D796-3E9431AD5EE8}"/>
                </a:ext>
              </a:extLst>
            </p:cNvPr>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2">
              <a:extLst>
                <a:ext uri="{FF2B5EF4-FFF2-40B4-BE49-F238E27FC236}">
                  <a16:creationId xmlns:a16="http://schemas.microsoft.com/office/drawing/2014/main" id="{AA0BEB51-70B2-46EC-4E37-0CBC2F223F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spTree>
    <p:extLst>
      <p:ext uri="{BB962C8B-B14F-4D97-AF65-F5344CB8AC3E}">
        <p14:creationId xmlns:p14="http://schemas.microsoft.com/office/powerpoint/2010/main" val="51482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4EEE5-EA35-CD0F-12FF-775AE7394126}"/>
              </a:ext>
            </a:extLst>
          </p:cNvPr>
          <p:cNvSpPr txBox="1"/>
          <p:nvPr/>
        </p:nvSpPr>
        <p:spPr>
          <a:xfrm>
            <a:off x="612775" y="1569858"/>
            <a:ext cx="10966450" cy="2887842"/>
          </a:xfrm>
          <a:prstGeom prst="rect">
            <a:avLst/>
          </a:prstGeom>
          <a:solidFill>
            <a:schemeClr val="bg1"/>
          </a:solidFill>
        </p:spPr>
        <p:txBody>
          <a:bodyPr wrap="square">
            <a:spAutoFit/>
          </a:bodyPr>
          <a:lstStyle/>
          <a:p>
            <a:pPr algn="just">
              <a:lnSpc>
                <a:spcPct val="130000"/>
              </a:lnSpc>
            </a:pPr>
            <a:r>
              <a:rPr lang="nl-NL" sz="3600" dirty="0">
                <a:effectLst/>
                <a:latin typeface="Tahoma" panose="020B0604030504040204" pitchFamily="34" charset="0"/>
                <a:ea typeface="Tahoma" panose="020B0604030504040204" pitchFamily="34" charset="0"/>
                <a:cs typeface="Tahoma" panose="020B0604030504040204" pitchFamily="34" charset="0"/>
              </a:rPr>
              <a:t>+ Con</a:t>
            </a:r>
            <a:r>
              <a:rPr lang="vi-VN" sz="3600" dirty="0">
                <a:effectLst/>
                <a:latin typeface="Tahoma" panose="020B0604030504040204" pitchFamily="34" charset="0"/>
                <a:ea typeface="Tahoma" panose="020B0604030504040204" pitchFamily="34" charset="0"/>
                <a:cs typeface="Tahoma" panose="020B0604030504040204" pitchFamily="34" charset="0"/>
              </a:rPr>
              <a:t> hãy đặt một câu trong đó có sử dụng biện pháp so sánh (hình ảnh với hình ảnh)</a:t>
            </a:r>
            <a:r>
              <a:rPr lang="nl-NL" sz="3600" dirty="0">
                <a:effectLst/>
                <a:latin typeface="Tahoma" panose="020B0604030504040204" pitchFamily="34" charset="0"/>
                <a:ea typeface="Tahoma" panose="020B0604030504040204" pitchFamily="34" charset="0"/>
                <a:cs typeface="Tahoma" panose="020B0604030504040204" pitchFamily="34" charset="0"/>
              </a:rPr>
              <a:t>. </a:t>
            </a:r>
            <a:endParaRPr lang="en-US" sz="36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30000"/>
              </a:lnSpc>
            </a:pPr>
            <a:r>
              <a:rPr lang="nl-NL" sz="3600" dirty="0">
                <a:effectLst/>
                <a:latin typeface="Tahoma" panose="020B0604030504040204" pitchFamily="34" charset="0"/>
                <a:ea typeface="Tahoma" panose="020B0604030504040204" pitchFamily="34" charset="0"/>
                <a:cs typeface="Tahoma" panose="020B0604030504040204" pitchFamily="34" charset="0"/>
              </a:rPr>
              <a:t>+ Con</a:t>
            </a:r>
            <a:r>
              <a:rPr lang="vi-VN" sz="3600" dirty="0">
                <a:effectLst/>
                <a:latin typeface="Tahoma" panose="020B0604030504040204" pitchFamily="34" charset="0"/>
                <a:ea typeface="Tahoma" panose="020B0604030504040204" pitchFamily="34" charset="0"/>
                <a:cs typeface="Tahoma" panose="020B0604030504040204" pitchFamily="34" charset="0"/>
              </a:rPr>
              <a:t> hãy đặt một câu trong đó có sử dụng biện pháp so sánh (âm thanh với âm thanh )</a:t>
            </a:r>
            <a:r>
              <a:rPr lang="nl-NL" sz="3600" dirty="0">
                <a:effectLst/>
                <a:latin typeface="Tahoma" panose="020B0604030504040204" pitchFamily="34" charset="0"/>
                <a:ea typeface="Tahoma" panose="020B0604030504040204" pitchFamily="34" charset="0"/>
                <a:cs typeface="Tahoma" panose="020B0604030504040204" pitchFamily="34" charset="0"/>
              </a:rPr>
              <a:t>?</a:t>
            </a:r>
            <a:endParaRPr lang="en-US" sz="36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626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8641" y="3543055"/>
            <a:ext cx="1891025" cy="1209291"/>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0" name="图片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pic>
        <p:nvPicPr>
          <p:cNvPr id="2" name="Picture 1">
            <a:extLst>
              <a:ext uri="{FF2B5EF4-FFF2-40B4-BE49-F238E27FC236}">
                <a16:creationId xmlns:a16="http://schemas.microsoft.com/office/drawing/2014/main" id="{67125249-75F7-19E6-0CDC-3E274FE37EA5}"/>
              </a:ext>
            </a:extLst>
          </p:cNvPr>
          <p:cNvPicPr>
            <a:picLocks noChangeAspect="1"/>
          </p:cNvPicPr>
          <p:nvPr/>
        </p:nvPicPr>
        <p:blipFill>
          <a:blip r:embed="rId10"/>
          <a:stretch>
            <a:fillRect/>
          </a:stretch>
        </p:blipFill>
        <p:spPr>
          <a:xfrm>
            <a:off x="3072338" y="1727897"/>
            <a:ext cx="6306674" cy="2315585"/>
          </a:xfrm>
          <a:prstGeom prst="rect">
            <a:avLst/>
          </a:prstGeom>
        </p:spPr>
      </p:pic>
    </p:spTree>
    <p:extLst>
      <p:ext uri="{BB962C8B-B14F-4D97-AF65-F5344CB8AC3E}">
        <p14:creationId xmlns:p14="http://schemas.microsoft.com/office/powerpoint/2010/main" val="3845514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97" name="Google Shape;97;p2"/>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98" name="Google Shape;98;p2"/>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99" name="Google Shape;99;p2"/>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100" name="Google Shape;100;p2"/>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101" name="Google Shape;101;p2"/>
          <p:cNvSpPr/>
          <p:nvPr/>
        </p:nvSpPr>
        <p:spPr>
          <a:xfrm>
            <a:off x="2927648" y="1270096"/>
            <a:ext cx="6577614" cy="2554545"/>
          </a:xfrm>
          <a:prstGeom prst="rect">
            <a:avLst/>
          </a:prstGeom>
        </p:spPr>
        <p:txBody>
          <a:bodyPr>
            <a:prstTxWarp prst="textPlain">
              <a:avLst/>
            </a:prstTxWarp>
          </a:bodyPr>
          <a:lstStyle/>
          <a:p>
            <a:pPr algn="ctr">
              <a:buClr>
                <a:srgbClr val="000000"/>
              </a:buClr>
            </a:pPr>
            <a: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t>BÍ MẬT </a:t>
            </a:r>
            <a:b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br>
            <a: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t>KHO BÁU CỔ</a:t>
            </a:r>
          </a:p>
        </p:txBody>
      </p:sp>
      <p:pic>
        <p:nvPicPr>
          <p:cNvPr id="102" name="Google Shape;102;p2"/>
          <p:cNvPicPr preferRelativeResize="0"/>
          <p:nvPr/>
        </p:nvPicPr>
        <p:blipFill rotWithShape="1">
          <a:blip r:embed="rId9">
            <a:alphaModFix/>
          </a:blip>
          <a:srcRect/>
          <a:stretch/>
        </p:blipFill>
        <p:spPr>
          <a:xfrm>
            <a:off x="12876584" y="6307863"/>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4">
            <a:alphaModFix/>
          </a:blip>
          <a:srcRect/>
          <a:stretch/>
        </p:blipFill>
        <p:spPr>
          <a:xfrm>
            <a:off x="2781840" y="332656"/>
            <a:ext cx="6338497" cy="4320481"/>
          </a:xfrm>
          <a:prstGeom prst="rect">
            <a:avLst/>
          </a:prstGeom>
          <a:noFill/>
          <a:ln>
            <a:noFill/>
          </a:ln>
        </p:spPr>
      </p:pic>
      <p:pic>
        <p:nvPicPr>
          <p:cNvPr id="108" name="Google Shape;108;p3"/>
          <p:cNvPicPr preferRelativeResize="0"/>
          <p:nvPr/>
        </p:nvPicPr>
        <p:blipFill rotWithShape="1">
          <a:blip r:embed="rId5">
            <a:alphaModFix/>
          </a:blip>
          <a:srcRect l="40297" t="44231" r="46039" b="5871"/>
          <a:stretch/>
        </p:blipFill>
        <p:spPr>
          <a:xfrm>
            <a:off x="1703513" y="3356993"/>
            <a:ext cx="1571467" cy="3712305"/>
          </a:xfrm>
          <a:prstGeom prst="rect">
            <a:avLst/>
          </a:prstGeom>
          <a:noFill/>
          <a:ln>
            <a:noFill/>
          </a:ln>
        </p:spPr>
      </p:pic>
      <p:sp>
        <p:nvSpPr>
          <p:cNvPr id="109" name="Google Shape;109;p3"/>
          <p:cNvSpPr txBox="1"/>
          <p:nvPr/>
        </p:nvSpPr>
        <p:spPr>
          <a:xfrm>
            <a:off x="3402612" y="1014786"/>
            <a:ext cx="4794902" cy="3108543"/>
          </a:xfrm>
          <a:prstGeom prst="rect">
            <a:avLst/>
          </a:prstGeom>
          <a:noFill/>
          <a:ln>
            <a:noFill/>
          </a:ln>
        </p:spPr>
        <p:txBody>
          <a:bodyPr spcFirstLastPara="1" wrap="square" lIns="91425" tIns="45700" rIns="91425" bIns="45700" anchor="t" anchorCtr="0">
            <a:spAutoFit/>
          </a:bodyPr>
          <a:lstStyle/>
          <a:p>
            <a:pPr>
              <a:buClr>
                <a:srgbClr val="000000"/>
              </a:buClr>
            </a:pPr>
            <a:r>
              <a:rPr lang="en-US" sz="2800" kern="0">
                <a:solidFill>
                  <a:srgbClr val="000000"/>
                </a:solidFill>
                <a:latin typeface="Arial"/>
                <a:ea typeface="Arial"/>
                <a:cs typeface="Arial"/>
                <a:sym typeface="Arial"/>
              </a:rPr>
              <a:t>Chào mừng cậu bé đến với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hang động bí mật của ta!!!</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Ta sẽ tặng cậu những rương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châu báu với điều kiện cậu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phải tự vượt qua thử thách</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của những chiếc rương kia!</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Chúc cậu may mắn...</a:t>
            </a:r>
            <a:endParaRPr sz="2800" kern="0">
              <a:solidFill>
                <a:srgbClr val="000000"/>
              </a:solidFill>
              <a:latin typeface="Arial"/>
              <a:ea typeface="Arial"/>
              <a:cs typeface="Arial"/>
              <a:sym typeface="Arial"/>
            </a:endParaRPr>
          </a:p>
        </p:txBody>
      </p:sp>
      <p:pic>
        <p:nvPicPr>
          <p:cNvPr id="110" name="Google Shape;110;p3"/>
          <p:cNvPicPr preferRelativeResize="0"/>
          <p:nvPr/>
        </p:nvPicPr>
        <p:blipFill rotWithShape="1">
          <a:blip r:embed="rId6">
            <a:alphaModFix/>
          </a:blip>
          <a:srcRect/>
          <a:stretch/>
        </p:blipFill>
        <p:spPr>
          <a:xfrm>
            <a:off x="1703513" y="172914"/>
            <a:ext cx="1736767" cy="1324285"/>
          </a:xfrm>
          <a:prstGeom prst="rect">
            <a:avLst/>
          </a:prstGeom>
          <a:noFill/>
          <a:ln>
            <a:noFill/>
          </a:ln>
        </p:spPr>
      </p:pic>
      <p:pic>
        <p:nvPicPr>
          <p:cNvPr id="111" name="Google Shape;111;p3"/>
          <p:cNvPicPr preferRelativeResize="0"/>
          <p:nvPr/>
        </p:nvPicPr>
        <p:blipFill rotWithShape="1">
          <a:blip r:embed="rId7">
            <a:alphaModFix/>
          </a:blip>
          <a:srcRect/>
          <a:stretch/>
        </p:blipFill>
        <p:spPr>
          <a:xfrm>
            <a:off x="7896201" y="4276526"/>
            <a:ext cx="2786077" cy="2392834"/>
          </a:xfrm>
          <a:prstGeom prst="rect">
            <a:avLst/>
          </a:prstGeom>
          <a:noFill/>
          <a:ln>
            <a:noFill/>
          </a:ln>
        </p:spPr>
      </p:pic>
      <p:pic>
        <p:nvPicPr>
          <p:cNvPr id="112" name="Google Shape;112;p3"/>
          <p:cNvPicPr preferRelativeResize="0"/>
          <p:nvPr/>
        </p:nvPicPr>
        <p:blipFill rotWithShape="1">
          <a:blip r:embed="rId8">
            <a:alphaModFix/>
          </a:blip>
          <a:srcRect/>
          <a:stretch/>
        </p:blipFill>
        <p:spPr>
          <a:xfrm>
            <a:off x="8645732" y="5613397"/>
            <a:ext cx="2055670" cy="1304066"/>
          </a:xfrm>
          <a:prstGeom prst="rect">
            <a:avLst/>
          </a:prstGeom>
          <a:noFill/>
          <a:ln>
            <a:noFill/>
          </a:ln>
        </p:spPr>
      </p:pic>
      <p:pic>
        <p:nvPicPr>
          <p:cNvPr id="113" name="Google Shape;113;p3"/>
          <p:cNvPicPr preferRelativeResize="0"/>
          <p:nvPr/>
        </p:nvPicPr>
        <p:blipFill rotWithShape="1">
          <a:blip r:embed="rId9">
            <a:alphaModFix/>
          </a:blip>
          <a:srcRect/>
          <a:stretch/>
        </p:blipFill>
        <p:spPr>
          <a:xfrm flipH="1">
            <a:off x="8820139" y="172914"/>
            <a:ext cx="1944216" cy="2194365"/>
          </a:xfrm>
          <a:prstGeom prst="rect">
            <a:avLst/>
          </a:prstGeom>
          <a:noFill/>
          <a:ln>
            <a:noFill/>
          </a:ln>
        </p:spPr>
      </p:pic>
      <p:pic>
        <p:nvPicPr>
          <p:cNvPr id="114" name="Google Shape;114;p3"/>
          <p:cNvPicPr preferRelativeResize="0"/>
          <p:nvPr/>
        </p:nvPicPr>
        <p:blipFill rotWithShape="1">
          <a:blip r:embed="rId10">
            <a:alphaModFix/>
          </a:blip>
          <a:srcRect/>
          <a:stretch/>
        </p:blipFill>
        <p:spPr>
          <a:xfrm>
            <a:off x="13236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a:hlinkClick r:id="rId3" action="ppaction://hlinksldjump"/>
          </p:cNvPr>
          <p:cNvPicPr preferRelativeResize="0"/>
          <p:nvPr/>
        </p:nvPicPr>
        <p:blipFill rotWithShape="1">
          <a:blip r:embed="rId4">
            <a:alphaModFix/>
          </a:blip>
          <a:srcRect/>
          <a:stretch/>
        </p:blipFill>
        <p:spPr>
          <a:xfrm>
            <a:off x="0" y="-74944"/>
            <a:ext cx="12284364" cy="6858000"/>
          </a:xfrm>
          <a:prstGeom prst="rect">
            <a:avLst/>
          </a:prstGeom>
          <a:noFill/>
          <a:ln>
            <a:noFill/>
          </a:ln>
        </p:spPr>
      </p:pic>
      <p:pic>
        <p:nvPicPr>
          <p:cNvPr id="130" name="Google Shape;130;p5">
            <a:hlinkClick r:id="rId5" action="ppaction://hlinksldjump"/>
          </p:cNvPr>
          <p:cNvPicPr preferRelativeResize="0"/>
          <p:nvPr/>
        </p:nvPicPr>
        <p:blipFill rotWithShape="1">
          <a:blip r:embed="rId6">
            <a:alphaModFix/>
          </a:blip>
          <a:srcRect l="51817"/>
          <a:stretch/>
        </p:blipFill>
        <p:spPr>
          <a:xfrm>
            <a:off x="2384653" y="1583268"/>
            <a:ext cx="1179529" cy="1440160"/>
          </a:xfrm>
          <a:prstGeom prst="rect">
            <a:avLst/>
          </a:prstGeom>
          <a:noFill/>
          <a:ln>
            <a:noFill/>
          </a:ln>
        </p:spPr>
      </p:pic>
      <p:pic>
        <p:nvPicPr>
          <p:cNvPr id="131" name="Google Shape;131;p5">
            <a:hlinkClick r:id="rId7" action="ppaction://hlinksldjump"/>
          </p:cNvPr>
          <p:cNvPicPr preferRelativeResize="0"/>
          <p:nvPr/>
        </p:nvPicPr>
        <p:blipFill rotWithShape="1">
          <a:blip r:embed="rId8">
            <a:alphaModFix/>
          </a:blip>
          <a:srcRect l="51817"/>
          <a:stretch/>
        </p:blipFill>
        <p:spPr>
          <a:xfrm>
            <a:off x="5663953" y="836712"/>
            <a:ext cx="1179529" cy="1440160"/>
          </a:xfrm>
          <a:prstGeom prst="rect">
            <a:avLst/>
          </a:prstGeom>
          <a:noFill/>
          <a:ln>
            <a:noFill/>
          </a:ln>
        </p:spPr>
      </p:pic>
      <p:pic>
        <p:nvPicPr>
          <p:cNvPr id="132" name="Google Shape;132;p5">
            <a:hlinkClick r:id="rId9" action="ppaction://hlinksldjump"/>
          </p:cNvPr>
          <p:cNvPicPr preferRelativeResize="0"/>
          <p:nvPr/>
        </p:nvPicPr>
        <p:blipFill rotWithShape="1">
          <a:blip r:embed="rId10">
            <a:alphaModFix/>
          </a:blip>
          <a:srcRect l="51817"/>
          <a:stretch/>
        </p:blipFill>
        <p:spPr>
          <a:xfrm flipH="1">
            <a:off x="8021960" y="2253476"/>
            <a:ext cx="1224136" cy="1175524"/>
          </a:xfrm>
          <a:prstGeom prst="rect">
            <a:avLst/>
          </a:prstGeom>
          <a:noFill/>
          <a:ln>
            <a:noFill/>
          </a:ln>
        </p:spPr>
      </p:pic>
      <p:pic>
        <p:nvPicPr>
          <p:cNvPr id="133" name="Google Shape;133;p5">
            <a:hlinkClick r:id="rId11" action="ppaction://hlinksldjump"/>
          </p:cNvPr>
          <p:cNvPicPr preferRelativeResize="0"/>
          <p:nvPr/>
        </p:nvPicPr>
        <p:blipFill rotWithShape="1">
          <a:blip r:embed="rId12">
            <a:alphaModFix/>
          </a:blip>
          <a:srcRect l="51817"/>
          <a:stretch/>
        </p:blipFill>
        <p:spPr>
          <a:xfrm flipH="1">
            <a:off x="3447845" y="4750897"/>
            <a:ext cx="1628466" cy="1596849"/>
          </a:xfrm>
          <a:prstGeom prst="rect">
            <a:avLst/>
          </a:prstGeom>
          <a:noFill/>
          <a:ln>
            <a:noFill/>
          </a:ln>
        </p:spPr>
      </p:pic>
      <p:pic>
        <p:nvPicPr>
          <p:cNvPr id="134" name="Google Shape;134;p5">
            <a:hlinkClick r:id="rId13" action="ppaction://hlinksldjump"/>
          </p:cNvPr>
          <p:cNvPicPr preferRelativeResize="0"/>
          <p:nvPr/>
        </p:nvPicPr>
        <p:blipFill rotWithShape="1">
          <a:blip r:embed="rId14">
            <a:alphaModFix/>
          </a:blip>
          <a:srcRect l="51817"/>
          <a:stretch/>
        </p:blipFill>
        <p:spPr>
          <a:xfrm flipH="1">
            <a:off x="6777608" y="0"/>
            <a:ext cx="1224136" cy="1340768"/>
          </a:xfrm>
          <a:prstGeom prst="rect">
            <a:avLst/>
          </a:prstGeom>
          <a:noFill/>
          <a:ln>
            <a:noFill/>
          </a:ln>
        </p:spPr>
      </p:pic>
      <p:pic>
        <p:nvPicPr>
          <p:cNvPr id="135" name="Google Shape;135;p5">
            <a:hlinkClick r:id="rId15" action="ppaction://hlinksldjump"/>
          </p:cNvPr>
          <p:cNvPicPr preferRelativeResize="0"/>
          <p:nvPr/>
        </p:nvPicPr>
        <p:blipFill rotWithShape="1">
          <a:blip r:embed="rId16">
            <a:alphaModFix/>
          </a:blip>
          <a:srcRect l="51817"/>
          <a:stretch/>
        </p:blipFill>
        <p:spPr>
          <a:xfrm flipH="1">
            <a:off x="7769551" y="4199245"/>
            <a:ext cx="1872208" cy="1797860"/>
          </a:xfrm>
          <a:prstGeom prst="rect">
            <a:avLst/>
          </a:prstGeom>
          <a:noFill/>
          <a:ln>
            <a:noFill/>
          </a:ln>
        </p:spPr>
      </p:pic>
      <p:pic>
        <p:nvPicPr>
          <p:cNvPr id="136" name="Google Shape;136;p5">
            <a:hlinkClick r:id="rId17" action="ppaction://hlinksldjump"/>
          </p:cNvPr>
          <p:cNvPicPr preferRelativeResize="0"/>
          <p:nvPr/>
        </p:nvPicPr>
        <p:blipFill rotWithShape="1">
          <a:blip r:embed="rId18">
            <a:alphaModFix/>
          </a:blip>
          <a:srcRect l="51817"/>
          <a:stretch/>
        </p:blipFill>
        <p:spPr>
          <a:xfrm>
            <a:off x="1228098" y="4690080"/>
            <a:ext cx="1623222" cy="1656184"/>
          </a:xfrm>
          <a:prstGeom prst="rect">
            <a:avLst/>
          </a:prstGeom>
          <a:noFill/>
          <a:ln>
            <a:noFill/>
          </a:ln>
        </p:spPr>
      </p:pic>
      <p:pic>
        <p:nvPicPr>
          <p:cNvPr id="137" name="Google Shape;137;p5"/>
          <p:cNvPicPr preferRelativeResize="0"/>
          <p:nvPr/>
        </p:nvPicPr>
        <p:blipFill rotWithShape="1">
          <a:blip r:embed="rId19">
            <a:alphaModFix/>
          </a:blip>
          <a:srcRect/>
          <a:stretch/>
        </p:blipFill>
        <p:spPr>
          <a:xfrm>
            <a:off x="7481519" y="4016762"/>
            <a:ext cx="2592288" cy="1346636"/>
          </a:xfrm>
          <a:prstGeom prst="rect">
            <a:avLst/>
          </a:prstGeom>
          <a:noFill/>
          <a:ln>
            <a:noFill/>
          </a:ln>
        </p:spPr>
      </p:pic>
      <p:pic>
        <p:nvPicPr>
          <p:cNvPr id="138" name="Google Shape;138;p5"/>
          <p:cNvPicPr preferRelativeResize="0"/>
          <p:nvPr/>
        </p:nvPicPr>
        <p:blipFill rotWithShape="1">
          <a:blip r:embed="rId20">
            <a:alphaModFix/>
          </a:blip>
          <a:srcRect/>
          <a:stretch/>
        </p:blipFill>
        <p:spPr>
          <a:xfrm>
            <a:off x="7834510" y="2104554"/>
            <a:ext cx="1717875" cy="892398"/>
          </a:xfrm>
          <a:prstGeom prst="rect">
            <a:avLst/>
          </a:prstGeom>
          <a:noFill/>
          <a:ln>
            <a:noFill/>
          </a:ln>
        </p:spPr>
      </p:pic>
      <p:pic>
        <p:nvPicPr>
          <p:cNvPr id="139" name="Google Shape;139;p5"/>
          <p:cNvPicPr preferRelativeResize="0"/>
          <p:nvPr/>
        </p:nvPicPr>
        <p:blipFill rotWithShape="1">
          <a:blip r:embed="rId21">
            <a:alphaModFix/>
          </a:blip>
          <a:srcRect/>
          <a:stretch/>
        </p:blipFill>
        <p:spPr>
          <a:xfrm>
            <a:off x="6528049" y="19220"/>
            <a:ext cx="1728192" cy="842580"/>
          </a:xfrm>
          <a:prstGeom prst="rect">
            <a:avLst/>
          </a:prstGeom>
          <a:noFill/>
          <a:ln>
            <a:noFill/>
          </a:ln>
        </p:spPr>
      </p:pic>
      <p:pic>
        <p:nvPicPr>
          <p:cNvPr id="140" name="Google Shape;140;p5"/>
          <p:cNvPicPr preferRelativeResize="0"/>
          <p:nvPr/>
        </p:nvPicPr>
        <p:blipFill rotWithShape="1">
          <a:blip r:embed="rId22">
            <a:alphaModFix/>
          </a:blip>
          <a:srcRect/>
          <a:stretch/>
        </p:blipFill>
        <p:spPr>
          <a:xfrm>
            <a:off x="3309033" y="4555518"/>
            <a:ext cx="1997790" cy="1059741"/>
          </a:xfrm>
          <a:prstGeom prst="rect">
            <a:avLst/>
          </a:prstGeom>
          <a:noFill/>
          <a:ln>
            <a:noFill/>
          </a:ln>
        </p:spPr>
      </p:pic>
      <p:pic>
        <p:nvPicPr>
          <p:cNvPr id="141" name="Google Shape;141;p5"/>
          <p:cNvPicPr preferRelativeResize="0"/>
          <p:nvPr/>
        </p:nvPicPr>
        <p:blipFill rotWithShape="1">
          <a:blip r:embed="rId23">
            <a:alphaModFix/>
          </a:blip>
          <a:srcRect/>
          <a:stretch/>
        </p:blipFill>
        <p:spPr>
          <a:xfrm flipH="1">
            <a:off x="5475645" y="861801"/>
            <a:ext cx="1484450" cy="811781"/>
          </a:xfrm>
          <a:prstGeom prst="rect">
            <a:avLst/>
          </a:prstGeom>
          <a:noFill/>
          <a:ln>
            <a:noFill/>
          </a:ln>
        </p:spPr>
      </p:pic>
      <p:pic>
        <p:nvPicPr>
          <p:cNvPr id="142" name="Google Shape;142;p5"/>
          <p:cNvPicPr preferRelativeResize="0"/>
          <p:nvPr/>
        </p:nvPicPr>
        <p:blipFill rotWithShape="1">
          <a:blip r:embed="rId24">
            <a:alphaModFix/>
          </a:blip>
          <a:srcRect/>
          <a:stretch/>
        </p:blipFill>
        <p:spPr>
          <a:xfrm flipH="1">
            <a:off x="2235286" y="1498936"/>
            <a:ext cx="1628466" cy="993961"/>
          </a:xfrm>
          <a:prstGeom prst="rect">
            <a:avLst/>
          </a:prstGeom>
          <a:noFill/>
          <a:ln>
            <a:noFill/>
          </a:ln>
        </p:spPr>
      </p:pic>
      <p:pic>
        <p:nvPicPr>
          <p:cNvPr id="143" name="Google Shape;143;p5"/>
          <p:cNvPicPr preferRelativeResize="0"/>
          <p:nvPr/>
        </p:nvPicPr>
        <p:blipFill rotWithShape="1">
          <a:blip r:embed="rId19">
            <a:alphaModFix/>
          </a:blip>
          <a:srcRect/>
          <a:stretch/>
        </p:blipFill>
        <p:spPr>
          <a:xfrm flipH="1">
            <a:off x="1104258" y="4543698"/>
            <a:ext cx="2027870" cy="1108954"/>
          </a:xfrm>
          <a:prstGeom prst="rect">
            <a:avLst/>
          </a:prstGeom>
          <a:noFill/>
          <a:ln>
            <a:noFill/>
          </a:ln>
        </p:spPr>
      </p:pic>
      <p:pic>
        <p:nvPicPr>
          <p:cNvPr id="144" name="Google Shape;144;p5">
            <a:hlinkClick r:id="rId25" action="ppaction://hlinksldjump"/>
          </p:cNvPr>
          <p:cNvPicPr preferRelativeResize="0"/>
          <p:nvPr/>
        </p:nvPicPr>
        <p:blipFill rotWithShape="1">
          <a:blip r:embed="rId26">
            <a:alphaModFix/>
          </a:blip>
          <a:srcRect/>
          <a:stretch/>
        </p:blipFill>
        <p:spPr>
          <a:xfrm flipH="1">
            <a:off x="8400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C3CFED94-913B-4D6D-352B-C91FB3632FDF}"/>
              </a:ext>
            </a:extLst>
          </p:cNvPr>
          <p:cNvPicPr>
            <a:picLocks noChangeAspect="1"/>
          </p:cNvPicPr>
          <p:nvPr/>
        </p:nvPicPr>
        <p:blipFill rotWithShape="1">
          <a:blip r:embed="rId2">
            <a:extLst>
              <a:ext uri="{28A0092B-C50C-407E-A947-70E740481C1C}">
                <a14:useLocalDpi xmlns:a14="http://schemas.microsoft.com/office/drawing/2010/main" val="0"/>
              </a:ext>
            </a:extLst>
          </a:blip>
          <a:srcRect t="7744" b="7955"/>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id="{B46FD5A5-4500-1133-BB1A-AC13ECAB3885}"/>
              </a:ext>
            </a:extLst>
          </p:cNvPr>
          <p:cNvSpPr txBox="1"/>
          <p:nvPr/>
        </p:nvSpPr>
        <p:spPr>
          <a:xfrm>
            <a:off x="9583911" y="1829004"/>
            <a:ext cx="185677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Vẽ</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id="{998D2A70-55FC-AD28-ADFA-7159539611F8}"/>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3" name="Google Shape;234;p12">
            <a:extLst>
              <a:ext uri="{FF2B5EF4-FFF2-40B4-BE49-F238E27FC236}">
                <a16:creationId xmlns:a16="http://schemas.microsoft.com/office/drawing/2014/main" id="{7A34654E-43BE-78B8-FF7E-CF53370ACF8F}"/>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31672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vector graphics&#10;&#10;Description automatically generated">
            <a:extLst>
              <a:ext uri="{FF2B5EF4-FFF2-40B4-BE49-F238E27FC236}">
                <a16:creationId xmlns:a16="http://schemas.microsoft.com/office/drawing/2014/main" id="{397FF65E-F8C1-BB98-3F75-1013DE47EA10}"/>
              </a:ext>
            </a:extLst>
          </p:cNvPr>
          <p:cNvPicPr>
            <a:picLocks noChangeAspect="1"/>
          </p:cNvPicPr>
          <p:nvPr/>
        </p:nvPicPr>
        <p:blipFill rotWithShape="1">
          <a:blip r:embed="rId2">
            <a:extLst>
              <a:ext uri="{28A0092B-C50C-407E-A947-70E740481C1C}">
                <a14:useLocalDpi xmlns:a14="http://schemas.microsoft.com/office/drawing/2010/main" val="0"/>
              </a:ext>
            </a:extLst>
          </a:blip>
          <a:srcRect t="11562" b="9109"/>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id="{64B5A964-3D19-D32E-9B7D-07349F4F5F58}"/>
              </a:ext>
            </a:extLst>
          </p:cNvPr>
          <p:cNvSpPr txBox="1"/>
          <p:nvPr/>
        </p:nvSpPr>
        <p:spPr>
          <a:xfrm>
            <a:off x="4154314" y="5336026"/>
            <a:ext cx="499846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diễn</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kịch</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id="{650A7F07-9C63-B063-D64B-8CFF2258211F}"/>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id="{3CD61522-7078-3678-C499-B7C9B83617C9}"/>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41818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063E0845-75E8-FA4A-1E4D-AD45C35574E6}"/>
              </a:ext>
            </a:extLst>
          </p:cNvPr>
          <p:cNvPicPr>
            <a:picLocks noChangeAspect="1"/>
          </p:cNvPicPr>
          <p:nvPr/>
        </p:nvPicPr>
        <p:blipFill rotWithShape="1">
          <a:blip r:embed="rId2">
            <a:extLst>
              <a:ext uri="{28A0092B-C50C-407E-A947-70E740481C1C}">
                <a14:useLocalDpi xmlns:a14="http://schemas.microsoft.com/office/drawing/2010/main" val="0"/>
              </a:ext>
            </a:extLst>
          </a:blip>
          <a:srcRect t="2872" b="1401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id="{E57066A0-4E8E-A2A3-122C-797D691CC155}"/>
              </a:ext>
            </a:extLst>
          </p:cNvPr>
          <p:cNvSpPr txBox="1"/>
          <p:nvPr/>
        </p:nvSpPr>
        <p:spPr>
          <a:xfrm>
            <a:off x="8492150" y="2091928"/>
            <a:ext cx="3482747" cy="1446550"/>
          </a:xfrm>
          <a:prstGeom prst="rect">
            <a:avLst/>
          </a:prstGeom>
          <a:solidFill>
            <a:srgbClr val="FFFF00"/>
          </a:solidFill>
        </p:spPr>
        <p:txBody>
          <a:bodyPr wrap="square" rtlCol="0">
            <a:spAutoFit/>
          </a:bodyPr>
          <a:lstStyle/>
          <a:p>
            <a:pPr algn="ct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ca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hát</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id="{32A2F9C1-E0B5-9138-2B1D-24458105C5D8}"/>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id="{8BB7A2AB-C28E-0151-2E16-34121265238D}"/>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990249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教育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487">
      <a:dk1>
        <a:sysClr val="windowText" lastClr="000000"/>
      </a:dk1>
      <a:lt1>
        <a:sysClr val="window" lastClr="FFFFFF"/>
      </a:lt1>
      <a:dk2>
        <a:srgbClr val="1F497D"/>
      </a:dk2>
      <a:lt2>
        <a:srgbClr val="EEECE1"/>
      </a:lt2>
      <a:accent1>
        <a:srgbClr val="5FB645"/>
      </a:accent1>
      <a:accent2>
        <a:srgbClr val="F5C751"/>
      </a:accent2>
      <a:accent3>
        <a:srgbClr val="F14B76"/>
      </a:accent3>
      <a:accent4>
        <a:srgbClr val="5FB645"/>
      </a:accent4>
      <a:accent5>
        <a:srgbClr val="F5C751"/>
      </a:accent5>
      <a:accent6>
        <a:srgbClr val="F14B7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1356</Words>
  <Application>Microsoft Office PowerPoint</Application>
  <PresentationFormat>Widescreen</PresentationFormat>
  <Paragraphs>103</Paragraphs>
  <Slides>37</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等线</vt:lpstr>
      <vt:lpstr>等线 Light</vt:lpstr>
      <vt:lpstr>微软雅黑</vt:lpstr>
      <vt:lpstr>#9Slide02 Noi dung dai</vt:lpstr>
      <vt:lpstr>Arial</vt:lpstr>
      <vt:lpstr>Calibri</vt:lpstr>
      <vt:lpstr>Tahoma</vt:lpstr>
      <vt:lpstr>Times New Roman</vt:lpstr>
      <vt:lpstr>UTM Avo</vt:lpstr>
      <vt:lpstr>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Nhung Hoàng</cp:lastModifiedBy>
  <cp:revision>92</cp:revision>
  <dcterms:created xsi:type="dcterms:W3CDTF">2018-10-13T08:45:51Z</dcterms:created>
  <dcterms:modified xsi:type="dcterms:W3CDTF">2022-09-11T07:53:47Z</dcterms:modified>
</cp:coreProperties>
</file>