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0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2_Custom Layout">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207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79977" y="579507"/>
            <a:ext cx="8101946" cy="665285"/>
          </a:xfrm>
          <a:prstGeom prst="rect">
            <a:avLst/>
          </a:prstGeom>
        </p:spPr>
        <p:txBody>
          <a:bodyPr wrap="square" anchor="t" anchorCtr="0">
            <a:noAutofit/>
          </a:bodyPr>
          <a:lstStyle>
            <a:lvl1pPr algn="l">
              <a:lnSpc>
                <a:spcPct val="90000"/>
              </a:lnSpc>
              <a:defRPr sz="3300" b="0" i="0">
                <a:solidFill>
                  <a:schemeClr val="tx1">
                    <a:lumMod val="65000"/>
                    <a:lumOff val="35000"/>
                  </a:schemeClr>
                </a:solidFill>
                <a:latin typeface="Montserrat Semi Bold" panose="00000700000000000000" pitchFamily="50" charset="0"/>
                <a:ea typeface="Gulim" pitchFamily="34" charset="-127"/>
              </a:defRPr>
            </a:lvl1pPr>
          </a:lstStyle>
          <a:p>
            <a:r>
              <a:rPr lang="en-US" dirty="0"/>
              <a:t>TITLE</a:t>
            </a:r>
          </a:p>
        </p:txBody>
      </p:sp>
      <p:sp>
        <p:nvSpPr>
          <p:cNvPr id="8" name="Text Placeholder 8"/>
          <p:cNvSpPr>
            <a:spLocks noGrp="1"/>
          </p:cNvSpPr>
          <p:nvPr>
            <p:ph type="body" sz="quarter" idx="32" hasCustomPrompt="1"/>
          </p:nvPr>
        </p:nvSpPr>
        <p:spPr>
          <a:xfrm>
            <a:off x="679977" y="1168593"/>
            <a:ext cx="6589256" cy="240851"/>
          </a:xfrm>
          <a:prstGeom prst="rect">
            <a:avLst/>
          </a:prstGeom>
          <a:noFill/>
          <a:ln>
            <a:noFill/>
          </a:ln>
        </p:spPr>
        <p:txBody>
          <a:bodyPr anchor="ctr">
            <a:noAutofit/>
          </a:bodyPr>
          <a:lstStyle>
            <a:lvl1pPr marL="0" indent="0" algn="l">
              <a:lnSpc>
                <a:spcPct val="90000"/>
              </a:lnSpc>
              <a:spcBef>
                <a:spcPts val="900"/>
              </a:spcBef>
              <a:buNone/>
              <a:defRPr sz="900" b="0" baseline="0">
                <a:solidFill>
                  <a:schemeClr val="bg1">
                    <a:lumMod val="75000"/>
                  </a:schemeClr>
                </a:solidFill>
                <a:latin typeface="+mn-lt"/>
              </a:defRPr>
            </a:lvl1pPr>
          </a:lstStyle>
          <a:p>
            <a:pPr lvl="0"/>
            <a:r>
              <a:rPr lang="id-ID" dirty="0"/>
              <a:t>Lorem Ipsum Dolor sit Amet</a:t>
            </a:r>
            <a:endParaRPr lang="en-US" dirty="0"/>
          </a:p>
        </p:txBody>
      </p:sp>
    </p:spTree>
    <p:extLst>
      <p:ext uri="{BB962C8B-B14F-4D97-AF65-F5344CB8AC3E}">
        <p14:creationId xmlns:p14="http://schemas.microsoft.com/office/powerpoint/2010/main" val="292036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2325461" y="554108"/>
            <a:ext cx="5637312" cy="665285"/>
          </a:xfrm>
          <a:prstGeom prst="rect">
            <a:avLst/>
          </a:prstGeom>
        </p:spPr>
        <p:txBody>
          <a:bodyPr wrap="square" anchor="t" anchorCtr="0">
            <a:noAutofit/>
          </a:bodyPr>
          <a:lstStyle>
            <a:lvl1pPr algn="r">
              <a:lnSpc>
                <a:spcPct val="90000"/>
              </a:lnSpc>
              <a:defRPr sz="3300" b="0" i="0">
                <a:solidFill>
                  <a:schemeClr val="tx1">
                    <a:lumMod val="65000"/>
                    <a:lumOff val="35000"/>
                  </a:schemeClr>
                </a:solidFill>
                <a:latin typeface="Montserrat Semi Bold" panose="00000700000000000000" pitchFamily="50" charset="0"/>
                <a:ea typeface="Gulim" pitchFamily="34" charset="-127"/>
              </a:defRPr>
            </a:lvl1pPr>
          </a:lstStyle>
          <a:p>
            <a:r>
              <a:rPr lang="en-US" dirty="0"/>
              <a:t>TITLE</a:t>
            </a:r>
          </a:p>
        </p:txBody>
      </p:sp>
      <p:sp>
        <p:nvSpPr>
          <p:cNvPr id="4" name="Text Placeholder 8"/>
          <p:cNvSpPr>
            <a:spLocks noGrp="1"/>
          </p:cNvSpPr>
          <p:nvPr>
            <p:ph type="body" sz="quarter" idx="32" hasCustomPrompt="1"/>
          </p:nvPr>
        </p:nvSpPr>
        <p:spPr>
          <a:xfrm>
            <a:off x="3377986" y="1143193"/>
            <a:ext cx="4584787" cy="240851"/>
          </a:xfrm>
          <a:prstGeom prst="rect">
            <a:avLst/>
          </a:prstGeom>
          <a:noFill/>
          <a:ln>
            <a:noFill/>
          </a:ln>
        </p:spPr>
        <p:txBody>
          <a:bodyPr anchor="ctr">
            <a:noAutofit/>
          </a:bodyPr>
          <a:lstStyle>
            <a:lvl1pPr marL="0" indent="0" algn="r">
              <a:lnSpc>
                <a:spcPct val="90000"/>
              </a:lnSpc>
              <a:spcBef>
                <a:spcPts val="900"/>
              </a:spcBef>
              <a:buNone/>
              <a:defRPr sz="900" b="0" baseline="0">
                <a:solidFill>
                  <a:schemeClr val="bg1">
                    <a:lumMod val="75000"/>
                  </a:schemeClr>
                </a:solidFill>
                <a:latin typeface="+mn-lt"/>
              </a:defRPr>
            </a:lvl1pPr>
          </a:lstStyle>
          <a:p>
            <a:pPr lvl="0"/>
            <a:r>
              <a:rPr lang="id-ID" dirty="0"/>
              <a:t>Lorem Ipsum Dolor sit Amet</a:t>
            </a:r>
            <a:endParaRPr lang="en-US" dirty="0"/>
          </a:p>
        </p:txBody>
      </p:sp>
    </p:spTree>
    <p:extLst>
      <p:ext uri="{BB962C8B-B14F-4D97-AF65-F5344CB8AC3E}">
        <p14:creationId xmlns:p14="http://schemas.microsoft.com/office/powerpoint/2010/main" val="1012872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441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iagonal Stripe 6"/>
          <p:cNvSpPr/>
          <p:nvPr userDrawn="1"/>
        </p:nvSpPr>
        <p:spPr>
          <a:xfrm>
            <a:off x="0" y="0"/>
            <a:ext cx="5606143" cy="6858000"/>
          </a:xfrm>
          <a:prstGeom prst="diagStripe">
            <a:avLst/>
          </a:prstGeom>
          <a:solidFill>
            <a:schemeClr val="bg1">
              <a:lumMod val="8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8" name="Diagonal Stripe 7"/>
          <p:cNvSpPr/>
          <p:nvPr userDrawn="1"/>
        </p:nvSpPr>
        <p:spPr>
          <a:xfrm>
            <a:off x="3537858" y="0"/>
            <a:ext cx="5606143" cy="6858000"/>
          </a:xfrm>
          <a:prstGeom prst="diagStripe">
            <a:avLst/>
          </a:prstGeom>
          <a:solidFill>
            <a:schemeClr val="bg1">
              <a:lumMod val="85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endParaRPr>
          </a:p>
        </p:txBody>
      </p:sp>
      <p:grpSp>
        <p:nvGrpSpPr>
          <p:cNvPr id="9" name="Group 8"/>
          <p:cNvGrpSpPr/>
          <p:nvPr userDrawn="1"/>
        </p:nvGrpSpPr>
        <p:grpSpPr>
          <a:xfrm>
            <a:off x="8129589" y="263814"/>
            <a:ext cx="481011" cy="612486"/>
            <a:chOff x="3035973" y="2184703"/>
            <a:chExt cx="1316724" cy="1755657"/>
          </a:xfrm>
        </p:grpSpPr>
        <p:sp>
          <p:nvSpPr>
            <p:cNvPr id="10" name="Isosceles Triangle 9"/>
            <p:cNvSpPr/>
            <p:nvPr/>
          </p:nvSpPr>
          <p:spPr>
            <a:xfrm rot="3600000">
              <a:off x="3109340" y="3251813"/>
              <a:ext cx="595086" cy="51300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1" name="Isosceles Triangle 10"/>
            <p:cNvSpPr/>
            <p:nvPr/>
          </p:nvSpPr>
          <p:spPr>
            <a:xfrm>
              <a:off x="3397496" y="3427355"/>
              <a:ext cx="595086" cy="51300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2" name="Isosceles Triangle 11"/>
            <p:cNvSpPr/>
            <p:nvPr/>
          </p:nvSpPr>
          <p:spPr>
            <a:xfrm>
              <a:off x="3035973" y="2799308"/>
              <a:ext cx="595086" cy="51300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Isosceles Triangle 12"/>
            <p:cNvSpPr/>
            <p:nvPr/>
          </p:nvSpPr>
          <p:spPr>
            <a:xfrm rot="3600000">
              <a:off x="3470862" y="2638962"/>
              <a:ext cx="595086" cy="51300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4" name="Isosceles Triangle 13"/>
            <p:cNvSpPr/>
            <p:nvPr/>
          </p:nvSpPr>
          <p:spPr>
            <a:xfrm rot="10800000">
              <a:off x="3757611" y="3381242"/>
              <a:ext cx="595086" cy="513005"/>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Isosceles Triangle 14"/>
            <p:cNvSpPr/>
            <p:nvPr/>
          </p:nvSpPr>
          <p:spPr>
            <a:xfrm>
              <a:off x="3406883" y="2184703"/>
              <a:ext cx="595086" cy="51300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grpSp>
      <p:sp>
        <p:nvSpPr>
          <p:cNvPr id="16" name="TextBox 15"/>
          <p:cNvSpPr txBox="1"/>
          <p:nvPr userDrawn="1"/>
        </p:nvSpPr>
        <p:spPr>
          <a:xfrm>
            <a:off x="8370618" y="411655"/>
            <a:ext cx="466484" cy="276999"/>
          </a:xfrm>
          <a:prstGeom prst="rect">
            <a:avLst/>
          </a:prstGeom>
          <a:noFill/>
        </p:spPr>
        <p:txBody>
          <a:bodyPr wrap="square" rtlCol="0">
            <a:spAutoFit/>
          </a:bodyPr>
          <a:lstStyle/>
          <a:p>
            <a:pPr algn="ctr"/>
            <a:fld id="{260E2A6B-A809-4840-BF14-8648BC0BDF87}" type="slidenum">
              <a:rPr lang="id-ID" sz="1200" b="1" i="0" smtClean="0">
                <a:solidFill>
                  <a:schemeClr val="tx1">
                    <a:lumMod val="85000"/>
                    <a:lumOff val="15000"/>
                  </a:schemeClr>
                </a:solidFill>
                <a:latin typeface="Montserrat Semi Bold" panose="00000700000000000000" pitchFamily="50" charset="0"/>
                <a:ea typeface="Roboto Condensed Light" panose="02000000000000000000" pitchFamily="2" charset="0"/>
              </a:rPr>
              <a:pPr algn="ctr"/>
              <a:t>‹#›</a:t>
            </a:fld>
            <a:endParaRPr lang="id-ID" sz="1200" b="1" i="0" dirty="0">
              <a:solidFill>
                <a:schemeClr val="tx1">
                  <a:lumMod val="85000"/>
                  <a:lumOff val="15000"/>
                </a:schemeClr>
              </a:solidFill>
              <a:latin typeface="Montserrat Semi Bold" panose="00000700000000000000" pitchFamily="50" charset="0"/>
              <a:ea typeface="Roboto Condensed Light" panose="02000000000000000000" pitchFamily="2" charset="0"/>
            </a:endParaRPr>
          </a:p>
        </p:txBody>
      </p:sp>
    </p:spTree>
    <p:extLst>
      <p:ext uri="{BB962C8B-B14F-4D97-AF65-F5344CB8AC3E}">
        <p14:creationId xmlns:p14="http://schemas.microsoft.com/office/powerpoint/2010/main" val="10943269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4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188686"/>
            <a:ext cx="9190518" cy="7046685"/>
            <a:chOff x="0" y="-126756"/>
            <a:chExt cx="12254024" cy="6984756"/>
          </a:xfrm>
        </p:grpSpPr>
        <p:sp>
          <p:nvSpPr>
            <p:cNvPr id="12" name="Parallelogram 11"/>
            <p:cNvSpPr/>
            <p:nvPr/>
          </p:nvSpPr>
          <p:spPr>
            <a:xfrm>
              <a:off x="6578938" y="-126756"/>
              <a:ext cx="5675086" cy="6857999"/>
            </a:xfrm>
            <a:prstGeom prst="parallelogram">
              <a:avLst>
                <a:gd name="adj" fmla="val 52283"/>
              </a:avLst>
            </a:prstGeom>
            <a:solidFill>
              <a:schemeClr val="bg1">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 name="Parallelogram 1"/>
            <p:cNvSpPr/>
            <p:nvPr/>
          </p:nvSpPr>
          <p:spPr>
            <a:xfrm>
              <a:off x="0" y="0"/>
              <a:ext cx="5675086" cy="6857999"/>
            </a:xfrm>
            <a:prstGeom prst="parallelogram">
              <a:avLst>
                <a:gd name="adj" fmla="val 52283"/>
              </a:avLst>
            </a:prstGeom>
            <a:solidFill>
              <a:schemeClr val="bg1">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Parallelogram 12"/>
            <p:cNvSpPr/>
            <p:nvPr/>
          </p:nvSpPr>
          <p:spPr>
            <a:xfrm flipH="1">
              <a:off x="3512077" y="1"/>
              <a:ext cx="5341639" cy="6857999"/>
            </a:xfrm>
            <a:prstGeom prst="parallelogram">
              <a:avLst>
                <a:gd name="adj" fmla="val 52283"/>
              </a:avLst>
            </a:prstGeom>
            <a:solidFill>
              <a:schemeClr val="bg1">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
        <p:nvSpPr>
          <p:cNvPr id="10" name="Rectangle 9"/>
          <p:cNvSpPr/>
          <p:nvPr/>
        </p:nvSpPr>
        <p:spPr>
          <a:xfrm>
            <a:off x="3342876" y="2880531"/>
            <a:ext cx="3182655" cy="715581"/>
          </a:xfrm>
          <a:prstGeom prst="rect">
            <a:avLst/>
          </a:prstGeom>
        </p:spPr>
        <p:txBody>
          <a:bodyPr wrap="square">
            <a:spAutoFit/>
          </a:bodyPr>
          <a:lstStyle/>
          <a:p>
            <a:r>
              <a:rPr lang="id-ID" sz="4050" spc="-225" dirty="0">
                <a:solidFill>
                  <a:schemeClr val="bg1"/>
                </a:solidFill>
                <a:latin typeface="Montserrat Semi Bold" panose="00000700000000000000" pitchFamily="50" charset="0"/>
                <a:cs typeface="Raleway"/>
              </a:rPr>
              <a:t>Smart Chart</a:t>
            </a:r>
            <a:endParaRPr lang="en-US" sz="3300" spc="-225" dirty="0">
              <a:solidFill>
                <a:schemeClr val="tx2">
                  <a:lumMod val="40000"/>
                  <a:lumOff val="60000"/>
                </a:schemeClr>
              </a:solidFill>
              <a:latin typeface="Montserrat Light" panose="00000400000000000000" pitchFamily="50" charset="0"/>
              <a:cs typeface="Raleway"/>
            </a:endParaRPr>
          </a:p>
        </p:txBody>
      </p:sp>
      <p:sp>
        <p:nvSpPr>
          <p:cNvPr id="11" name="Rectangle 10"/>
          <p:cNvSpPr/>
          <p:nvPr/>
        </p:nvSpPr>
        <p:spPr>
          <a:xfrm>
            <a:off x="3328872" y="3422988"/>
            <a:ext cx="3935363" cy="323165"/>
          </a:xfrm>
          <a:prstGeom prst="rect">
            <a:avLst/>
          </a:prstGeom>
        </p:spPr>
        <p:txBody>
          <a:bodyPr wrap="square">
            <a:spAutoFit/>
          </a:bodyPr>
          <a:lstStyle/>
          <a:p>
            <a:r>
              <a:rPr lang="id-ID" sz="1500" dirty="0">
                <a:solidFill>
                  <a:schemeClr val="tx2">
                    <a:lumMod val="40000"/>
                    <a:lumOff val="60000"/>
                  </a:schemeClr>
                </a:solidFill>
                <a:latin typeface="Montserrat Light" panose="00000400000000000000" pitchFamily="50" charset="0"/>
                <a:cs typeface="Raleway"/>
              </a:rPr>
              <a:t>PowerPoint Presentation Template</a:t>
            </a:r>
            <a:endParaRPr lang="en-US" sz="1200" dirty="0">
              <a:solidFill>
                <a:schemeClr val="tx2">
                  <a:lumMod val="40000"/>
                  <a:lumOff val="60000"/>
                </a:schemeClr>
              </a:solidFill>
              <a:latin typeface="Montserrat Light" panose="00000400000000000000" pitchFamily="50" charset="0"/>
              <a:cs typeface="Raleway"/>
            </a:endParaRPr>
          </a:p>
        </p:txBody>
      </p:sp>
      <p:grpSp>
        <p:nvGrpSpPr>
          <p:cNvPr id="15" name="Group 14"/>
          <p:cNvGrpSpPr/>
          <p:nvPr/>
        </p:nvGrpSpPr>
        <p:grpSpPr>
          <a:xfrm>
            <a:off x="2518192" y="2690987"/>
            <a:ext cx="803678" cy="1071585"/>
            <a:chOff x="3035973" y="2184703"/>
            <a:chExt cx="1316724" cy="1755657"/>
          </a:xfrm>
        </p:grpSpPr>
        <p:sp>
          <p:nvSpPr>
            <p:cNvPr id="14" name="Isosceles Triangle 13"/>
            <p:cNvSpPr/>
            <p:nvPr/>
          </p:nvSpPr>
          <p:spPr>
            <a:xfrm rot="3600000">
              <a:off x="3109340" y="3251813"/>
              <a:ext cx="595086" cy="51300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6" name="Isosceles Triangle 15"/>
            <p:cNvSpPr/>
            <p:nvPr/>
          </p:nvSpPr>
          <p:spPr>
            <a:xfrm>
              <a:off x="3397496" y="3427355"/>
              <a:ext cx="595086" cy="51300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7" name="Isosceles Triangle 16"/>
            <p:cNvSpPr/>
            <p:nvPr/>
          </p:nvSpPr>
          <p:spPr>
            <a:xfrm>
              <a:off x="3035973" y="2799308"/>
              <a:ext cx="595086" cy="51300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8" name="Isosceles Triangle 17"/>
            <p:cNvSpPr/>
            <p:nvPr/>
          </p:nvSpPr>
          <p:spPr>
            <a:xfrm rot="3600000">
              <a:off x="3470862" y="2638962"/>
              <a:ext cx="595086" cy="51300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9" name="Isosceles Triangle 18"/>
            <p:cNvSpPr/>
            <p:nvPr/>
          </p:nvSpPr>
          <p:spPr>
            <a:xfrm rot="10800000">
              <a:off x="3757611" y="3381242"/>
              <a:ext cx="595086" cy="513005"/>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0" name="Isosceles Triangle 19"/>
            <p:cNvSpPr/>
            <p:nvPr/>
          </p:nvSpPr>
          <p:spPr>
            <a:xfrm>
              <a:off x="3406883" y="2184703"/>
              <a:ext cx="595086" cy="51300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grpSp>
    </p:spTree>
    <p:extLst>
      <p:ext uri="{BB962C8B-B14F-4D97-AF65-F5344CB8AC3E}">
        <p14:creationId xmlns:p14="http://schemas.microsoft.com/office/powerpoint/2010/main" val="193098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DEVICE 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5-Point Star 82"/>
          <p:cNvSpPr/>
          <p:nvPr/>
        </p:nvSpPr>
        <p:spPr>
          <a:xfrm>
            <a:off x="7983757" y="3053887"/>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nvGrpSpPr>
          <p:cNvPr id="5" name="Group 4"/>
          <p:cNvGrpSpPr/>
          <p:nvPr/>
        </p:nvGrpSpPr>
        <p:grpSpPr>
          <a:xfrm>
            <a:off x="413147" y="2357437"/>
            <a:ext cx="3454004" cy="2922985"/>
            <a:chOff x="550863" y="2000249"/>
            <a:chExt cx="4605338" cy="3897313"/>
          </a:xfrm>
        </p:grpSpPr>
        <p:grpSp>
          <p:nvGrpSpPr>
            <p:cNvPr id="6" name="Group 5"/>
            <p:cNvGrpSpPr/>
            <p:nvPr/>
          </p:nvGrpSpPr>
          <p:grpSpPr>
            <a:xfrm>
              <a:off x="550863" y="2000249"/>
              <a:ext cx="4605338" cy="3897313"/>
              <a:chOff x="3319463" y="1200150"/>
              <a:chExt cx="4605338" cy="3897313"/>
            </a:xfrm>
          </p:grpSpPr>
          <p:sp>
            <p:nvSpPr>
              <p:cNvPr id="8" name="Freeform 5"/>
              <p:cNvSpPr>
                <a:spLocks/>
              </p:cNvSpPr>
              <p:nvPr/>
            </p:nvSpPr>
            <p:spPr bwMode="auto">
              <a:xfrm>
                <a:off x="4943476" y="4233863"/>
                <a:ext cx="1357313" cy="863600"/>
              </a:xfrm>
              <a:custGeom>
                <a:avLst/>
                <a:gdLst>
                  <a:gd name="T0" fmla="*/ 2159 w 2566"/>
                  <a:gd name="T1" fmla="*/ 0 h 1633"/>
                  <a:gd name="T2" fmla="*/ 268 w 2566"/>
                  <a:gd name="T3" fmla="*/ 1078 h 1633"/>
                  <a:gd name="T4" fmla="*/ 254 w 2566"/>
                  <a:gd name="T5" fmla="*/ 1112 h 1633"/>
                  <a:gd name="T6" fmla="*/ 238 w 2566"/>
                  <a:gd name="T7" fmla="*/ 1145 h 1633"/>
                  <a:gd name="T8" fmla="*/ 198 w 2566"/>
                  <a:gd name="T9" fmla="*/ 1211 h 1633"/>
                  <a:gd name="T10" fmla="*/ 154 w 2566"/>
                  <a:gd name="T11" fmla="*/ 1275 h 1633"/>
                  <a:gd name="T12" fmla="*/ 109 w 2566"/>
                  <a:gd name="T13" fmla="*/ 1334 h 1633"/>
                  <a:gd name="T14" fmla="*/ 33 w 2566"/>
                  <a:gd name="T15" fmla="*/ 1431 h 1633"/>
                  <a:gd name="T16" fmla="*/ 9 w 2566"/>
                  <a:gd name="T17" fmla="*/ 1466 h 1633"/>
                  <a:gd name="T18" fmla="*/ 3 w 2566"/>
                  <a:gd name="T19" fmla="*/ 1479 h 1633"/>
                  <a:gd name="T20" fmla="*/ 0 w 2566"/>
                  <a:gd name="T21" fmla="*/ 1489 h 1633"/>
                  <a:gd name="T22" fmla="*/ 1 w 2566"/>
                  <a:gd name="T23" fmla="*/ 1555 h 1633"/>
                  <a:gd name="T24" fmla="*/ 5 w 2566"/>
                  <a:gd name="T25" fmla="*/ 1572 h 1633"/>
                  <a:gd name="T26" fmla="*/ 13 w 2566"/>
                  <a:gd name="T27" fmla="*/ 1588 h 1633"/>
                  <a:gd name="T28" fmla="*/ 25 w 2566"/>
                  <a:gd name="T29" fmla="*/ 1601 h 1633"/>
                  <a:gd name="T30" fmla="*/ 39 w 2566"/>
                  <a:gd name="T31" fmla="*/ 1613 h 1633"/>
                  <a:gd name="T32" fmla="*/ 56 w 2566"/>
                  <a:gd name="T33" fmla="*/ 1622 h 1633"/>
                  <a:gd name="T34" fmla="*/ 75 w 2566"/>
                  <a:gd name="T35" fmla="*/ 1629 h 1633"/>
                  <a:gd name="T36" fmla="*/ 96 w 2566"/>
                  <a:gd name="T37" fmla="*/ 1632 h 1633"/>
                  <a:gd name="T38" fmla="*/ 2460 w 2566"/>
                  <a:gd name="T39" fmla="*/ 1633 h 1633"/>
                  <a:gd name="T40" fmla="*/ 2481 w 2566"/>
                  <a:gd name="T41" fmla="*/ 1631 h 1633"/>
                  <a:gd name="T42" fmla="*/ 2501 w 2566"/>
                  <a:gd name="T43" fmla="*/ 1626 h 1633"/>
                  <a:gd name="T44" fmla="*/ 2519 w 2566"/>
                  <a:gd name="T45" fmla="*/ 1618 h 1633"/>
                  <a:gd name="T46" fmla="*/ 2535 w 2566"/>
                  <a:gd name="T47" fmla="*/ 1607 h 1633"/>
                  <a:gd name="T48" fmla="*/ 2548 w 2566"/>
                  <a:gd name="T49" fmla="*/ 1595 h 1633"/>
                  <a:gd name="T50" fmla="*/ 2558 w 2566"/>
                  <a:gd name="T51" fmla="*/ 1580 h 1633"/>
                  <a:gd name="T52" fmla="*/ 2564 w 2566"/>
                  <a:gd name="T53" fmla="*/ 1564 h 1633"/>
                  <a:gd name="T54" fmla="*/ 2566 w 2566"/>
                  <a:gd name="T55" fmla="*/ 1547 h 1633"/>
                  <a:gd name="T56" fmla="*/ 2566 w 2566"/>
                  <a:gd name="T57" fmla="*/ 1484 h 1633"/>
                  <a:gd name="T58" fmla="*/ 2561 w 2566"/>
                  <a:gd name="T59" fmla="*/ 1472 h 1633"/>
                  <a:gd name="T60" fmla="*/ 2546 w 2566"/>
                  <a:gd name="T61" fmla="*/ 1448 h 1633"/>
                  <a:gd name="T62" fmla="*/ 2496 w 2566"/>
                  <a:gd name="T63" fmla="*/ 1381 h 1633"/>
                  <a:gd name="T64" fmla="*/ 2430 w 2566"/>
                  <a:gd name="T65" fmla="*/ 1296 h 1633"/>
                  <a:gd name="T66" fmla="*/ 2385 w 2566"/>
                  <a:gd name="T67" fmla="*/ 1232 h 1633"/>
                  <a:gd name="T68" fmla="*/ 2343 w 2566"/>
                  <a:gd name="T69" fmla="*/ 1165 h 1633"/>
                  <a:gd name="T70" fmla="*/ 2316 w 2566"/>
                  <a:gd name="T71" fmla="*/ 1113 h 1633"/>
                  <a:gd name="T72" fmla="*/ 2302 w 2566"/>
                  <a:gd name="T73" fmla="*/ 1078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66" h="1633">
                    <a:moveTo>
                      <a:pt x="2296" y="1061"/>
                    </a:moveTo>
                    <a:lnTo>
                      <a:pt x="2159" y="0"/>
                    </a:lnTo>
                    <a:lnTo>
                      <a:pt x="408" y="0"/>
                    </a:lnTo>
                    <a:lnTo>
                      <a:pt x="268" y="1078"/>
                    </a:lnTo>
                    <a:lnTo>
                      <a:pt x="262" y="1095"/>
                    </a:lnTo>
                    <a:lnTo>
                      <a:pt x="254" y="1112"/>
                    </a:lnTo>
                    <a:lnTo>
                      <a:pt x="246" y="1129"/>
                    </a:lnTo>
                    <a:lnTo>
                      <a:pt x="238" y="1145"/>
                    </a:lnTo>
                    <a:lnTo>
                      <a:pt x="219" y="1179"/>
                    </a:lnTo>
                    <a:lnTo>
                      <a:pt x="198" y="1211"/>
                    </a:lnTo>
                    <a:lnTo>
                      <a:pt x="177" y="1244"/>
                    </a:lnTo>
                    <a:lnTo>
                      <a:pt x="154" y="1275"/>
                    </a:lnTo>
                    <a:lnTo>
                      <a:pt x="132" y="1305"/>
                    </a:lnTo>
                    <a:lnTo>
                      <a:pt x="109" y="1334"/>
                    </a:lnTo>
                    <a:lnTo>
                      <a:pt x="68" y="1386"/>
                    </a:lnTo>
                    <a:lnTo>
                      <a:pt x="33" y="1431"/>
                    </a:lnTo>
                    <a:lnTo>
                      <a:pt x="19" y="1450"/>
                    </a:lnTo>
                    <a:lnTo>
                      <a:pt x="9" y="1466"/>
                    </a:lnTo>
                    <a:lnTo>
                      <a:pt x="5" y="1473"/>
                    </a:lnTo>
                    <a:lnTo>
                      <a:pt x="3" y="1479"/>
                    </a:lnTo>
                    <a:lnTo>
                      <a:pt x="1" y="1485"/>
                    </a:lnTo>
                    <a:lnTo>
                      <a:pt x="0" y="1489"/>
                    </a:lnTo>
                    <a:lnTo>
                      <a:pt x="0" y="1547"/>
                    </a:lnTo>
                    <a:lnTo>
                      <a:pt x="1" y="1555"/>
                    </a:lnTo>
                    <a:lnTo>
                      <a:pt x="2" y="1564"/>
                    </a:lnTo>
                    <a:lnTo>
                      <a:pt x="5" y="1572"/>
                    </a:lnTo>
                    <a:lnTo>
                      <a:pt x="9" y="1580"/>
                    </a:lnTo>
                    <a:lnTo>
                      <a:pt x="13" y="1588"/>
                    </a:lnTo>
                    <a:lnTo>
                      <a:pt x="19" y="1595"/>
                    </a:lnTo>
                    <a:lnTo>
                      <a:pt x="25" y="1601"/>
                    </a:lnTo>
                    <a:lnTo>
                      <a:pt x="32" y="1607"/>
                    </a:lnTo>
                    <a:lnTo>
                      <a:pt x="39" y="1613"/>
                    </a:lnTo>
                    <a:lnTo>
                      <a:pt x="47" y="1618"/>
                    </a:lnTo>
                    <a:lnTo>
                      <a:pt x="56" y="1622"/>
                    </a:lnTo>
                    <a:lnTo>
                      <a:pt x="65" y="1626"/>
                    </a:lnTo>
                    <a:lnTo>
                      <a:pt x="75" y="1629"/>
                    </a:lnTo>
                    <a:lnTo>
                      <a:pt x="86" y="1631"/>
                    </a:lnTo>
                    <a:lnTo>
                      <a:pt x="96" y="1632"/>
                    </a:lnTo>
                    <a:lnTo>
                      <a:pt x="107" y="1633"/>
                    </a:lnTo>
                    <a:lnTo>
                      <a:pt x="2460" y="1633"/>
                    </a:lnTo>
                    <a:lnTo>
                      <a:pt x="2470" y="1632"/>
                    </a:lnTo>
                    <a:lnTo>
                      <a:pt x="2481" y="1631"/>
                    </a:lnTo>
                    <a:lnTo>
                      <a:pt x="2491" y="1629"/>
                    </a:lnTo>
                    <a:lnTo>
                      <a:pt x="2501" y="1626"/>
                    </a:lnTo>
                    <a:lnTo>
                      <a:pt x="2510" y="1622"/>
                    </a:lnTo>
                    <a:lnTo>
                      <a:pt x="2519" y="1618"/>
                    </a:lnTo>
                    <a:lnTo>
                      <a:pt x="2527" y="1613"/>
                    </a:lnTo>
                    <a:lnTo>
                      <a:pt x="2535" y="1607"/>
                    </a:lnTo>
                    <a:lnTo>
                      <a:pt x="2542" y="1601"/>
                    </a:lnTo>
                    <a:lnTo>
                      <a:pt x="2548" y="1595"/>
                    </a:lnTo>
                    <a:lnTo>
                      <a:pt x="2553" y="1588"/>
                    </a:lnTo>
                    <a:lnTo>
                      <a:pt x="2558" y="1580"/>
                    </a:lnTo>
                    <a:lnTo>
                      <a:pt x="2561" y="1572"/>
                    </a:lnTo>
                    <a:lnTo>
                      <a:pt x="2564" y="1564"/>
                    </a:lnTo>
                    <a:lnTo>
                      <a:pt x="2566" y="1555"/>
                    </a:lnTo>
                    <a:lnTo>
                      <a:pt x="2566" y="1547"/>
                    </a:lnTo>
                    <a:lnTo>
                      <a:pt x="2566" y="1489"/>
                    </a:lnTo>
                    <a:lnTo>
                      <a:pt x="2566" y="1484"/>
                    </a:lnTo>
                    <a:lnTo>
                      <a:pt x="2564" y="1479"/>
                    </a:lnTo>
                    <a:lnTo>
                      <a:pt x="2561" y="1472"/>
                    </a:lnTo>
                    <a:lnTo>
                      <a:pt x="2557" y="1465"/>
                    </a:lnTo>
                    <a:lnTo>
                      <a:pt x="2546" y="1448"/>
                    </a:lnTo>
                    <a:lnTo>
                      <a:pt x="2532" y="1428"/>
                    </a:lnTo>
                    <a:lnTo>
                      <a:pt x="2496" y="1381"/>
                    </a:lnTo>
                    <a:lnTo>
                      <a:pt x="2453" y="1326"/>
                    </a:lnTo>
                    <a:lnTo>
                      <a:pt x="2430" y="1296"/>
                    </a:lnTo>
                    <a:lnTo>
                      <a:pt x="2407" y="1265"/>
                    </a:lnTo>
                    <a:lnTo>
                      <a:pt x="2385" y="1232"/>
                    </a:lnTo>
                    <a:lnTo>
                      <a:pt x="2363" y="1199"/>
                    </a:lnTo>
                    <a:lnTo>
                      <a:pt x="2343" y="1165"/>
                    </a:lnTo>
                    <a:lnTo>
                      <a:pt x="2325" y="1130"/>
                    </a:lnTo>
                    <a:lnTo>
                      <a:pt x="2316" y="1113"/>
                    </a:lnTo>
                    <a:lnTo>
                      <a:pt x="2309" y="1095"/>
                    </a:lnTo>
                    <a:lnTo>
                      <a:pt x="2302" y="1078"/>
                    </a:lnTo>
                    <a:lnTo>
                      <a:pt x="2296" y="1061"/>
                    </a:lnTo>
                    <a:close/>
                  </a:path>
                </a:pathLst>
              </a:custGeom>
              <a:solidFill>
                <a:schemeClr val="bg1">
                  <a:lumMod val="8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 name="Freeform 6"/>
              <p:cNvSpPr>
                <a:spLocks/>
              </p:cNvSpPr>
              <p:nvPr/>
            </p:nvSpPr>
            <p:spPr bwMode="auto">
              <a:xfrm>
                <a:off x="5140326" y="4233863"/>
                <a:ext cx="963613" cy="146050"/>
              </a:xfrm>
              <a:custGeom>
                <a:avLst/>
                <a:gdLst>
                  <a:gd name="T0" fmla="*/ 36 w 1822"/>
                  <a:gd name="T1" fmla="*/ 0 h 276"/>
                  <a:gd name="T2" fmla="*/ 0 w 1822"/>
                  <a:gd name="T3" fmla="*/ 276 h 276"/>
                  <a:gd name="T4" fmla="*/ 1822 w 1822"/>
                  <a:gd name="T5" fmla="*/ 276 h 276"/>
                  <a:gd name="T6" fmla="*/ 1787 w 1822"/>
                  <a:gd name="T7" fmla="*/ 0 h 276"/>
                  <a:gd name="T8" fmla="*/ 36 w 1822"/>
                  <a:gd name="T9" fmla="*/ 0 h 276"/>
                </a:gdLst>
                <a:ahLst/>
                <a:cxnLst>
                  <a:cxn ang="0">
                    <a:pos x="T0" y="T1"/>
                  </a:cxn>
                  <a:cxn ang="0">
                    <a:pos x="T2" y="T3"/>
                  </a:cxn>
                  <a:cxn ang="0">
                    <a:pos x="T4" y="T5"/>
                  </a:cxn>
                  <a:cxn ang="0">
                    <a:pos x="T6" y="T7"/>
                  </a:cxn>
                  <a:cxn ang="0">
                    <a:pos x="T8" y="T9"/>
                  </a:cxn>
                </a:cxnLst>
                <a:rect l="0" t="0" r="r" b="b"/>
                <a:pathLst>
                  <a:path w="1822" h="276">
                    <a:moveTo>
                      <a:pt x="36" y="0"/>
                    </a:moveTo>
                    <a:lnTo>
                      <a:pt x="0" y="276"/>
                    </a:lnTo>
                    <a:lnTo>
                      <a:pt x="1822" y="276"/>
                    </a:lnTo>
                    <a:lnTo>
                      <a:pt x="1787" y="0"/>
                    </a:lnTo>
                    <a:lnTo>
                      <a:pt x="36" y="0"/>
                    </a:lnTo>
                    <a:close/>
                  </a:path>
                </a:pathLst>
              </a:custGeom>
              <a:solidFill>
                <a:schemeClr val="bg1">
                  <a:lumMod val="6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0" name="Freeform 7"/>
              <p:cNvSpPr>
                <a:spLocks/>
              </p:cNvSpPr>
              <p:nvPr/>
            </p:nvSpPr>
            <p:spPr bwMode="auto">
              <a:xfrm>
                <a:off x="3319463" y="1200150"/>
                <a:ext cx="4605338" cy="3086100"/>
              </a:xfrm>
              <a:custGeom>
                <a:avLst/>
                <a:gdLst>
                  <a:gd name="T0" fmla="*/ 8700 w 8701"/>
                  <a:gd name="T1" fmla="*/ 5639 h 5832"/>
                  <a:gd name="T2" fmla="*/ 8698 w 8701"/>
                  <a:gd name="T3" fmla="*/ 5659 h 5832"/>
                  <a:gd name="T4" fmla="*/ 8691 w 8701"/>
                  <a:gd name="T5" fmla="*/ 5689 h 5832"/>
                  <a:gd name="T6" fmla="*/ 8676 w 8701"/>
                  <a:gd name="T7" fmla="*/ 5725 h 5832"/>
                  <a:gd name="T8" fmla="*/ 8654 w 8701"/>
                  <a:gd name="T9" fmla="*/ 5758 h 5832"/>
                  <a:gd name="T10" fmla="*/ 8626 w 8701"/>
                  <a:gd name="T11" fmla="*/ 5786 h 5832"/>
                  <a:gd name="T12" fmla="*/ 8594 w 8701"/>
                  <a:gd name="T13" fmla="*/ 5808 h 5832"/>
                  <a:gd name="T14" fmla="*/ 8557 w 8701"/>
                  <a:gd name="T15" fmla="*/ 5823 h 5832"/>
                  <a:gd name="T16" fmla="*/ 8528 w 8701"/>
                  <a:gd name="T17" fmla="*/ 5830 h 5832"/>
                  <a:gd name="T18" fmla="*/ 8507 w 8701"/>
                  <a:gd name="T19" fmla="*/ 5832 h 5832"/>
                  <a:gd name="T20" fmla="*/ 205 w 8701"/>
                  <a:gd name="T21" fmla="*/ 5832 h 5832"/>
                  <a:gd name="T22" fmla="*/ 184 w 8701"/>
                  <a:gd name="T23" fmla="*/ 5831 h 5832"/>
                  <a:gd name="T24" fmla="*/ 164 w 8701"/>
                  <a:gd name="T25" fmla="*/ 5828 h 5832"/>
                  <a:gd name="T26" fmla="*/ 126 w 8701"/>
                  <a:gd name="T27" fmla="*/ 5816 h 5832"/>
                  <a:gd name="T28" fmla="*/ 90 w 8701"/>
                  <a:gd name="T29" fmla="*/ 5797 h 5832"/>
                  <a:gd name="T30" fmla="*/ 60 w 8701"/>
                  <a:gd name="T31" fmla="*/ 5772 h 5832"/>
                  <a:gd name="T32" fmla="*/ 35 w 8701"/>
                  <a:gd name="T33" fmla="*/ 5742 h 5832"/>
                  <a:gd name="T34" fmla="*/ 16 w 8701"/>
                  <a:gd name="T35" fmla="*/ 5708 h 5832"/>
                  <a:gd name="T36" fmla="*/ 4 w 8701"/>
                  <a:gd name="T37" fmla="*/ 5669 h 5832"/>
                  <a:gd name="T38" fmla="*/ 1 w 8701"/>
                  <a:gd name="T39" fmla="*/ 5649 h 5832"/>
                  <a:gd name="T40" fmla="*/ 0 w 8701"/>
                  <a:gd name="T41" fmla="*/ 5628 h 5832"/>
                  <a:gd name="T42" fmla="*/ 0 w 8701"/>
                  <a:gd name="T43" fmla="*/ 193 h 5832"/>
                  <a:gd name="T44" fmla="*/ 2 w 8701"/>
                  <a:gd name="T45" fmla="*/ 173 h 5832"/>
                  <a:gd name="T46" fmla="*/ 9 w 8701"/>
                  <a:gd name="T47" fmla="*/ 143 h 5832"/>
                  <a:gd name="T48" fmla="*/ 25 w 8701"/>
                  <a:gd name="T49" fmla="*/ 107 h 5832"/>
                  <a:gd name="T50" fmla="*/ 47 w 8701"/>
                  <a:gd name="T51" fmla="*/ 74 h 5832"/>
                  <a:gd name="T52" fmla="*/ 74 w 8701"/>
                  <a:gd name="T53" fmla="*/ 47 h 5832"/>
                  <a:gd name="T54" fmla="*/ 108 w 8701"/>
                  <a:gd name="T55" fmla="*/ 25 h 5832"/>
                  <a:gd name="T56" fmla="*/ 144 w 8701"/>
                  <a:gd name="T57" fmla="*/ 9 h 5832"/>
                  <a:gd name="T58" fmla="*/ 174 w 8701"/>
                  <a:gd name="T59" fmla="*/ 2 h 5832"/>
                  <a:gd name="T60" fmla="*/ 194 w 8701"/>
                  <a:gd name="T61" fmla="*/ 0 h 5832"/>
                  <a:gd name="T62" fmla="*/ 8497 w 8701"/>
                  <a:gd name="T63" fmla="*/ 0 h 5832"/>
                  <a:gd name="T64" fmla="*/ 8517 w 8701"/>
                  <a:gd name="T65" fmla="*/ 1 h 5832"/>
                  <a:gd name="T66" fmla="*/ 8538 w 8701"/>
                  <a:gd name="T67" fmla="*/ 4 h 5832"/>
                  <a:gd name="T68" fmla="*/ 8576 w 8701"/>
                  <a:gd name="T69" fmla="*/ 16 h 5832"/>
                  <a:gd name="T70" fmla="*/ 8611 w 8701"/>
                  <a:gd name="T71" fmla="*/ 35 h 5832"/>
                  <a:gd name="T72" fmla="*/ 8641 w 8701"/>
                  <a:gd name="T73" fmla="*/ 60 h 5832"/>
                  <a:gd name="T74" fmla="*/ 8666 w 8701"/>
                  <a:gd name="T75" fmla="*/ 90 h 5832"/>
                  <a:gd name="T76" fmla="*/ 8685 w 8701"/>
                  <a:gd name="T77" fmla="*/ 125 h 5832"/>
                  <a:gd name="T78" fmla="*/ 8696 w 8701"/>
                  <a:gd name="T79" fmla="*/ 163 h 5832"/>
                  <a:gd name="T80" fmla="*/ 8700 w 8701"/>
                  <a:gd name="T81" fmla="*/ 183 h 5832"/>
                  <a:gd name="T82" fmla="*/ 8701 w 8701"/>
                  <a:gd name="T83" fmla="*/ 204 h 5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01" h="5832">
                    <a:moveTo>
                      <a:pt x="8701" y="5628"/>
                    </a:moveTo>
                    <a:lnTo>
                      <a:pt x="8700" y="5639"/>
                    </a:lnTo>
                    <a:lnTo>
                      <a:pt x="8700" y="5649"/>
                    </a:lnTo>
                    <a:lnTo>
                      <a:pt x="8698" y="5659"/>
                    </a:lnTo>
                    <a:lnTo>
                      <a:pt x="8696" y="5669"/>
                    </a:lnTo>
                    <a:lnTo>
                      <a:pt x="8691" y="5689"/>
                    </a:lnTo>
                    <a:lnTo>
                      <a:pt x="8685" y="5708"/>
                    </a:lnTo>
                    <a:lnTo>
                      <a:pt x="8676" y="5725"/>
                    </a:lnTo>
                    <a:lnTo>
                      <a:pt x="8666" y="5742"/>
                    </a:lnTo>
                    <a:lnTo>
                      <a:pt x="8654" y="5758"/>
                    </a:lnTo>
                    <a:lnTo>
                      <a:pt x="8641" y="5772"/>
                    </a:lnTo>
                    <a:lnTo>
                      <a:pt x="8626" y="5786"/>
                    </a:lnTo>
                    <a:lnTo>
                      <a:pt x="8611" y="5797"/>
                    </a:lnTo>
                    <a:lnTo>
                      <a:pt x="8594" y="5808"/>
                    </a:lnTo>
                    <a:lnTo>
                      <a:pt x="8576" y="5816"/>
                    </a:lnTo>
                    <a:lnTo>
                      <a:pt x="8557" y="5823"/>
                    </a:lnTo>
                    <a:lnTo>
                      <a:pt x="8538" y="5828"/>
                    </a:lnTo>
                    <a:lnTo>
                      <a:pt x="8528" y="5830"/>
                    </a:lnTo>
                    <a:lnTo>
                      <a:pt x="8517" y="5831"/>
                    </a:lnTo>
                    <a:lnTo>
                      <a:pt x="8507" y="5832"/>
                    </a:lnTo>
                    <a:lnTo>
                      <a:pt x="8497" y="5832"/>
                    </a:lnTo>
                    <a:lnTo>
                      <a:pt x="205" y="5832"/>
                    </a:lnTo>
                    <a:lnTo>
                      <a:pt x="194" y="5832"/>
                    </a:lnTo>
                    <a:lnTo>
                      <a:pt x="184" y="5831"/>
                    </a:lnTo>
                    <a:lnTo>
                      <a:pt x="174" y="5830"/>
                    </a:lnTo>
                    <a:lnTo>
                      <a:pt x="164" y="5828"/>
                    </a:lnTo>
                    <a:lnTo>
                      <a:pt x="144" y="5823"/>
                    </a:lnTo>
                    <a:lnTo>
                      <a:pt x="126" y="5816"/>
                    </a:lnTo>
                    <a:lnTo>
                      <a:pt x="108" y="5808"/>
                    </a:lnTo>
                    <a:lnTo>
                      <a:pt x="90" y="5797"/>
                    </a:lnTo>
                    <a:lnTo>
                      <a:pt x="74" y="5786"/>
                    </a:lnTo>
                    <a:lnTo>
                      <a:pt x="60" y="5772"/>
                    </a:lnTo>
                    <a:lnTo>
                      <a:pt x="47" y="5758"/>
                    </a:lnTo>
                    <a:lnTo>
                      <a:pt x="35" y="5742"/>
                    </a:lnTo>
                    <a:lnTo>
                      <a:pt x="25" y="5725"/>
                    </a:lnTo>
                    <a:lnTo>
                      <a:pt x="16" y="5708"/>
                    </a:lnTo>
                    <a:lnTo>
                      <a:pt x="9" y="5689"/>
                    </a:lnTo>
                    <a:lnTo>
                      <a:pt x="4" y="5669"/>
                    </a:lnTo>
                    <a:lnTo>
                      <a:pt x="2" y="5659"/>
                    </a:lnTo>
                    <a:lnTo>
                      <a:pt x="1" y="5649"/>
                    </a:lnTo>
                    <a:lnTo>
                      <a:pt x="0" y="5639"/>
                    </a:lnTo>
                    <a:lnTo>
                      <a:pt x="0" y="5628"/>
                    </a:lnTo>
                    <a:lnTo>
                      <a:pt x="0" y="204"/>
                    </a:lnTo>
                    <a:lnTo>
                      <a:pt x="0" y="193"/>
                    </a:lnTo>
                    <a:lnTo>
                      <a:pt x="1" y="183"/>
                    </a:lnTo>
                    <a:lnTo>
                      <a:pt x="2" y="173"/>
                    </a:lnTo>
                    <a:lnTo>
                      <a:pt x="4" y="163"/>
                    </a:lnTo>
                    <a:lnTo>
                      <a:pt x="9" y="143"/>
                    </a:lnTo>
                    <a:lnTo>
                      <a:pt x="16" y="125"/>
                    </a:lnTo>
                    <a:lnTo>
                      <a:pt x="25" y="107"/>
                    </a:lnTo>
                    <a:lnTo>
                      <a:pt x="35" y="90"/>
                    </a:lnTo>
                    <a:lnTo>
                      <a:pt x="47" y="74"/>
                    </a:lnTo>
                    <a:lnTo>
                      <a:pt x="60" y="60"/>
                    </a:lnTo>
                    <a:lnTo>
                      <a:pt x="74" y="47"/>
                    </a:lnTo>
                    <a:lnTo>
                      <a:pt x="90" y="35"/>
                    </a:lnTo>
                    <a:lnTo>
                      <a:pt x="108" y="25"/>
                    </a:lnTo>
                    <a:lnTo>
                      <a:pt x="126" y="16"/>
                    </a:lnTo>
                    <a:lnTo>
                      <a:pt x="144" y="9"/>
                    </a:lnTo>
                    <a:lnTo>
                      <a:pt x="164" y="4"/>
                    </a:lnTo>
                    <a:lnTo>
                      <a:pt x="174" y="2"/>
                    </a:lnTo>
                    <a:lnTo>
                      <a:pt x="184" y="1"/>
                    </a:lnTo>
                    <a:lnTo>
                      <a:pt x="194" y="0"/>
                    </a:lnTo>
                    <a:lnTo>
                      <a:pt x="205" y="0"/>
                    </a:lnTo>
                    <a:lnTo>
                      <a:pt x="8497" y="0"/>
                    </a:lnTo>
                    <a:lnTo>
                      <a:pt x="8507" y="0"/>
                    </a:lnTo>
                    <a:lnTo>
                      <a:pt x="8517" y="1"/>
                    </a:lnTo>
                    <a:lnTo>
                      <a:pt x="8528" y="2"/>
                    </a:lnTo>
                    <a:lnTo>
                      <a:pt x="8538" y="4"/>
                    </a:lnTo>
                    <a:lnTo>
                      <a:pt x="8557" y="9"/>
                    </a:lnTo>
                    <a:lnTo>
                      <a:pt x="8576" y="16"/>
                    </a:lnTo>
                    <a:lnTo>
                      <a:pt x="8594" y="25"/>
                    </a:lnTo>
                    <a:lnTo>
                      <a:pt x="8611" y="35"/>
                    </a:lnTo>
                    <a:lnTo>
                      <a:pt x="8626" y="47"/>
                    </a:lnTo>
                    <a:lnTo>
                      <a:pt x="8641" y="60"/>
                    </a:lnTo>
                    <a:lnTo>
                      <a:pt x="8654" y="74"/>
                    </a:lnTo>
                    <a:lnTo>
                      <a:pt x="8666" y="90"/>
                    </a:lnTo>
                    <a:lnTo>
                      <a:pt x="8676" y="107"/>
                    </a:lnTo>
                    <a:lnTo>
                      <a:pt x="8685" y="125"/>
                    </a:lnTo>
                    <a:lnTo>
                      <a:pt x="8691" y="143"/>
                    </a:lnTo>
                    <a:lnTo>
                      <a:pt x="8696" y="163"/>
                    </a:lnTo>
                    <a:lnTo>
                      <a:pt x="8698" y="173"/>
                    </a:lnTo>
                    <a:lnTo>
                      <a:pt x="8700" y="183"/>
                    </a:lnTo>
                    <a:lnTo>
                      <a:pt x="8700" y="193"/>
                    </a:lnTo>
                    <a:lnTo>
                      <a:pt x="8701" y="204"/>
                    </a:lnTo>
                    <a:lnTo>
                      <a:pt x="8701" y="5628"/>
                    </a:lnTo>
                    <a:close/>
                  </a:path>
                </a:pathLst>
              </a:custGeom>
              <a:solidFill>
                <a:srgbClr val="3346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Rectangle 8"/>
              <p:cNvSpPr>
                <a:spLocks noChangeArrowheads="1"/>
              </p:cNvSpPr>
              <p:nvPr/>
            </p:nvSpPr>
            <p:spPr bwMode="auto">
              <a:xfrm>
                <a:off x="3503613" y="1430338"/>
                <a:ext cx="4237038" cy="2625725"/>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2" name="Freeform 9"/>
              <p:cNvSpPr>
                <a:spLocks/>
              </p:cNvSpPr>
              <p:nvPr/>
            </p:nvSpPr>
            <p:spPr bwMode="auto">
              <a:xfrm>
                <a:off x="6251576" y="1200150"/>
                <a:ext cx="1673225" cy="1916113"/>
              </a:xfrm>
              <a:custGeom>
                <a:avLst/>
                <a:gdLst>
                  <a:gd name="T0" fmla="*/ 3162 w 3162"/>
                  <a:gd name="T1" fmla="*/ 3621 h 3621"/>
                  <a:gd name="T2" fmla="*/ 2814 w 3162"/>
                  <a:gd name="T3" fmla="*/ 3621 h 3621"/>
                  <a:gd name="T4" fmla="*/ 2814 w 3162"/>
                  <a:gd name="T5" fmla="*/ 435 h 3621"/>
                  <a:gd name="T6" fmla="*/ 175 w 3162"/>
                  <a:gd name="T7" fmla="*/ 435 h 3621"/>
                  <a:gd name="T8" fmla="*/ 0 w 3162"/>
                  <a:gd name="T9" fmla="*/ 0 h 3621"/>
                  <a:gd name="T10" fmla="*/ 2958 w 3162"/>
                  <a:gd name="T11" fmla="*/ 0 h 3621"/>
                  <a:gd name="T12" fmla="*/ 2968 w 3162"/>
                  <a:gd name="T13" fmla="*/ 0 h 3621"/>
                  <a:gd name="T14" fmla="*/ 2978 w 3162"/>
                  <a:gd name="T15" fmla="*/ 1 h 3621"/>
                  <a:gd name="T16" fmla="*/ 2989 w 3162"/>
                  <a:gd name="T17" fmla="*/ 2 h 3621"/>
                  <a:gd name="T18" fmla="*/ 2999 w 3162"/>
                  <a:gd name="T19" fmla="*/ 4 h 3621"/>
                  <a:gd name="T20" fmla="*/ 3018 w 3162"/>
                  <a:gd name="T21" fmla="*/ 9 h 3621"/>
                  <a:gd name="T22" fmla="*/ 3037 w 3162"/>
                  <a:gd name="T23" fmla="*/ 16 h 3621"/>
                  <a:gd name="T24" fmla="*/ 3055 w 3162"/>
                  <a:gd name="T25" fmla="*/ 25 h 3621"/>
                  <a:gd name="T26" fmla="*/ 3072 w 3162"/>
                  <a:gd name="T27" fmla="*/ 35 h 3621"/>
                  <a:gd name="T28" fmla="*/ 3087 w 3162"/>
                  <a:gd name="T29" fmla="*/ 47 h 3621"/>
                  <a:gd name="T30" fmla="*/ 3102 w 3162"/>
                  <a:gd name="T31" fmla="*/ 60 h 3621"/>
                  <a:gd name="T32" fmla="*/ 3115 w 3162"/>
                  <a:gd name="T33" fmla="*/ 74 h 3621"/>
                  <a:gd name="T34" fmla="*/ 3127 w 3162"/>
                  <a:gd name="T35" fmla="*/ 90 h 3621"/>
                  <a:gd name="T36" fmla="*/ 3137 w 3162"/>
                  <a:gd name="T37" fmla="*/ 107 h 3621"/>
                  <a:gd name="T38" fmla="*/ 3146 w 3162"/>
                  <a:gd name="T39" fmla="*/ 125 h 3621"/>
                  <a:gd name="T40" fmla="*/ 3152 w 3162"/>
                  <a:gd name="T41" fmla="*/ 143 h 3621"/>
                  <a:gd name="T42" fmla="*/ 3157 w 3162"/>
                  <a:gd name="T43" fmla="*/ 163 h 3621"/>
                  <a:gd name="T44" fmla="*/ 3159 w 3162"/>
                  <a:gd name="T45" fmla="*/ 173 h 3621"/>
                  <a:gd name="T46" fmla="*/ 3161 w 3162"/>
                  <a:gd name="T47" fmla="*/ 183 h 3621"/>
                  <a:gd name="T48" fmla="*/ 3161 w 3162"/>
                  <a:gd name="T49" fmla="*/ 193 h 3621"/>
                  <a:gd name="T50" fmla="*/ 3162 w 3162"/>
                  <a:gd name="T51" fmla="*/ 204 h 3621"/>
                  <a:gd name="T52" fmla="*/ 3162 w 3162"/>
                  <a:gd name="T53" fmla="*/ 3621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2" h="3621">
                    <a:moveTo>
                      <a:pt x="3162" y="3621"/>
                    </a:moveTo>
                    <a:lnTo>
                      <a:pt x="2814" y="3621"/>
                    </a:lnTo>
                    <a:lnTo>
                      <a:pt x="2814" y="435"/>
                    </a:lnTo>
                    <a:lnTo>
                      <a:pt x="175" y="435"/>
                    </a:lnTo>
                    <a:lnTo>
                      <a:pt x="0" y="0"/>
                    </a:lnTo>
                    <a:lnTo>
                      <a:pt x="2958" y="0"/>
                    </a:lnTo>
                    <a:lnTo>
                      <a:pt x="2968" y="0"/>
                    </a:lnTo>
                    <a:lnTo>
                      <a:pt x="2978" y="1"/>
                    </a:lnTo>
                    <a:lnTo>
                      <a:pt x="2989" y="2"/>
                    </a:lnTo>
                    <a:lnTo>
                      <a:pt x="2999" y="4"/>
                    </a:lnTo>
                    <a:lnTo>
                      <a:pt x="3018" y="9"/>
                    </a:lnTo>
                    <a:lnTo>
                      <a:pt x="3037" y="16"/>
                    </a:lnTo>
                    <a:lnTo>
                      <a:pt x="3055" y="25"/>
                    </a:lnTo>
                    <a:lnTo>
                      <a:pt x="3072" y="35"/>
                    </a:lnTo>
                    <a:lnTo>
                      <a:pt x="3087" y="47"/>
                    </a:lnTo>
                    <a:lnTo>
                      <a:pt x="3102" y="60"/>
                    </a:lnTo>
                    <a:lnTo>
                      <a:pt x="3115" y="74"/>
                    </a:lnTo>
                    <a:lnTo>
                      <a:pt x="3127" y="90"/>
                    </a:lnTo>
                    <a:lnTo>
                      <a:pt x="3137" y="107"/>
                    </a:lnTo>
                    <a:lnTo>
                      <a:pt x="3146" y="125"/>
                    </a:lnTo>
                    <a:lnTo>
                      <a:pt x="3152" y="143"/>
                    </a:lnTo>
                    <a:lnTo>
                      <a:pt x="3157" y="163"/>
                    </a:lnTo>
                    <a:lnTo>
                      <a:pt x="3159" y="173"/>
                    </a:lnTo>
                    <a:lnTo>
                      <a:pt x="3161" y="183"/>
                    </a:lnTo>
                    <a:lnTo>
                      <a:pt x="3161" y="193"/>
                    </a:lnTo>
                    <a:lnTo>
                      <a:pt x="3162" y="204"/>
                    </a:lnTo>
                    <a:lnTo>
                      <a:pt x="3162" y="3621"/>
                    </a:lnTo>
                    <a:close/>
                  </a:path>
                </a:pathLst>
              </a:custGeom>
              <a:solidFill>
                <a:srgbClr val="45516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7" name="Freeform 10"/>
            <p:cNvSpPr>
              <a:spLocks/>
            </p:cNvSpPr>
            <p:nvPr/>
          </p:nvSpPr>
          <p:spPr bwMode="auto">
            <a:xfrm>
              <a:off x="2946400" y="2000249"/>
              <a:ext cx="2209801" cy="3086100"/>
            </a:xfrm>
            <a:custGeom>
              <a:avLst/>
              <a:gdLst>
                <a:gd name="T0" fmla="*/ 2639 w 2639"/>
                <a:gd name="T1" fmla="*/ 3186 h 3186"/>
                <a:gd name="T2" fmla="*/ 1282 w 2639"/>
                <a:gd name="T3" fmla="*/ 3186 h 3186"/>
                <a:gd name="T4" fmla="*/ 0 w 2639"/>
                <a:gd name="T5" fmla="*/ 0 h 3186"/>
                <a:gd name="T6" fmla="*/ 2639 w 2639"/>
                <a:gd name="T7" fmla="*/ 0 h 3186"/>
                <a:gd name="T8" fmla="*/ 2639 w 2639"/>
                <a:gd name="T9" fmla="*/ 3186 h 3186"/>
              </a:gdLst>
              <a:ahLst/>
              <a:cxnLst>
                <a:cxn ang="0">
                  <a:pos x="T0" y="T1"/>
                </a:cxn>
                <a:cxn ang="0">
                  <a:pos x="T2" y="T3"/>
                </a:cxn>
                <a:cxn ang="0">
                  <a:pos x="T4" y="T5"/>
                </a:cxn>
                <a:cxn ang="0">
                  <a:pos x="T6" y="T7"/>
                </a:cxn>
                <a:cxn ang="0">
                  <a:pos x="T8" y="T9"/>
                </a:cxn>
              </a:cxnLst>
              <a:rect l="0" t="0" r="r" b="b"/>
              <a:pathLst>
                <a:path w="2639" h="3186">
                  <a:moveTo>
                    <a:pt x="2639" y="3186"/>
                  </a:moveTo>
                  <a:lnTo>
                    <a:pt x="1282" y="3186"/>
                  </a:lnTo>
                  <a:lnTo>
                    <a:pt x="0" y="0"/>
                  </a:lnTo>
                  <a:lnTo>
                    <a:pt x="2639" y="0"/>
                  </a:lnTo>
                  <a:lnTo>
                    <a:pt x="2639" y="3186"/>
                  </a:lnTo>
                  <a:close/>
                </a:path>
              </a:pathLst>
            </a:custGeom>
            <a:solidFill>
              <a:schemeClr val="bg1">
                <a:alpha val="16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13" name="Freeform 8"/>
          <p:cNvSpPr>
            <a:spLocks noEditPoints="1"/>
          </p:cNvSpPr>
          <p:nvPr/>
        </p:nvSpPr>
        <p:spPr bwMode="auto">
          <a:xfrm>
            <a:off x="2337439"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4" name="Freeform 8"/>
          <p:cNvSpPr>
            <a:spLocks noEditPoints="1"/>
          </p:cNvSpPr>
          <p:nvPr/>
        </p:nvSpPr>
        <p:spPr bwMode="auto">
          <a:xfrm>
            <a:off x="2562468"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5" name="Freeform 8"/>
          <p:cNvSpPr>
            <a:spLocks noEditPoints="1"/>
          </p:cNvSpPr>
          <p:nvPr/>
        </p:nvSpPr>
        <p:spPr bwMode="auto">
          <a:xfrm>
            <a:off x="2787497"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6" name="Freeform 8"/>
          <p:cNvSpPr>
            <a:spLocks noEditPoints="1"/>
          </p:cNvSpPr>
          <p:nvPr/>
        </p:nvSpPr>
        <p:spPr bwMode="auto">
          <a:xfrm>
            <a:off x="3012526"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7" name="Freeform 8"/>
          <p:cNvSpPr>
            <a:spLocks noEditPoints="1"/>
          </p:cNvSpPr>
          <p:nvPr/>
        </p:nvSpPr>
        <p:spPr bwMode="auto">
          <a:xfrm>
            <a:off x="3256124" y="2921896"/>
            <a:ext cx="165257" cy="467789"/>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8" name="TextBox 17"/>
          <p:cNvSpPr txBox="1"/>
          <p:nvPr/>
        </p:nvSpPr>
        <p:spPr>
          <a:xfrm>
            <a:off x="2290972" y="3416891"/>
            <a:ext cx="1438067" cy="738664"/>
          </a:xfrm>
          <a:prstGeom prst="rect">
            <a:avLst/>
          </a:prstGeom>
          <a:noFill/>
        </p:spPr>
        <p:txBody>
          <a:bodyPr wrap="square" rtlCol="0">
            <a:spAutoFit/>
          </a:bodyPr>
          <a:lstStyle/>
          <a:p>
            <a:r>
              <a:rPr lang="id-ID" sz="1050" dirty="0">
                <a:solidFill>
                  <a:schemeClr val="bg1"/>
                </a:solidFill>
              </a:rPr>
              <a:t>Lorem ipsum dolor sit amet, consectetuer adipiscing elit, sed diam nonummy nibh.</a:t>
            </a:r>
          </a:p>
        </p:txBody>
      </p:sp>
      <p:sp>
        <p:nvSpPr>
          <p:cNvPr id="19" name="TextBox 18"/>
          <p:cNvSpPr txBox="1"/>
          <p:nvPr/>
        </p:nvSpPr>
        <p:spPr>
          <a:xfrm>
            <a:off x="296201" y="2870630"/>
            <a:ext cx="2257860" cy="1015663"/>
          </a:xfrm>
          <a:prstGeom prst="rect">
            <a:avLst/>
          </a:prstGeom>
          <a:noFill/>
        </p:spPr>
        <p:txBody>
          <a:bodyPr wrap="square" rtlCol="0">
            <a:spAutoFit/>
          </a:bodyPr>
          <a:lstStyle/>
          <a:p>
            <a:pPr algn="ctr"/>
            <a:r>
              <a:rPr lang="id-ID" sz="6000" dirty="0">
                <a:solidFill>
                  <a:schemeClr val="bg1"/>
                </a:solidFill>
                <a:latin typeface="Montserrat" panose="00000500000000000000" pitchFamily="50" charset="0"/>
              </a:rPr>
              <a:t>70%</a:t>
            </a:r>
          </a:p>
        </p:txBody>
      </p:sp>
      <p:sp>
        <p:nvSpPr>
          <p:cNvPr id="20" name="TextBox 19"/>
          <p:cNvSpPr txBox="1"/>
          <p:nvPr/>
        </p:nvSpPr>
        <p:spPr>
          <a:xfrm>
            <a:off x="691754" y="3710236"/>
            <a:ext cx="1704975" cy="323165"/>
          </a:xfrm>
          <a:prstGeom prst="rect">
            <a:avLst/>
          </a:prstGeom>
          <a:noFill/>
        </p:spPr>
        <p:txBody>
          <a:bodyPr wrap="square" rtlCol="0">
            <a:spAutoFit/>
          </a:bodyPr>
          <a:lstStyle/>
          <a:p>
            <a:r>
              <a:rPr lang="id-ID" sz="1500" b="1" dirty="0">
                <a:solidFill>
                  <a:schemeClr val="bg1"/>
                </a:solidFill>
              </a:rPr>
              <a:t>SPECIAL EFFECTS</a:t>
            </a:r>
          </a:p>
        </p:txBody>
      </p:sp>
      <p:sp>
        <p:nvSpPr>
          <p:cNvPr id="21" name="TextBox 20"/>
          <p:cNvSpPr txBox="1"/>
          <p:nvPr/>
        </p:nvSpPr>
        <p:spPr>
          <a:xfrm>
            <a:off x="4307682" y="4610951"/>
            <a:ext cx="4363810" cy="738664"/>
          </a:xfrm>
          <a:prstGeom prst="rect">
            <a:avLst/>
          </a:prstGeom>
          <a:noFill/>
        </p:spPr>
        <p:txBody>
          <a:bodyPr wrap="square" rtlCol="0">
            <a:spAutoFit/>
          </a:bodyPr>
          <a:lstStyle/>
          <a:p>
            <a:r>
              <a:rPr lang="id-ID" sz="1050" dirty="0">
                <a:solidFill>
                  <a:schemeClr val="tx1">
                    <a:lumMod val="50000"/>
                    <a:lumOff val="50000"/>
                  </a:schemeClr>
                </a:solidFill>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22" name="Oval 21"/>
          <p:cNvSpPr/>
          <p:nvPr/>
        </p:nvSpPr>
        <p:spPr>
          <a:xfrm>
            <a:off x="4486132" y="2390619"/>
            <a:ext cx="1800000" cy="1799666"/>
          </a:xfrm>
          <a:prstGeom prst="ellipse">
            <a:avLst/>
          </a:pr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3" name="Pie 46"/>
          <p:cNvSpPr/>
          <p:nvPr/>
        </p:nvSpPr>
        <p:spPr>
          <a:xfrm>
            <a:off x="4486132" y="2390619"/>
            <a:ext cx="1800000" cy="1799666"/>
          </a:xfrm>
          <a:prstGeom prst="pie">
            <a:avLst>
              <a:gd name="adj1" fmla="val 16245772"/>
              <a:gd name="adj2" fmla="val 2158349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24" name="Oval 23"/>
          <p:cNvSpPr/>
          <p:nvPr/>
        </p:nvSpPr>
        <p:spPr>
          <a:xfrm>
            <a:off x="4666132" y="2570587"/>
            <a:ext cx="1440000" cy="1439732"/>
          </a:xfrm>
          <a:prstGeom prst="ellipse">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5" name="Pie 48"/>
          <p:cNvSpPr/>
          <p:nvPr/>
        </p:nvSpPr>
        <p:spPr>
          <a:xfrm>
            <a:off x="4666132" y="2570587"/>
            <a:ext cx="1440000" cy="1439732"/>
          </a:xfrm>
          <a:prstGeom prst="pie">
            <a:avLst>
              <a:gd name="adj1" fmla="val 16234181"/>
              <a:gd name="adj2" fmla="val 536613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26" name="Oval 25"/>
          <p:cNvSpPr/>
          <p:nvPr/>
        </p:nvSpPr>
        <p:spPr>
          <a:xfrm>
            <a:off x="4846132" y="2750553"/>
            <a:ext cx="1080000" cy="1079800"/>
          </a:xfrm>
          <a:prstGeom prst="ellipse">
            <a:avLst/>
          </a:prstGeom>
          <a:solidFill>
            <a:schemeClr val="accent3"/>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7" name="Oval 26"/>
          <p:cNvSpPr/>
          <p:nvPr/>
        </p:nvSpPr>
        <p:spPr>
          <a:xfrm>
            <a:off x="5026132" y="2930519"/>
            <a:ext cx="720000" cy="71986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8" name="Pie 51"/>
          <p:cNvSpPr/>
          <p:nvPr/>
        </p:nvSpPr>
        <p:spPr>
          <a:xfrm>
            <a:off x="4846132" y="2750552"/>
            <a:ext cx="1080000" cy="1079800"/>
          </a:xfrm>
          <a:prstGeom prst="pie">
            <a:avLst>
              <a:gd name="adj1" fmla="val 16230020"/>
              <a:gd name="adj2" fmla="val 2339541"/>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29" name="Freeform 449"/>
          <p:cNvSpPr>
            <a:spLocks noEditPoints="1"/>
          </p:cNvSpPr>
          <p:nvPr/>
        </p:nvSpPr>
        <p:spPr bwMode="auto">
          <a:xfrm>
            <a:off x="5255251" y="3121387"/>
            <a:ext cx="270440" cy="338129"/>
          </a:xfrm>
          <a:custGeom>
            <a:avLst/>
            <a:gdLst>
              <a:gd name="T0" fmla="*/ 10071 w 12851"/>
              <a:gd name="T1" fmla="*/ 13998 h 16128"/>
              <a:gd name="T2" fmla="*/ 6585 w 12851"/>
              <a:gd name="T3" fmla="*/ 14102 h 16128"/>
              <a:gd name="T4" fmla="*/ 3240 w 12851"/>
              <a:gd name="T5" fmla="*/ 14019 h 16128"/>
              <a:gd name="T6" fmla="*/ 1993 w 12851"/>
              <a:gd name="T7" fmla="*/ 13451 h 16128"/>
              <a:gd name="T8" fmla="*/ 1504 w 12851"/>
              <a:gd name="T9" fmla="*/ 10294 h 16128"/>
              <a:gd name="T10" fmla="*/ 1160 w 12851"/>
              <a:gd name="T11" fmla="*/ 6036 h 16128"/>
              <a:gd name="T12" fmla="*/ 1085 w 12851"/>
              <a:gd name="T13" fmla="*/ 3225 h 16128"/>
              <a:gd name="T14" fmla="*/ 2432 w 12851"/>
              <a:gd name="T15" fmla="*/ 2694 h 16128"/>
              <a:gd name="T16" fmla="*/ 6222 w 12851"/>
              <a:gd name="T17" fmla="*/ 2074 h 16128"/>
              <a:gd name="T18" fmla="*/ 10073 w 12851"/>
              <a:gd name="T19" fmla="*/ 1670 h 16128"/>
              <a:gd name="T20" fmla="*/ 11603 w 12851"/>
              <a:gd name="T21" fmla="*/ 2001 h 16128"/>
              <a:gd name="T22" fmla="*/ 11780 w 12851"/>
              <a:gd name="T23" fmla="*/ 5253 h 16128"/>
              <a:gd name="T24" fmla="*/ 11727 w 12851"/>
              <a:gd name="T25" fmla="*/ 10040 h 16128"/>
              <a:gd name="T26" fmla="*/ 11573 w 12851"/>
              <a:gd name="T27" fmla="*/ 13473 h 16128"/>
              <a:gd name="T28" fmla="*/ 6605 w 12851"/>
              <a:gd name="T29" fmla="*/ 15743 h 16128"/>
              <a:gd name="T30" fmla="*/ 6261 w 12851"/>
              <a:gd name="T31" fmla="*/ 15793 h 16128"/>
              <a:gd name="T32" fmla="*/ 5950 w 12851"/>
              <a:gd name="T33" fmla="*/ 15707 h 16128"/>
              <a:gd name="T34" fmla="*/ 5721 w 12851"/>
              <a:gd name="T35" fmla="*/ 15491 h 16128"/>
              <a:gd name="T36" fmla="*/ 5631 w 12851"/>
              <a:gd name="T37" fmla="*/ 15191 h 16128"/>
              <a:gd name="T38" fmla="*/ 5693 w 12851"/>
              <a:gd name="T39" fmla="*/ 14874 h 16128"/>
              <a:gd name="T40" fmla="*/ 5892 w 12851"/>
              <a:gd name="T41" fmla="*/ 14590 h 16128"/>
              <a:gd name="T42" fmla="*/ 6206 w 12851"/>
              <a:gd name="T43" fmla="*/ 14387 h 16128"/>
              <a:gd name="T44" fmla="*/ 6552 w 12851"/>
              <a:gd name="T45" fmla="*/ 14321 h 16128"/>
              <a:gd name="T46" fmla="*/ 6869 w 12851"/>
              <a:gd name="T47" fmla="*/ 14393 h 16128"/>
              <a:gd name="T48" fmla="*/ 7109 w 12851"/>
              <a:gd name="T49" fmla="*/ 14595 h 16128"/>
              <a:gd name="T50" fmla="*/ 7217 w 12851"/>
              <a:gd name="T51" fmla="*/ 14889 h 16128"/>
              <a:gd name="T52" fmla="*/ 7171 w 12851"/>
              <a:gd name="T53" fmla="*/ 15206 h 16128"/>
              <a:gd name="T54" fmla="*/ 6986 w 12851"/>
              <a:gd name="T55" fmla="*/ 15496 h 16128"/>
              <a:gd name="T56" fmla="*/ 6279 w 12851"/>
              <a:gd name="T57" fmla="*/ 1064 h 16128"/>
              <a:gd name="T58" fmla="*/ 6417 w 12851"/>
              <a:gd name="T59" fmla="*/ 998 h 16128"/>
              <a:gd name="T60" fmla="*/ 6555 w 12851"/>
              <a:gd name="T61" fmla="*/ 989 h 16128"/>
              <a:gd name="T62" fmla="*/ 6670 w 12851"/>
              <a:gd name="T63" fmla="*/ 1037 h 16128"/>
              <a:gd name="T64" fmla="*/ 6739 w 12851"/>
              <a:gd name="T65" fmla="*/ 1139 h 16128"/>
              <a:gd name="T66" fmla="*/ 6746 w 12851"/>
              <a:gd name="T67" fmla="*/ 1267 h 16128"/>
              <a:gd name="T68" fmla="*/ 6693 w 12851"/>
              <a:gd name="T69" fmla="*/ 1399 h 16128"/>
              <a:gd name="T70" fmla="*/ 6586 w 12851"/>
              <a:gd name="T71" fmla="*/ 1516 h 16128"/>
              <a:gd name="T72" fmla="*/ 6448 w 12851"/>
              <a:gd name="T73" fmla="*/ 1589 h 16128"/>
              <a:gd name="T74" fmla="*/ 6309 w 12851"/>
              <a:gd name="T75" fmla="*/ 1605 h 16128"/>
              <a:gd name="T76" fmla="*/ 6190 w 12851"/>
              <a:gd name="T77" fmla="*/ 1562 h 16128"/>
              <a:gd name="T78" fmla="*/ 6115 w 12851"/>
              <a:gd name="T79" fmla="*/ 1466 h 16128"/>
              <a:gd name="T80" fmla="*/ 6101 w 12851"/>
              <a:gd name="T81" fmla="*/ 1340 h 16128"/>
              <a:gd name="T82" fmla="*/ 6149 w 12851"/>
              <a:gd name="T83" fmla="*/ 1207 h 16128"/>
              <a:gd name="T84" fmla="*/ 6251 w 12851"/>
              <a:gd name="T85" fmla="*/ 1087 h 16128"/>
              <a:gd name="T86" fmla="*/ 10415 w 12851"/>
              <a:gd name="T87" fmla="*/ 46 h 16128"/>
              <a:gd name="T88" fmla="*/ 5632 w 12851"/>
              <a:gd name="T89" fmla="*/ 586 h 16128"/>
              <a:gd name="T90" fmla="*/ 1254 w 12851"/>
              <a:gd name="T91" fmla="*/ 1325 h 16128"/>
              <a:gd name="T92" fmla="*/ 4 w 12851"/>
              <a:gd name="T93" fmla="*/ 2107 h 16128"/>
              <a:gd name="T94" fmla="*/ 125 w 12851"/>
              <a:gd name="T95" fmla="*/ 6172 h 16128"/>
              <a:gd name="T96" fmla="*/ 528 w 12851"/>
              <a:gd name="T97" fmla="*/ 11773 h 16128"/>
              <a:gd name="T98" fmla="*/ 1071 w 12851"/>
              <a:gd name="T99" fmla="*/ 15540 h 16128"/>
              <a:gd name="T100" fmla="*/ 2837 w 12851"/>
              <a:gd name="T101" fmla="*/ 16052 h 16128"/>
              <a:gd name="T102" fmla="*/ 7058 w 12851"/>
              <a:gd name="T103" fmla="*/ 16121 h 16128"/>
              <a:gd name="T104" fmla="*/ 11167 w 12851"/>
              <a:gd name="T105" fmla="*/ 15980 h 16128"/>
              <a:gd name="T106" fmla="*/ 12600 w 12851"/>
              <a:gd name="T107" fmla="*/ 15569 h 16128"/>
              <a:gd name="T108" fmla="*/ 12773 w 12851"/>
              <a:gd name="T109" fmla="*/ 11528 h 16128"/>
              <a:gd name="T110" fmla="*/ 12850 w 12851"/>
              <a:gd name="T111" fmla="*/ 5306 h 16128"/>
              <a:gd name="T112" fmla="*/ 12691 w 12851"/>
              <a:gd name="T113" fmla="*/ 681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851" h="16128">
                <a:moveTo>
                  <a:pt x="11520" y="13818"/>
                </a:moveTo>
                <a:lnTo>
                  <a:pt x="11480" y="13843"/>
                </a:lnTo>
                <a:lnTo>
                  <a:pt x="11393" y="13867"/>
                </a:lnTo>
                <a:lnTo>
                  <a:pt x="11263" y="13891"/>
                </a:lnTo>
                <a:lnTo>
                  <a:pt x="11093" y="13914"/>
                </a:lnTo>
                <a:lnTo>
                  <a:pt x="10887" y="13937"/>
                </a:lnTo>
                <a:lnTo>
                  <a:pt x="10644" y="13958"/>
                </a:lnTo>
                <a:lnTo>
                  <a:pt x="10372" y="13979"/>
                </a:lnTo>
                <a:lnTo>
                  <a:pt x="10071" y="13998"/>
                </a:lnTo>
                <a:lnTo>
                  <a:pt x="9745" y="14016"/>
                </a:lnTo>
                <a:lnTo>
                  <a:pt x="9396" y="14032"/>
                </a:lnTo>
                <a:lnTo>
                  <a:pt x="9028" y="14048"/>
                </a:lnTo>
                <a:lnTo>
                  <a:pt x="8644" y="14062"/>
                </a:lnTo>
                <a:lnTo>
                  <a:pt x="8247" y="14074"/>
                </a:lnTo>
                <a:lnTo>
                  <a:pt x="7840" y="14084"/>
                </a:lnTo>
                <a:lnTo>
                  <a:pt x="7425" y="14092"/>
                </a:lnTo>
                <a:lnTo>
                  <a:pt x="7006" y="14098"/>
                </a:lnTo>
                <a:lnTo>
                  <a:pt x="6585" y="14102"/>
                </a:lnTo>
                <a:lnTo>
                  <a:pt x="6167" y="14103"/>
                </a:lnTo>
                <a:lnTo>
                  <a:pt x="5753" y="14102"/>
                </a:lnTo>
                <a:lnTo>
                  <a:pt x="5346" y="14099"/>
                </a:lnTo>
                <a:lnTo>
                  <a:pt x="4952" y="14093"/>
                </a:lnTo>
                <a:lnTo>
                  <a:pt x="4570" y="14084"/>
                </a:lnTo>
                <a:lnTo>
                  <a:pt x="4205" y="14073"/>
                </a:lnTo>
                <a:lnTo>
                  <a:pt x="3859" y="14058"/>
                </a:lnTo>
                <a:lnTo>
                  <a:pt x="3536" y="14039"/>
                </a:lnTo>
                <a:lnTo>
                  <a:pt x="3240" y="14019"/>
                </a:lnTo>
                <a:lnTo>
                  <a:pt x="2971" y="13994"/>
                </a:lnTo>
                <a:lnTo>
                  <a:pt x="2735" y="13967"/>
                </a:lnTo>
                <a:lnTo>
                  <a:pt x="2533" y="13935"/>
                </a:lnTo>
                <a:lnTo>
                  <a:pt x="2368" y="13900"/>
                </a:lnTo>
                <a:lnTo>
                  <a:pt x="2245" y="13861"/>
                </a:lnTo>
                <a:lnTo>
                  <a:pt x="2164" y="13818"/>
                </a:lnTo>
                <a:lnTo>
                  <a:pt x="2108" y="13746"/>
                </a:lnTo>
                <a:lnTo>
                  <a:pt x="2050" y="13623"/>
                </a:lnTo>
                <a:lnTo>
                  <a:pt x="1993" y="13451"/>
                </a:lnTo>
                <a:lnTo>
                  <a:pt x="1935" y="13234"/>
                </a:lnTo>
                <a:lnTo>
                  <a:pt x="1879" y="12975"/>
                </a:lnTo>
                <a:lnTo>
                  <a:pt x="1822" y="12678"/>
                </a:lnTo>
                <a:lnTo>
                  <a:pt x="1766" y="12347"/>
                </a:lnTo>
                <a:lnTo>
                  <a:pt x="1711" y="11984"/>
                </a:lnTo>
                <a:lnTo>
                  <a:pt x="1658" y="11594"/>
                </a:lnTo>
                <a:lnTo>
                  <a:pt x="1605" y="11181"/>
                </a:lnTo>
                <a:lnTo>
                  <a:pt x="1554" y="10745"/>
                </a:lnTo>
                <a:lnTo>
                  <a:pt x="1504" y="10294"/>
                </a:lnTo>
                <a:lnTo>
                  <a:pt x="1457" y="9829"/>
                </a:lnTo>
                <a:lnTo>
                  <a:pt x="1411" y="9353"/>
                </a:lnTo>
                <a:lnTo>
                  <a:pt x="1367" y="8871"/>
                </a:lnTo>
                <a:lnTo>
                  <a:pt x="1325" y="8387"/>
                </a:lnTo>
                <a:lnTo>
                  <a:pt x="1287" y="7902"/>
                </a:lnTo>
                <a:lnTo>
                  <a:pt x="1251" y="7421"/>
                </a:lnTo>
                <a:lnTo>
                  <a:pt x="1217" y="6947"/>
                </a:lnTo>
                <a:lnTo>
                  <a:pt x="1187" y="6484"/>
                </a:lnTo>
                <a:lnTo>
                  <a:pt x="1160" y="6036"/>
                </a:lnTo>
                <a:lnTo>
                  <a:pt x="1136" y="5605"/>
                </a:lnTo>
                <a:lnTo>
                  <a:pt x="1116" y="5197"/>
                </a:lnTo>
                <a:lnTo>
                  <a:pt x="1098" y="4812"/>
                </a:lnTo>
                <a:lnTo>
                  <a:pt x="1085" y="4456"/>
                </a:lnTo>
                <a:lnTo>
                  <a:pt x="1077" y="4133"/>
                </a:lnTo>
                <a:lnTo>
                  <a:pt x="1072" y="3844"/>
                </a:lnTo>
                <a:lnTo>
                  <a:pt x="1072" y="3595"/>
                </a:lnTo>
                <a:lnTo>
                  <a:pt x="1076" y="3387"/>
                </a:lnTo>
                <a:lnTo>
                  <a:pt x="1085" y="3225"/>
                </a:lnTo>
                <a:lnTo>
                  <a:pt x="1099" y="3112"/>
                </a:lnTo>
                <a:lnTo>
                  <a:pt x="1119" y="3052"/>
                </a:lnTo>
                <a:lnTo>
                  <a:pt x="1168" y="3017"/>
                </a:lnTo>
                <a:lnTo>
                  <a:pt x="1269" y="2975"/>
                </a:lnTo>
                <a:lnTo>
                  <a:pt x="1418" y="2927"/>
                </a:lnTo>
                <a:lnTo>
                  <a:pt x="1612" y="2875"/>
                </a:lnTo>
                <a:lnTo>
                  <a:pt x="1848" y="2818"/>
                </a:lnTo>
                <a:lnTo>
                  <a:pt x="2123" y="2758"/>
                </a:lnTo>
                <a:lnTo>
                  <a:pt x="2432" y="2694"/>
                </a:lnTo>
                <a:lnTo>
                  <a:pt x="2773" y="2628"/>
                </a:lnTo>
                <a:lnTo>
                  <a:pt x="3142" y="2559"/>
                </a:lnTo>
                <a:lnTo>
                  <a:pt x="3535" y="2490"/>
                </a:lnTo>
                <a:lnTo>
                  <a:pt x="3949" y="2419"/>
                </a:lnTo>
                <a:lnTo>
                  <a:pt x="4382" y="2349"/>
                </a:lnTo>
                <a:lnTo>
                  <a:pt x="4828" y="2278"/>
                </a:lnTo>
                <a:lnTo>
                  <a:pt x="5287" y="2209"/>
                </a:lnTo>
                <a:lnTo>
                  <a:pt x="5752" y="2140"/>
                </a:lnTo>
                <a:lnTo>
                  <a:pt x="6222" y="2074"/>
                </a:lnTo>
                <a:lnTo>
                  <a:pt x="6692" y="2011"/>
                </a:lnTo>
                <a:lnTo>
                  <a:pt x="7159" y="1951"/>
                </a:lnTo>
                <a:lnTo>
                  <a:pt x="7622" y="1895"/>
                </a:lnTo>
                <a:lnTo>
                  <a:pt x="8074" y="1844"/>
                </a:lnTo>
                <a:lnTo>
                  <a:pt x="8513" y="1796"/>
                </a:lnTo>
                <a:lnTo>
                  <a:pt x="8936" y="1755"/>
                </a:lnTo>
                <a:lnTo>
                  <a:pt x="9339" y="1720"/>
                </a:lnTo>
                <a:lnTo>
                  <a:pt x="9720" y="1691"/>
                </a:lnTo>
                <a:lnTo>
                  <a:pt x="10073" y="1670"/>
                </a:lnTo>
                <a:lnTo>
                  <a:pt x="10397" y="1657"/>
                </a:lnTo>
                <a:lnTo>
                  <a:pt x="10688" y="1653"/>
                </a:lnTo>
                <a:lnTo>
                  <a:pt x="10941" y="1657"/>
                </a:lnTo>
                <a:lnTo>
                  <a:pt x="11155" y="1671"/>
                </a:lnTo>
                <a:lnTo>
                  <a:pt x="11325" y="1695"/>
                </a:lnTo>
                <a:lnTo>
                  <a:pt x="11448" y="1731"/>
                </a:lnTo>
                <a:lnTo>
                  <a:pt x="11520" y="1777"/>
                </a:lnTo>
                <a:lnTo>
                  <a:pt x="11564" y="1860"/>
                </a:lnTo>
                <a:lnTo>
                  <a:pt x="11603" y="2001"/>
                </a:lnTo>
                <a:lnTo>
                  <a:pt x="11639" y="2196"/>
                </a:lnTo>
                <a:lnTo>
                  <a:pt x="11669" y="2443"/>
                </a:lnTo>
                <a:lnTo>
                  <a:pt x="11696" y="2736"/>
                </a:lnTo>
                <a:lnTo>
                  <a:pt x="11718" y="3071"/>
                </a:lnTo>
                <a:lnTo>
                  <a:pt x="11738" y="3446"/>
                </a:lnTo>
                <a:lnTo>
                  <a:pt x="11753" y="3856"/>
                </a:lnTo>
                <a:lnTo>
                  <a:pt x="11765" y="4296"/>
                </a:lnTo>
                <a:lnTo>
                  <a:pt x="11774" y="4763"/>
                </a:lnTo>
                <a:lnTo>
                  <a:pt x="11780" y="5253"/>
                </a:lnTo>
                <a:lnTo>
                  <a:pt x="11783" y="5762"/>
                </a:lnTo>
                <a:lnTo>
                  <a:pt x="11784" y="6286"/>
                </a:lnTo>
                <a:lnTo>
                  <a:pt x="11782" y="6820"/>
                </a:lnTo>
                <a:lnTo>
                  <a:pt x="11777" y="7362"/>
                </a:lnTo>
                <a:lnTo>
                  <a:pt x="11771" y="7908"/>
                </a:lnTo>
                <a:lnTo>
                  <a:pt x="11763" y="8451"/>
                </a:lnTo>
                <a:lnTo>
                  <a:pt x="11752" y="8990"/>
                </a:lnTo>
                <a:lnTo>
                  <a:pt x="11741" y="9522"/>
                </a:lnTo>
                <a:lnTo>
                  <a:pt x="11727" y="10040"/>
                </a:lnTo>
                <a:lnTo>
                  <a:pt x="11712" y="10541"/>
                </a:lnTo>
                <a:lnTo>
                  <a:pt x="11697" y="11021"/>
                </a:lnTo>
                <a:lnTo>
                  <a:pt x="11680" y="11477"/>
                </a:lnTo>
                <a:lnTo>
                  <a:pt x="11663" y="11904"/>
                </a:lnTo>
                <a:lnTo>
                  <a:pt x="11646" y="12299"/>
                </a:lnTo>
                <a:lnTo>
                  <a:pt x="11627" y="12657"/>
                </a:lnTo>
                <a:lnTo>
                  <a:pt x="11609" y="12975"/>
                </a:lnTo>
                <a:lnTo>
                  <a:pt x="11591" y="13248"/>
                </a:lnTo>
                <a:lnTo>
                  <a:pt x="11573" y="13473"/>
                </a:lnTo>
                <a:lnTo>
                  <a:pt x="11555" y="13645"/>
                </a:lnTo>
                <a:lnTo>
                  <a:pt x="11538" y="13762"/>
                </a:lnTo>
                <a:lnTo>
                  <a:pt x="11520" y="13818"/>
                </a:lnTo>
                <a:close/>
                <a:moveTo>
                  <a:pt x="6793" y="15652"/>
                </a:moveTo>
                <a:lnTo>
                  <a:pt x="6757" y="15674"/>
                </a:lnTo>
                <a:lnTo>
                  <a:pt x="6719" y="15695"/>
                </a:lnTo>
                <a:lnTo>
                  <a:pt x="6682" y="15713"/>
                </a:lnTo>
                <a:lnTo>
                  <a:pt x="6644" y="15729"/>
                </a:lnTo>
                <a:lnTo>
                  <a:pt x="6605" y="15743"/>
                </a:lnTo>
                <a:lnTo>
                  <a:pt x="6567" y="15756"/>
                </a:lnTo>
                <a:lnTo>
                  <a:pt x="6528" y="15766"/>
                </a:lnTo>
                <a:lnTo>
                  <a:pt x="6490" y="15775"/>
                </a:lnTo>
                <a:lnTo>
                  <a:pt x="6452" y="15783"/>
                </a:lnTo>
                <a:lnTo>
                  <a:pt x="6413" y="15788"/>
                </a:lnTo>
                <a:lnTo>
                  <a:pt x="6375" y="15792"/>
                </a:lnTo>
                <a:lnTo>
                  <a:pt x="6337" y="15794"/>
                </a:lnTo>
                <a:lnTo>
                  <a:pt x="6298" y="15794"/>
                </a:lnTo>
                <a:lnTo>
                  <a:pt x="6261" y="15793"/>
                </a:lnTo>
                <a:lnTo>
                  <a:pt x="6224" y="15790"/>
                </a:lnTo>
                <a:lnTo>
                  <a:pt x="6187" y="15785"/>
                </a:lnTo>
                <a:lnTo>
                  <a:pt x="6151" y="15779"/>
                </a:lnTo>
                <a:lnTo>
                  <a:pt x="6116" y="15771"/>
                </a:lnTo>
                <a:lnTo>
                  <a:pt x="6081" y="15761"/>
                </a:lnTo>
                <a:lnTo>
                  <a:pt x="6047" y="15750"/>
                </a:lnTo>
                <a:lnTo>
                  <a:pt x="6014" y="15737"/>
                </a:lnTo>
                <a:lnTo>
                  <a:pt x="5981" y="15723"/>
                </a:lnTo>
                <a:lnTo>
                  <a:pt x="5950" y="15707"/>
                </a:lnTo>
                <a:lnTo>
                  <a:pt x="5920" y="15689"/>
                </a:lnTo>
                <a:lnTo>
                  <a:pt x="5890" y="15669"/>
                </a:lnTo>
                <a:lnTo>
                  <a:pt x="5862" y="15648"/>
                </a:lnTo>
                <a:lnTo>
                  <a:pt x="5835" y="15626"/>
                </a:lnTo>
                <a:lnTo>
                  <a:pt x="5810" y="15602"/>
                </a:lnTo>
                <a:lnTo>
                  <a:pt x="5785" y="15577"/>
                </a:lnTo>
                <a:lnTo>
                  <a:pt x="5762" y="15549"/>
                </a:lnTo>
                <a:lnTo>
                  <a:pt x="5741" y="15521"/>
                </a:lnTo>
                <a:lnTo>
                  <a:pt x="5721" y="15491"/>
                </a:lnTo>
                <a:lnTo>
                  <a:pt x="5703" y="15461"/>
                </a:lnTo>
                <a:lnTo>
                  <a:pt x="5687" y="15428"/>
                </a:lnTo>
                <a:lnTo>
                  <a:pt x="5672" y="15396"/>
                </a:lnTo>
                <a:lnTo>
                  <a:pt x="5661" y="15363"/>
                </a:lnTo>
                <a:lnTo>
                  <a:pt x="5651" y="15330"/>
                </a:lnTo>
                <a:lnTo>
                  <a:pt x="5643" y="15295"/>
                </a:lnTo>
                <a:lnTo>
                  <a:pt x="5637" y="15261"/>
                </a:lnTo>
                <a:lnTo>
                  <a:pt x="5633" y="15226"/>
                </a:lnTo>
                <a:lnTo>
                  <a:pt x="5631" y="15191"/>
                </a:lnTo>
                <a:lnTo>
                  <a:pt x="5630" y="15155"/>
                </a:lnTo>
                <a:lnTo>
                  <a:pt x="5632" y="15120"/>
                </a:lnTo>
                <a:lnTo>
                  <a:pt x="5635" y="15085"/>
                </a:lnTo>
                <a:lnTo>
                  <a:pt x="5640" y="15049"/>
                </a:lnTo>
                <a:lnTo>
                  <a:pt x="5647" y="15013"/>
                </a:lnTo>
                <a:lnTo>
                  <a:pt x="5656" y="14978"/>
                </a:lnTo>
                <a:lnTo>
                  <a:pt x="5666" y="14944"/>
                </a:lnTo>
                <a:lnTo>
                  <a:pt x="5679" y="14908"/>
                </a:lnTo>
                <a:lnTo>
                  <a:pt x="5693" y="14874"/>
                </a:lnTo>
                <a:lnTo>
                  <a:pt x="5709" y="14840"/>
                </a:lnTo>
                <a:lnTo>
                  <a:pt x="5726" y="14807"/>
                </a:lnTo>
                <a:lnTo>
                  <a:pt x="5745" y="14773"/>
                </a:lnTo>
                <a:lnTo>
                  <a:pt x="5765" y="14741"/>
                </a:lnTo>
                <a:lnTo>
                  <a:pt x="5787" y="14709"/>
                </a:lnTo>
                <a:lnTo>
                  <a:pt x="5812" y="14677"/>
                </a:lnTo>
                <a:lnTo>
                  <a:pt x="5837" y="14647"/>
                </a:lnTo>
                <a:lnTo>
                  <a:pt x="5864" y="14618"/>
                </a:lnTo>
                <a:lnTo>
                  <a:pt x="5892" y="14590"/>
                </a:lnTo>
                <a:lnTo>
                  <a:pt x="5923" y="14562"/>
                </a:lnTo>
                <a:lnTo>
                  <a:pt x="5954" y="14535"/>
                </a:lnTo>
                <a:lnTo>
                  <a:pt x="5986" y="14510"/>
                </a:lnTo>
                <a:lnTo>
                  <a:pt x="6021" y="14486"/>
                </a:lnTo>
                <a:lnTo>
                  <a:pt x="6057" y="14463"/>
                </a:lnTo>
                <a:lnTo>
                  <a:pt x="6093" y="14442"/>
                </a:lnTo>
                <a:lnTo>
                  <a:pt x="6131" y="14421"/>
                </a:lnTo>
                <a:lnTo>
                  <a:pt x="6168" y="14403"/>
                </a:lnTo>
                <a:lnTo>
                  <a:pt x="6206" y="14387"/>
                </a:lnTo>
                <a:lnTo>
                  <a:pt x="6245" y="14373"/>
                </a:lnTo>
                <a:lnTo>
                  <a:pt x="6283" y="14360"/>
                </a:lnTo>
                <a:lnTo>
                  <a:pt x="6322" y="14350"/>
                </a:lnTo>
                <a:lnTo>
                  <a:pt x="6360" y="14340"/>
                </a:lnTo>
                <a:lnTo>
                  <a:pt x="6398" y="14333"/>
                </a:lnTo>
                <a:lnTo>
                  <a:pt x="6438" y="14328"/>
                </a:lnTo>
                <a:lnTo>
                  <a:pt x="6476" y="14324"/>
                </a:lnTo>
                <a:lnTo>
                  <a:pt x="6513" y="14322"/>
                </a:lnTo>
                <a:lnTo>
                  <a:pt x="6552" y="14321"/>
                </a:lnTo>
                <a:lnTo>
                  <a:pt x="6589" y="14323"/>
                </a:lnTo>
                <a:lnTo>
                  <a:pt x="6626" y="14326"/>
                </a:lnTo>
                <a:lnTo>
                  <a:pt x="6663" y="14331"/>
                </a:lnTo>
                <a:lnTo>
                  <a:pt x="6699" y="14337"/>
                </a:lnTo>
                <a:lnTo>
                  <a:pt x="6734" y="14345"/>
                </a:lnTo>
                <a:lnTo>
                  <a:pt x="6770" y="14354"/>
                </a:lnTo>
                <a:lnTo>
                  <a:pt x="6803" y="14366"/>
                </a:lnTo>
                <a:lnTo>
                  <a:pt x="6836" y="14379"/>
                </a:lnTo>
                <a:lnTo>
                  <a:pt x="6869" y="14393"/>
                </a:lnTo>
                <a:lnTo>
                  <a:pt x="6900" y="14409"/>
                </a:lnTo>
                <a:lnTo>
                  <a:pt x="6930" y="14428"/>
                </a:lnTo>
                <a:lnTo>
                  <a:pt x="6960" y="14447"/>
                </a:lnTo>
                <a:lnTo>
                  <a:pt x="6988" y="14467"/>
                </a:lnTo>
                <a:lnTo>
                  <a:pt x="7015" y="14490"/>
                </a:lnTo>
                <a:lnTo>
                  <a:pt x="7040" y="14513"/>
                </a:lnTo>
                <a:lnTo>
                  <a:pt x="7065" y="14539"/>
                </a:lnTo>
                <a:lnTo>
                  <a:pt x="7088" y="14567"/>
                </a:lnTo>
                <a:lnTo>
                  <a:pt x="7109" y="14595"/>
                </a:lnTo>
                <a:lnTo>
                  <a:pt x="7129" y="14625"/>
                </a:lnTo>
                <a:lnTo>
                  <a:pt x="7147" y="14655"/>
                </a:lnTo>
                <a:lnTo>
                  <a:pt x="7163" y="14688"/>
                </a:lnTo>
                <a:lnTo>
                  <a:pt x="7177" y="14720"/>
                </a:lnTo>
                <a:lnTo>
                  <a:pt x="7189" y="14753"/>
                </a:lnTo>
                <a:lnTo>
                  <a:pt x="7199" y="14786"/>
                </a:lnTo>
                <a:lnTo>
                  <a:pt x="7207" y="14821"/>
                </a:lnTo>
                <a:lnTo>
                  <a:pt x="7213" y="14855"/>
                </a:lnTo>
                <a:lnTo>
                  <a:pt x="7217" y="14889"/>
                </a:lnTo>
                <a:lnTo>
                  <a:pt x="7219" y="14924"/>
                </a:lnTo>
                <a:lnTo>
                  <a:pt x="7220" y="14960"/>
                </a:lnTo>
                <a:lnTo>
                  <a:pt x="7218" y="14995"/>
                </a:lnTo>
                <a:lnTo>
                  <a:pt x="7215" y="15030"/>
                </a:lnTo>
                <a:lnTo>
                  <a:pt x="7210" y="15066"/>
                </a:lnTo>
                <a:lnTo>
                  <a:pt x="7203" y="15101"/>
                </a:lnTo>
                <a:lnTo>
                  <a:pt x="7194" y="15136"/>
                </a:lnTo>
                <a:lnTo>
                  <a:pt x="7184" y="15170"/>
                </a:lnTo>
                <a:lnTo>
                  <a:pt x="7171" y="15206"/>
                </a:lnTo>
                <a:lnTo>
                  <a:pt x="7156" y="15240"/>
                </a:lnTo>
                <a:lnTo>
                  <a:pt x="7141" y="15274"/>
                </a:lnTo>
                <a:lnTo>
                  <a:pt x="7124" y="15307"/>
                </a:lnTo>
                <a:lnTo>
                  <a:pt x="7105" y="15341"/>
                </a:lnTo>
                <a:lnTo>
                  <a:pt x="7085" y="15373"/>
                </a:lnTo>
                <a:lnTo>
                  <a:pt x="7061" y="15405"/>
                </a:lnTo>
                <a:lnTo>
                  <a:pt x="7038" y="15437"/>
                </a:lnTo>
                <a:lnTo>
                  <a:pt x="7013" y="15467"/>
                </a:lnTo>
                <a:lnTo>
                  <a:pt x="6986" y="15496"/>
                </a:lnTo>
                <a:lnTo>
                  <a:pt x="6958" y="15525"/>
                </a:lnTo>
                <a:lnTo>
                  <a:pt x="6927" y="15552"/>
                </a:lnTo>
                <a:lnTo>
                  <a:pt x="6896" y="15580"/>
                </a:lnTo>
                <a:lnTo>
                  <a:pt x="6863" y="15605"/>
                </a:lnTo>
                <a:lnTo>
                  <a:pt x="6828" y="15629"/>
                </a:lnTo>
                <a:lnTo>
                  <a:pt x="6793" y="15652"/>
                </a:lnTo>
                <a:close/>
                <a:moveTo>
                  <a:pt x="6251" y="1087"/>
                </a:moveTo>
                <a:lnTo>
                  <a:pt x="6265" y="1076"/>
                </a:lnTo>
                <a:lnTo>
                  <a:pt x="6279" y="1064"/>
                </a:lnTo>
                <a:lnTo>
                  <a:pt x="6294" y="1054"/>
                </a:lnTo>
                <a:lnTo>
                  <a:pt x="6309" y="1045"/>
                </a:lnTo>
                <a:lnTo>
                  <a:pt x="6325" y="1036"/>
                </a:lnTo>
                <a:lnTo>
                  <a:pt x="6340" y="1028"/>
                </a:lnTo>
                <a:lnTo>
                  <a:pt x="6355" y="1021"/>
                </a:lnTo>
                <a:lnTo>
                  <a:pt x="6371" y="1014"/>
                </a:lnTo>
                <a:lnTo>
                  <a:pt x="6386" y="1008"/>
                </a:lnTo>
                <a:lnTo>
                  <a:pt x="6402" y="1003"/>
                </a:lnTo>
                <a:lnTo>
                  <a:pt x="6417" y="998"/>
                </a:lnTo>
                <a:lnTo>
                  <a:pt x="6434" y="994"/>
                </a:lnTo>
                <a:lnTo>
                  <a:pt x="6449" y="991"/>
                </a:lnTo>
                <a:lnTo>
                  <a:pt x="6465" y="989"/>
                </a:lnTo>
                <a:lnTo>
                  <a:pt x="6480" y="987"/>
                </a:lnTo>
                <a:lnTo>
                  <a:pt x="6495" y="986"/>
                </a:lnTo>
                <a:lnTo>
                  <a:pt x="6510" y="986"/>
                </a:lnTo>
                <a:lnTo>
                  <a:pt x="6525" y="986"/>
                </a:lnTo>
                <a:lnTo>
                  <a:pt x="6541" y="987"/>
                </a:lnTo>
                <a:lnTo>
                  <a:pt x="6555" y="989"/>
                </a:lnTo>
                <a:lnTo>
                  <a:pt x="6569" y="991"/>
                </a:lnTo>
                <a:lnTo>
                  <a:pt x="6583" y="995"/>
                </a:lnTo>
                <a:lnTo>
                  <a:pt x="6597" y="998"/>
                </a:lnTo>
                <a:lnTo>
                  <a:pt x="6610" y="1003"/>
                </a:lnTo>
                <a:lnTo>
                  <a:pt x="6623" y="1009"/>
                </a:lnTo>
                <a:lnTo>
                  <a:pt x="6635" y="1014"/>
                </a:lnTo>
                <a:lnTo>
                  <a:pt x="6648" y="1021"/>
                </a:lnTo>
                <a:lnTo>
                  <a:pt x="6659" y="1029"/>
                </a:lnTo>
                <a:lnTo>
                  <a:pt x="6670" y="1037"/>
                </a:lnTo>
                <a:lnTo>
                  <a:pt x="6681" y="1046"/>
                </a:lnTo>
                <a:lnTo>
                  <a:pt x="6691" y="1056"/>
                </a:lnTo>
                <a:lnTo>
                  <a:pt x="6700" y="1066"/>
                </a:lnTo>
                <a:lnTo>
                  <a:pt x="6708" y="1078"/>
                </a:lnTo>
                <a:lnTo>
                  <a:pt x="6716" y="1089"/>
                </a:lnTo>
                <a:lnTo>
                  <a:pt x="6723" y="1101"/>
                </a:lnTo>
                <a:lnTo>
                  <a:pt x="6729" y="1114"/>
                </a:lnTo>
                <a:lnTo>
                  <a:pt x="6734" y="1126"/>
                </a:lnTo>
                <a:lnTo>
                  <a:pt x="6739" y="1139"/>
                </a:lnTo>
                <a:lnTo>
                  <a:pt x="6743" y="1152"/>
                </a:lnTo>
                <a:lnTo>
                  <a:pt x="6747" y="1166"/>
                </a:lnTo>
                <a:lnTo>
                  <a:pt x="6749" y="1180"/>
                </a:lnTo>
                <a:lnTo>
                  <a:pt x="6750" y="1194"/>
                </a:lnTo>
                <a:lnTo>
                  <a:pt x="6751" y="1209"/>
                </a:lnTo>
                <a:lnTo>
                  <a:pt x="6751" y="1223"/>
                </a:lnTo>
                <a:lnTo>
                  <a:pt x="6750" y="1238"/>
                </a:lnTo>
                <a:lnTo>
                  <a:pt x="6749" y="1252"/>
                </a:lnTo>
                <a:lnTo>
                  <a:pt x="6746" y="1267"/>
                </a:lnTo>
                <a:lnTo>
                  <a:pt x="6742" y="1282"/>
                </a:lnTo>
                <a:lnTo>
                  <a:pt x="6738" y="1297"/>
                </a:lnTo>
                <a:lnTo>
                  <a:pt x="6734" y="1311"/>
                </a:lnTo>
                <a:lnTo>
                  <a:pt x="6729" y="1327"/>
                </a:lnTo>
                <a:lnTo>
                  <a:pt x="6723" y="1342"/>
                </a:lnTo>
                <a:lnTo>
                  <a:pt x="6716" y="1356"/>
                </a:lnTo>
                <a:lnTo>
                  <a:pt x="6709" y="1371"/>
                </a:lnTo>
                <a:lnTo>
                  <a:pt x="6701" y="1385"/>
                </a:lnTo>
                <a:lnTo>
                  <a:pt x="6693" y="1399"/>
                </a:lnTo>
                <a:lnTo>
                  <a:pt x="6684" y="1413"/>
                </a:lnTo>
                <a:lnTo>
                  <a:pt x="6674" y="1427"/>
                </a:lnTo>
                <a:lnTo>
                  <a:pt x="6663" y="1441"/>
                </a:lnTo>
                <a:lnTo>
                  <a:pt x="6652" y="1455"/>
                </a:lnTo>
                <a:lnTo>
                  <a:pt x="6640" y="1468"/>
                </a:lnTo>
                <a:lnTo>
                  <a:pt x="6627" y="1481"/>
                </a:lnTo>
                <a:lnTo>
                  <a:pt x="6614" y="1493"/>
                </a:lnTo>
                <a:lnTo>
                  <a:pt x="6600" y="1505"/>
                </a:lnTo>
                <a:lnTo>
                  <a:pt x="6586" y="1516"/>
                </a:lnTo>
                <a:lnTo>
                  <a:pt x="6571" y="1527"/>
                </a:lnTo>
                <a:lnTo>
                  <a:pt x="6556" y="1537"/>
                </a:lnTo>
                <a:lnTo>
                  <a:pt x="6541" y="1547"/>
                </a:lnTo>
                <a:lnTo>
                  <a:pt x="6525" y="1555"/>
                </a:lnTo>
                <a:lnTo>
                  <a:pt x="6510" y="1563"/>
                </a:lnTo>
                <a:lnTo>
                  <a:pt x="6495" y="1571"/>
                </a:lnTo>
                <a:lnTo>
                  <a:pt x="6479" y="1578"/>
                </a:lnTo>
                <a:lnTo>
                  <a:pt x="6464" y="1584"/>
                </a:lnTo>
                <a:lnTo>
                  <a:pt x="6448" y="1589"/>
                </a:lnTo>
                <a:lnTo>
                  <a:pt x="6432" y="1594"/>
                </a:lnTo>
                <a:lnTo>
                  <a:pt x="6416" y="1598"/>
                </a:lnTo>
                <a:lnTo>
                  <a:pt x="6400" y="1601"/>
                </a:lnTo>
                <a:lnTo>
                  <a:pt x="6385" y="1603"/>
                </a:lnTo>
                <a:lnTo>
                  <a:pt x="6370" y="1605"/>
                </a:lnTo>
                <a:lnTo>
                  <a:pt x="6354" y="1606"/>
                </a:lnTo>
                <a:lnTo>
                  <a:pt x="6339" y="1606"/>
                </a:lnTo>
                <a:lnTo>
                  <a:pt x="6324" y="1606"/>
                </a:lnTo>
                <a:lnTo>
                  <a:pt x="6309" y="1605"/>
                </a:lnTo>
                <a:lnTo>
                  <a:pt x="6294" y="1603"/>
                </a:lnTo>
                <a:lnTo>
                  <a:pt x="6280" y="1601"/>
                </a:lnTo>
                <a:lnTo>
                  <a:pt x="6266" y="1598"/>
                </a:lnTo>
                <a:lnTo>
                  <a:pt x="6253" y="1594"/>
                </a:lnTo>
                <a:lnTo>
                  <a:pt x="6240" y="1589"/>
                </a:lnTo>
                <a:lnTo>
                  <a:pt x="6227" y="1584"/>
                </a:lnTo>
                <a:lnTo>
                  <a:pt x="6215" y="1578"/>
                </a:lnTo>
                <a:lnTo>
                  <a:pt x="6202" y="1570"/>
                </a:lnTo>
                <a:lnTo>
                  <a:pt x="6190" y="1562"/>
                </a:lnTo>
                <a:lnTo>
                  <a:pt x="6179" y="1554"/>
                </a:lnTo>
                <a:lnTo>
                  <a:pt x="6169" y="1545"/>
                </a:lnTo>
                <a:lnTo>
                  <a:pt x="6159" y="1536"/>
                </a:lnTo>
                <a:lnTo>
                  <a:pt x="6150" y="1525"/>
                </a:lnTo>
                <a:lnTo>
                  <a:pt x="6141" y="1514"/>
                </a:lnTo>
                <a:lnTo>
                  <a:pt x="6134" y="1503"/>
                </a:lnTo>
                <a:lnTo>
                  <a:pt x="6127" y="1491"/>
                </a:lnTo>
                <a:lnTo>
                  <a:pt x="6121" y="1479"/>
                </a:lnTo>
                <a:lnTo>
                  <a:pt x="6115" y="1466"/>
                </a:lnTo>
                <a:lnTo>
                  <a:pt x="6111" y="1453"/>
                </a:lnTo>
                <a:lnTo>
                  <a:pt x="6107" y="1439"/>
                </a:lnTo>
                <a:lnTo>
                  <a:pt x="6103" y="1425"/>
                </a:lnTo>
                <a:lnTo>
                  <a:pt x="6101" y="1411"/>
                </a:lnTo>
                <a:lnTo>
                  <a:pt x="6099" y="1397"/>
                </a:lnTo>
                <a:lnTo>
                  <a:pt x="6099" y="1383"/>
                </a:lnTo>
                <a:lnTo>
                  <a:pt x="6099" y="1369"/>
                </a:lnTo>
                <a:lnTo>
                  <a:pt x="6100" y="1354"/>
                </a:lnTo>
                <a:lnTo>
                  <a:pt x="6101" y="1340"/>
                </a:lnTo>
                <a:lnTo>
                  <a:pt x="6104" y="1325"/>
                </a:lnTo>
                <a:lnTo>
                  <a:pt x="6108" y="1309"/>
                </a:lnTo>
                <a:lnTo>
                  <a:pt x="6111" y="1295"/>
                </a:lnTo>
                <a:lnTo>
                  <a:pt x="6116" y="1280"/>
                </a:lnTo>
                <a:lnTo>
                  <a:pt x="6121" y="1265"/>
                </a:lnTo>
                <a:lnTo>
                  <a:pt x="6127" y="1250"/>
                </a:lnTo>
                <a:lnTo>
                  <a:pt x="6133" y="1236"/>
                </a:lnTo>
                <a:lnTo>
                  <a:pt x="6141" y="1221"/>
                </a:lnTo>
                <a:lnTo>
                  <a:pt x="6149" y="1207"/>
                </a:lnTo>
                <a:lnTo>
                  <a:pt x="6157" y="1192"/>
                </a:lnTo>
                <a:lnTo>
                  <a:pt x="6166" y="1178"/>
                </a:lnTo>
                <a:lnTo>
                  <a:pt x="6176" y="1164"/>
                </a:lnTo>
                <a:lnTo>
                  <a:pt x="6187" y="1150"/>
                </a:lnTo>
                <a:lnTo>
                  <a:pt x="6198" y="1137"/>
                </a:lnTo>
                <a:lnTo>
                  <a:pt x="6210" y="1124"/>
                </a:lnTo>
                <a:lnTo>
                  <a:pt x="6224" y="1111"/>
                </a:lnTo>
                <a:lnTo>
                  <a:pt x="6237" y="1099"/>
                </a:lnTo>
                <a:lnTo>
                  <a:pt x="6251" y="1087"/>
                </a:lnTo>
                <a:close/>
                <a:moveTo>
                  <a:pt x="12562" y="149"/>
                </a:moveTo>
                <a:lnTo>
                  <a:pt x="12480" y="94"/>
                </a:lnTo>
                <a:lnTo>
                  <a:pt x="12335" y="51"/>
                </a:lnTo>
                <a:lnTo>
                  <a:pt x="12134" y="22"/>
                </a:lnTo>
                <a:lnTo>
                  <a:pt x="11880" y="5"/>
                </a:lnTo>
                <a:lnTo>
                  <a:pt x="11576" y="0"/>
                </a:lnTo>
                <a:lnTo>
                  <a:pt x="11229" y="6"/>
                </a:lnTo>
                <a:lnTo>
                  <a:pt x="10840" y="21"/>
                </a:lnTo>
                <a:lnTo>
                  <a:pt x="10415" y="46"/>
                </a:lnTo>
                <a:lnTo>
                  <a:pt x="9958" y="81"/>
                </a:lnTo>
                <a:lnTo>
                  <a:pt x="9472" y="123"/>
                </a:lnTo>
                <a:lnTo>
                  <a:pt x="8962" y="172"/>
                </a:lnTo>
                <a:lnTo>
                  <a:pt x="8432" y="229"/>
                </a:lnTo>
                <a:lnTo>
                  <a:pt x="7887" y="291"/>
                </a:lnTo>
                <a:lnTo>
                  <a:pt x="7331" y="359"/>
                </a:lnTo>
                <a:lnTo>
                  <a:pt x="6767" y="430"/>
                </a:lnTo>
                <a:lnTo>
                  <a:pt x="6199" y="506"/>
                </a:lnTo>
                <a:lnTo>
                  <a:pt x="5632" y="586"/>
                </a:lnTo>
                <a:lnTo>
                  <a:pt x="5071" y="667"/>
                </a:lnTo>
                <a:lnTo>
                  <a:pt x="4518" y="750"/>
                </a:lnTo>
                <a:lnTo>
                  <a:pt x="3978" y="835"/>
                </a:lnTo>
                <a:lnTo>
                  <a:pt x="3457" y="919"/>
                </a:lnTo>
                <a:lnTo>
                  <a:pt x="2956" y="1004"/>
                </a:lnTo>
                <a:lnTo>
                  <a:pt x="2481" y="1088"/>
                </a:lnTo>
                <a:lnTo>
                  <a:pt x="2037" y="1169"/>
                </a:lnTo>
                <a:lnTo>
                  <a:pt x="1626" y="1248"/>
                </a:lnTo>
                <a:lnTo>
                  <a:pt x="1254" y="1325"/>
                </a:lnTo>
                <a:lnTo>
                  <a:pt x="923" y="1397"/>
                </a:lnTo>
                <a:lnTo>
                  <a:pt x="639" y="1465"/>
                </a:lnTo>
                <a:lnTo>
                  <a:pt x="406" y="1527"/>
                </a:lnTo>
                <a:lnTo>
                  <a:pt x="227" y="1584"/>
                </a:lnTo>
                <a:lnTo>
                  <a:pt x="108" y="1634"/>
                </a:lnTo>
                <a:lnTo>
                  <a:pt x="50" y="1676"/>
                </a:lnTo>
                <a:lnTo>
                  <a:pt x="29" y="1752"/>
                </a:lnTo>
                <a:lnTo>
                  <a:pt x="14" y="1897"/>
                </a:lnTo>
                <a:lnTo>
                  <a:pt x="4" y="2107"/>
                </a:lnTo>
                <a:lnTo>
                  <a:pt x="0" y="2378"/>
                </a:lnTo>
                <a:lnTo>
                  <a:pt x="0" y="2704"/>
                </a:lnTo>
                <a:lnTo>
                  <a:pt x="5" y="3083"/>
                </a:lnTo>
                <a:lnTo>
                  <a:pt x="14" y="3508"/>
                </a:lnTo>
                <a:lnTo>
                  <a:pt x="28" y="3976"/>
                </a:lnTo>
                <a:lnTo>
                  <a:pt x="46" y="4480"/>
                </a:lnTo>
                <a:lnTo>
                  <a:pt x="70" y="5017"/>
                </a:lnTo>
                <a:lnTo>
                  <a:pt x="96" y="5582"/>
                </a:lnTo>
                <a:lnTo>
                  <a:pt x="125" y="6172"/>
                </a:lnTo>
                <a:lnTo>
                  <a:pt x="159" y="6780"/>
                </a:lnTo>
                <a:lnTo>
                  <a:pt x="196" y="7403"/>
                </a:lnTo>
                <a:lnTo>
                  <a:pt x="235" y="8035"/>
                </a:lnTo>
                <a:lnTo>
                  <a:pt x="278" y="8672"/>
                </a:lnTo>
                <a:lnTo>
                  <a:pt x="323" y="9310"/>
                </a:lnTo>
                <a:lnTo>
                  <a:pt x="372" y="9944"/>
                </a:lnTo>
                <a:lnTo>
                  <a:pt x="421" y="10569"/>
                </a:lnTo>
                <a:lnTo>
                  <a:pt x="473" y="11180"/>
                </a:lnTo>
                <a:lnTo>
                  <a:pt x="528" y="11773"/>
                </a:lnTo>
                <a:lnTo>
                  <a:pt x="584" y="12344"/>
                </a:lnTo>
                <a:lnTo>
                  <a:pt x="641" y="12888"/>
                </a:lnTo>
                <a:lnTo>
                  <a:pt x="700" y="13399"/>
                </a:lnTo>
                <a:lnTo>
                  <a:pt x="760" y="13874"/>
                </a:lnTo>
                <a:lnTo>
                  <a:pt x="822" y="14309"/>
                </a:lnTo>
                <a:lnTo>
                  <a:pt x="883" y="14697"/>
                </a:lnTo>
                <a:lnTo>
                  <a:pt x="946" y="15034"/>
                </a:lnTo>
                <a:lnTo>
                  <a:pt x="1009" y="15318"/>
                </a:lnTo>
                <a:lnTo>
                  <a:pt x="1071" y="15540"/>
                </a:lnTo>
                <a:lnTo>
                  <a:pt x="1135" y="15699"/>
                </a:lnTo>
                <a:lnTo>
                  <a:pt x="1197" y="15789"/>
                </a:lnTo>
                <a:lnTo>
                  <a:pt x="1288" y="15840"/>
                </a:lnTo>
                <a:lnTo>
                  <a:pt x="1432" y="15886"/>
                </a:lnTo>
                <a:lnTo>
                  <a:pt x="1627" y="15928"/>
                </a:lnTo>
                <a:lnTo>
                  <a:pt x="1870" y="15966"/>
                </a:lnTo>
                <a:lnTo>
                  <a:pt x="2154" y="15999"/>
                </a:lnTo>
                <a:lnTo>
                  <a:pt x="2477" y="16027"/>
                </a:lnTo>
                <a:lnTo>
                  <a:pt x="2837" y="16052"/>
                </a:lnTo>
                <a:lnTo>
                  <a:pt x="3228" y="16074"/>
                </a:lnTo>
                <a:lnTo>
                  <a:pt x="3647" y="16092"/>
                </a:lnTo>
                <a:lnTo>
                  <a:pt x="4091" y="16105"/>
                </a:lnTo>
                <a:lnTo>
                  <a:pt x="4555" y="16116"/>
                </a:lnTo>
                <a:lnTo>
                  <a:pt x="5036" y="16123"/>
                </a:lnTo>
                <a:lnTo>
                  <a:pt x="5531" y="16127"/>
                </a:lnTo>
                <a:lnTo>
                  <a:pt x="6036" y="16128"/>
                </a:lnTo>
                <a:lnTo>
                  <a:pt x="6546" y="16126"/>
                </a:lnTo>
                <a:lnTo>
                  <a:pt x="7058" y="16121"/>
                </a:lnTo>
                <a:lnTo>
                  <a:pt x="7570" y="16114"/>
                </a:lnTo>
                <a:lnTo>
                  <a:pt x="8076" y="16105"/>
                </a:lnTo>
                <a:lnTo>
                  <a:pt x="8574" y="16093"/>
                </a:lnTo>
                <a:lnTo>
                  <a:pt x="9058" y="16079"/>
                </a:lnTo>
                <a:lnTo>
                  <a:pt x="9527" y="16062"/>
                </a:lnTo>
                <a:lnTo>
                  <a:pt x="9976" y="16044"/>
                </a:lnTo>
                <a:lnTo>
                  <a:pt x="10402" y="16024"/>
                </a:lnTo>
                <a:lnTo>
                  <a:pt x="10800" y="16003"/>
                </a:lnTo>
                <a:lnTo>
                  <a:pt x="11167" y="15980"/>
                </a:lnTo>
                <a:lnTo>
                  <a:pt x="11499" y="15956"/>
                </a:lnTo>
                <a:lnTo>
                  <a:pt x="11794" y="15930"/>
                </a:lnTo>
                <a:lnTo>
                  <a:pt x="12046" y="15903"/>
                </a:lnTo>
                <a:lnTo>
                  <a:pt x="12253" y="15876"/>
                </a:lnTo>
                <a:lnTo>
                  <a:pt x="12410" y="15848"/>
                </a:lnTo>
                <a:lnTo>
                  <a:pt x="12515" y="15819"/>
                </a:lnTo>
                <a:lnTo>
                  <a:pt x="12562" y="15789"/>
                </a:lnTo>
                <a:lnTo>
                  <a:pt x="12580" y="15718"/>
                </a:lnTo>
                <a:lnTo>
                  <a:pt x="12600" y="15569"/>
                </a:lnTo>
                <a:lnTo>
                  <a:pt x="12620" y="15345"/>
                </a:lnTo>
                <a:lnTo>
                  <a:pt x="12639" y="15052"/>
                </a:lnTo>
                <a:lnTo>
                  <a:pt x="12659" y="14698"/>
                </a:lnTo>
                <a:lnTo>
                  <a:pt x="12679" y="14284"/>
                </a:lnTo>
                <a:lnTo>
                  <a:pt x="12700" y="13819"/>
                </a:lnTo>
                <a:lnTo>
                  <a:pt x="12719" y="13305"/>
                </a:lnTo>
                <a:lnTo>
                  <a:pt x="12738" y="12748"/>
                </a:lnTo>
                <a:lnTo>
                  <a:pt x="12756" y="12154"/>
                </a:lnTo>
                <a:lnTo>
                  <a:pt x="12773" y="11528"/>
                </a:lnTo>
                <a:lnTo>
                  <a:pt x="12788" y="10876"/>
                </a:lnTo>
                <a:lnTo>
                  <a:pt x="12804" y="10202"/>
                </a:lnTo>
                <a:lnTo>
                  <a:pt x="12817" y="9510"/>
                </a:lnTo>
                <a:lnTo>
                  <a:pt x="12828" y="8808"/>
                </a:lnTo>
                <a:lnTo>
                  <a:pt x="12837" y="8099"/>
                </a:lnTo>
                <a:lnTo>
                  <a:pt x="12844" y="7390"/>
                </a:lnTo>
                <a:lnTo>
                  <a:pt x="12849" y="6684"/>
                </a:lnTo>
                <a:lnTo>
                  <a:pt x="12851" y="5988"/>
                </a:lnTo>
                <a:lnTo>
                  <a:pt x="12850" y="5306"/>
                </a:lnTo>
                <a:lnTo>
                  <a:pt x="12847" y="4644"/>
                </a:lnTo>
                <a:lnTo>
                  <a:pt x="12841" y="4008"/>
                </a:lnTo>
                <a:lnTo>
                  <a:pt x="12831" y="3400"/>
                </a:lnTo>
                <a:lnTo>
                  <a:pt x="12818" y="2828"/>
                </a:lnTo>
                <a:lnTo>
                  <a:pt x="12801" y="2297"/>
                </a:lnTo>
                <a:lnTo>
                  <a:pt x="12779" y="1812"/>
                </a:lnTo>
                <a:lnTo>
                  <a:pt x="12754" y="1378"/>
                </a:lnTo>
                <a:lnTo>
                  <a:pt x="12726" y="999"/>
                </a:lnTo>
                <a:lnTo>
                  <a:pt x="12691" y="681"/>
                </a:lnTo>
                <a:lnTo>
                  <a:pt x="12653" y="430"/>
                </a:lnTo>
                <a:lnTo>
                  <a:pt x="12611" y="252"/>
                </a:lnTo>
                <a:lnTo>
                  <a:pt x="12562" y="149"/>
                </a:lnTo>
                <a:close/>
              </a:path>
            </a:pathLst>
          </a:custGeom>
          <a:solidFill>
            <a:schemeClr val="bg1">
              <a:lumMod val="50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cxnSp>
        <p:nvCxnSpPr>
          <p:cNvPr id="30" name="Straight Connector 29"/>
          <p:cNvCxnSpPr/>
          <p:nvPr/>
        </p:nvCxnSpPr>
        <p:spPr>
          <a:xfrm>
            <a:off x="6122801" y="3251137"/>
            <a:ext cx="256536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406044" y="3847464"/>
            <a:ext cx="256536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648466" y="2805120"/>
            <a:ext cx="849566" cy="461665"/>
          </a:xfrm>
          <a:prstGeom prst="rect">
            <a:avLst/>
          </a:prstGeom>
          <a:noFill/>
        </p:spPr>
        <p:txBody>
          <a:bodyPr wrap="square" rtlCol="0">
            <a:spAutoFit/>
          </a:bodyPr>
          <a:lstStyle/>
          <a:p>
            <a:r>
              <a:rPr lang="id-ID" sz="2400" dirty="0">
                <a:solidFill>
                  <a:schemeClr val="accent1"/>
                </a:solidFill>
                <a:latin typeface="Montserrat" panose="00000500000000000000" pitchFamily="50" charset="0"/>
              </a:rPr>
              <a:t>75%</a:t>
            </a:r>
          </a:p>
        </p:txBody>
      </p:sp>
      <p:sp>
        <p:nvSpPr>
          <p:cNvPr id="33" name="TextBox 32"/>
          <p:cNvSpPr txBox="1"/>
          <p:nvPr/>
        </p:nvSpPr>
        <p:spPr>
          <a:xfrm>
            <a:off x="6252147" y="3369363"/>
            <a:ext cx="849566" cy="830997"/>
          </a:xfrm>
          <a:prstGeom prst="rect">
            <a:avLst/>
          </a:prstGeom>
          <a:noFill/>
        </p:spPr>
        <p:txBody>
          <a:bodyPr wrap="square" rtlCol="0">
            <a:spAutoFit/>
          </a:bodyPr>
          <a:lstStyle/>
          <a:p>
            <a:r>
              <a:rPr lang="id-ID" sz="2400" dirty="0">
                <a:solidFill>
                  <a:schemeClr val="accent4"/>
                </a:solidFill>
                <a:latin typeface="Montserrat" panose="00000500000000000000" pitchFamily="50" charset="0"/>
              </a:rPr>
              <a:t>50%</a:t>
            </a:r>
          </a:p>
        </p:txBody>
      </p:sp>
      <p:cxnSp>
        <p:nvCxnSpPr>
          <p:cNvPr id="34" name="Straight Connector 33"/>
          <p:cNvCxnSpPr/>
          <p:nvPr/>
        </p:nvCxnSpPr>
        <p:spPr>
          <a:xfrm>
            <a:off x="5406044" y="2783348"/>
            <a:ext cx="256536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59800" y="2337330"/>
            <a:ext cx="849566" cy="461665"/>
          </a:xfrm>
          <a:prstGeom prst="rect">
            <a:avLst/>
          </a:prstGeom>
          <a:noFill/>
        </p:spPr>
        <p:txBody>
          <a:bodyPr wrap="square" rtlCol="0">
            <a:spAutoFit/>
          </a:bodyPr>
          <a:lstStyle/>
          <a:p>
            <a:r>
              <a:rPr lang="id-ID" sz="2400" dirty="0">
                <a:solidFill>
                  <a:schemeClr val="accent3"/>
                </a:solidFill>
                <a:latin typeface="Montserrat" panose="00000500000000000000" pitchFamily="50" charset="0"/>
              </a:rPr>
              <a:t>62%</a:t>
            </a:r>
          </a:p>
        </p:txBody>
      </p:sp>
      <p:sp>
        <p:nvSpPr>
          <p:cNvPr id="36" name="5-Point Star 65"/>
          <p:cNvSpPr/>
          <p:nvPr/>
        </p:nvSpPr>
        <p:spPr>
          <a:xfrm>
            <a:off x="6594385" y="2593813"/>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5-Point Star 66"/>
          <p:cNvSpPr/>
          <p:nvPr/>
        </p:nvSpPr>
        <p:spPr>
          <a:xfrm>
            <a:off x="6769406" y="2593813"/>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5-Point Star 67"/>
          <p:cNvSpPr/>
          <p:nvPr/>
        </p:nvSpPr>
        <p:spPr>
          <a:xfrm>
            <a:off x="6944428" y="2593813"/>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5-Point Star 68"/>
          <p:cNvSpPr/>
          <p:nvPr/>
        </p:nvSpPr>
        <p:spPr>
          <a:xfrm>
            <a:off x="7119449" y="2593813"/>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0" name="5-Point Star 69"/>
          <p:cNvSpPr/>
          <p:nvPr/>
        </p:nvSpPr>
        <p:spPr>
          <a:xfrm>
            <a:off x="7295526" y="2593813"/>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1" name="5-Point Star 70"/>
          <p:cNvSpPr/>
          <p:nvPr/>
        </p:nvSpPr>
        <p:spPr>
          <a:xfrm>
            <a:off x="7458692" y="3054662"/>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2" name="5-Point Star 71"/>
          <p:cNvSpPr/>
          <p:nvPr/>
        </p:nvSpPr>
        <p:spPr>
          <a:xfrm>
            <a:off x="7633714" y="3054662"/>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3" name="5-Point Star 72"/>
          <p:cNvSpPr/>
          <p:nvPr/>
        </p:nvSpPr>
        <p:spPr>
          <a:xfrm>
            <a:off x="7808735" y="3054662"/>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4" name="5-Point Star 74"/>
          <p:cNvSpPr/>
          <p:nvPr/>
        </p:nvSpPr>
        <p:spPr>
          <a:xfrm>
            <a:off x="8159834" y="3054662"/>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5" name="5-Point Star 75"/>
          <p:cNvSpPr/>
          <p:nvPr/>
        </p:nvSpPr>
        <p:spPr>
          <a:xfrm>
            <a:off x="7040094" y="3622035"/>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6" name="5-Point Star 76"/>
          <p:cNvSpPr/>
          <p:nvPr/>
        </p:nvSpPr>
        <p:spPr>
          <a:xfrm>
            <a:off x="7215116" y="3622035"/>
            <a:ext cx="135000" cy="135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7" name="5-Point Star 77"/>
          <p:cNvSpPr/>
          <p:nvPr/>
        </p:nvSpPr>
        <p:spPr>
          <a:xfrm>
            <a:off x="7390137" y="3622035"/>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8" name="5-Point Star 78"/>
          <p:cNvSpPr/>
          <p:nvPr/>
        </p:nvSpPr>
        <p:spPr>
          <a:xfrm>
            <a:off x="7565159" y="3622035"/>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9" name="5-Point Star 79"/>
          <p:cNvSpPr/>
          <p:nvPr/>
        </p:nvSpPr>
        <p:spPr>
          <a:xfrm>
            <a:off x="7741235" y="3622035"/>
            <a:ext cx="135000" cy="135000"/>
          </a:xfrm>
          <a:prstGeom prst="star5">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0" name="Freeform 83"/>
          <p:cNvSpPr/>
          <p:nvPr/>
        </p:nvSpPr>
        <p:spPr>
          <a:xfrm>
            <a:off x="7983758" y="3061252"/>
            <a:ext cx="65464" cy="128411"/>
          </a:xfrm>
          <a:custGeom>
            <a:avLst/>
            <a:gdLst>
              <a:gd name="connsiteX0" fmla="*/ 87285 w 87285"/>
              <a:gd name="connsiteY0" fmla="*/ 0 h 171214"/>
              <a:gd name="connsiteX1" fmla="*/ 87285 w 87285"/>
              <a:gd name="connsiteY1" fmla="*/ 130795 h 171214"/>
              <a:gd name="connsiteX2" fmla="*/ 34377 w 87285"/>
              <a:gd name="connsiteY2" fmla="*/ 171214 h 171214"/>
              <a:gd name="connsiteX3" fmla="*/ 55624 w 87285"/>
              <a:gd name="connsiteY3" fmla="*/ 102460 h 171214"/>
              <a:gd name="connsiteX4" fmla="*/ 0 w 87285"/>
              <a:gd name="connsiteY4" fmla="*/ 59968 h 171214"/>
              <a:gd name="connsiteX5" fmla="*/ 68754 w 87285"/>
              <a:gd name="connsiteY5" fmla="*/ 59968 h 17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285" h="171214">
                <a:moveTo>
                  <a:pt x="87285" y="0"/>
                </a:moveTo>
                <a:lnTo>
                  <a:pt x="87285" y="130795"/>
                </a:lnTo>
                <a:lnTo>
                  <a:pt x="34377" y="171214"/>
                </a:lnTo>
                <a:lnTo>
                  <a:pt x="55624" y="102460"/>
                </a:lnTo>
                <a:lnTo>
                  <a:pt x="0" y="59968"/>
                </a:lnTo>
                <a:lnTo>
                  <a:pt x="68754" y="59968"/>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1" name="Freeform 84"/>
          <p:cNvSpPr/>
          <p:nvPr/>
        </p:nvSpPr>
        <p:spPr>
          <a:xfrm>
            <a:off x="7390137" y="3628624"/>
            <a:ext cx="65464" cy="128411"/>
          </a:xfrm>
          <a:custGeom>
            <a:avLst/>
            <a:gdLst>
              <a:gd name="connsiteX0" fmla="*/ 87285 w 87285"/>
              <a:gd name="connsiteY0" fmla="*/ 0 h 171214"/>
              <a:gd name="connsiteX1" fmla="*/ 87285 w 87285"/>
              <a:gd name="connsiteY1" fmla="*/ 130795 h 171214"/>
              <a:gd name="connsiteX2" fmla="*/ 34377 w 87285"/>
              <a:gd name="connsiteY2" fmla="*/ 171214 h 171214"/>
              <a:gd name="connsiteX3" fmla="*/ 55624 w 87285"/>
              <a:gd name="connsiteY3" fmla="*/ 102460 h 171214"/>
              <a:gd name="connsiteX4" fmla="*/ 0 w 87285"/>
              <a:gd name="connsiteY4" fmla="*/ 59968 h 171214"/>
              <a:gd name="connsiteX5" fmla="*/ 68754 w 87285"/>
              <a:gd name="connsiteY5" fmla="*/ 59968 h 171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285" h="171214">
                <a:moveTo>
                  <a:pt x="87285" y="0"/>
                </a:moveTo>
                <a:lnTo>
                  <a:pt x="87285" y="130795"/>
                </a:lnTo>
                <a:lnTo>
                  <a:pt x="34377" y="171214"/>
                </a:lnTo>
                <a:lnTo>
                  <a:pt x="55624" y="102460"/>
                </a:lnTo>
                <a:lnTo>
                  <a:pt x="0" y="59968"/>
                </a:lnTo>
                <a:lnTo>
                  <a:pt x="68754" y="59968"/>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2" name="TextBox 51"/>
          <p:cNvSpPr txBox="1"/>
          <p:nvPr/>
        </p:nvSpPr>
        <p:spPr>
          <a:xfrm>
            <a:off x="4307681" y="4357991"/>
            <a:ext cx="2596725" cy="323165"/>
          </a:xfrm>
          <a:prstGeom prst="rect">
            <a:avLst/>
          </a:prstGeom>
          <a:noFill/>
        </p:spPr>
        <p:txBody>
          <a:bodyPr wrap="square" rtlCol="0">
            <a:spAutoFit/>
          </a:bodyPr>
          <a:lstStyle/>
          <a:p>
            <a:r>
              <a:rPr lang="id-ID" sz="1500" b="1" dirty="0">
                <a:solidFill>
                  <a:schemeClr val="tx1">
                    <a:lumMod val="50000"/>
                    <a:lumOff val="50000"/>
                  </a:schemeClr>
                </a:solidFill>
              </a:rPr>
              <a:t>ABOUT </a:t>
            </a:r>
            <a:r>
              <a:rPr lang="id-ID" sz="1500" b="1" dirty="0">
                <a:solidFill>
                  <a:schemeClr val="accent1"/>
                </a:solidFill>
              </a:rPr>
              <a:t>CREATIVE</a:t>
            </a:r>
            <a:r>
              <a:rPr lang="id-ID" sz="1500" b="1" dirty="0">
                <a:solidFill>
                  <a:schemeClr val="tx1">
                    <a:lumMod val="50000"/>
                    <a:lumOff val="50000"/>
                  </a:schemeClr>
                </a:solidFill>
              </a:rPr>
              <a:t> CHART</a:t>
            </a:r>
            <a:endParaRPr lang="id-ID" sz="1500" b="1" dirty="0">
              <a:solidFill>
                <a:schemeClr val="accent6"/>
              </a:solidFill>
            </a:endParaRPr>
          </a:p>
        </p:txBody>
      </p:sp>
      <p:sp>
        <p:nvSpPr>
          <p:cNvPr id="53" name="TextBox 52"/>
          <p:cNvSpPr txBox="1"/>
          <p:nvPr/>
        </p:nvSpPr>
        <p:spPr>
          <a:xfrm>
            <a:off x="6510373" y="2340583"/>
            <a:ext cx="1230863" cy="300082"/>
          </a:xfrm>
          <a:prstGeom prst="rect">
            <a:avLst/>
          </a:prstGeom>
          <a:noFill/>
        </p:spPr>
        <p:txBody>
          <a:bodyPr wrap="square" rtlCol="0">
            <a:spAutoFit/>
          </a:bodyPr>
          <a:lstStyle/>
          <a:p>
            <a:r>
              <a:rPr lang="id-ID" sz="1350" b="1" dirty="0">
                <a:solidFill>
                  <a:schemeClr val="tx1">
                    <a:lumMod val="50000"/>
                    <a:lumOff val="50000"/>
                  </a:schemeClr>
                </a:solidFill>
              </a:rPr>
              <a:t>Lorem Ipsum </a:t>
            </a:r>
            <a:endParaRPr lang="id-ID" sz="1350" b="1" dirty="0">
              <a:solidFill>
                <a:schemeClr val="accent6"/>
              </a:solidFill>
            </a:endParaRPr>
          </a:p>
        </p:txBody>
      </p:sp>
      <p:sp>
        <p:nvSpPr>
          <p:cNvPr id="54" name="TextBox 53"/>
          <p:cNvSpPr txBox="1"/>
          <p:nvPr/>
        </p:nvSpPr>
        <p:spPr>
          <a:xfrm>
            <a:off x="7360071" y="2818933"/>
            <a:ext cx="1230863" cy="300082"/>
          </a:xfrm>
          <a:prstGeom prst="rect">
            <a:avLst/>
          </a:prstGeom>
          <a:noFill/>
        </p:spPr>
        <p:txBody>
          <a:bodyPr wrap="square" rtlCol="0">
            <a:spAutoFit/>
          </a:bodyPr>
          <a:lstStyle/>
          <a:p>
            <a:r>
              <a:rPr lang="id-ID" sz="1350" b="1" dirty="0">
                <a:solidFill>
                  <a:schemeClr val="tx1">
                    <a:lumMod val="50000"/>
                    <a:lumOff val="50000"/>
                  </a:schemeClr>
                </a:solidFill>
              </a:rPr>
              <a:t>Lorem Ipsum </a:t>
            </a:r>
            <a:endParaRPr lang="id-ID" sz="1350" b="1" dirty="0">
              <a:solidFill>
                <a:schemeClr val="accent6"/>
              </a:solidFill>
            </a:endParaRPr>
          </a:p>
        </p:txBody>
      </p:sp>
      <p:sp>
        <p:nvSpPr>
          <p:cNvPr id="55" name="TextBox 54"/>
          <p:cNvSpPr txBox="1"/>
          <p:nvPr/>
        </p:nvSpPr>
        <p:spPr>
          <a:xfrm>
            <a:off x="6922828" y="3389728"/>
            <a:ext cx="1230863" cy="300082"/>
          </a:xfrm>
          <a:prstGeom prst="rect">
            <a:avLst/>
          </a:prstGeom>
          <a:noFill/>
        </p:spPr>
        <p:txBody>
          <a:bodyPr wrap="square" rtlCol="0">
            <a:spAutoFit/>
          </a:bodyPr>
          <a:lstStyle/>
          <a:p>
            <a:r>
              <a:rPr lang="id-ID" sz="1350" b="1" dirty="0">
                <a:solidFill>
                  <a:schemeClr val="tx1">
                    <a:lumMod val="50000"/>
                    <a:lumOff val="50000"/>
                  </a:schemeClr>
                </a:solidFill>
              </a:rPr>
              <a:t>Lorem Ipsum </a:t>
            </a:r>
            <a:endParaRPr lang="id-ID" sz="1350" b="1" dirty="0">
              <a:solidFill>
                <a:schemeClr val="accent6"/>
              </a:solidFill>
            </a:endParaRPr>
          </a:p>
        </p:txBody>
      </p:sp>
    </p:spTree>
    <p:extLst>
      <p:ext uri="{BB962C8B-B14F-4D97-AF65-F5344CB8AC3E}">
        <p14:creationId xmlns:p14="http://schemas.microsoft.com/office/powerpoint/2010/main" val="2446435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SOCIAL MEDIA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Arc 3"/>
          <p:cNvSpPr/>
          <p:nvPr/>
        </p:nvSpPr>
        <p:spPr>
          <a:xfrm>
            <a:off x="3505200" y="2209800"/>
            <a:ext cx="1676400" cy="1676400"/>
          </a:xfrm>
          <a:prstGeom prst="arc">
            <a:avLst>
              <a:gd name="adj1" fmla="val 1024557"/>
              <a:gd name="adj2" fmla="val 18985037"/>
            </a:avLst>
          </a:prstGeom>
          <a:ln w="88900" cap="rnd">
            <a:solidFill>
              <a:schemeClr val="accent3"/>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5" name="Freeform 7"/>
          <p:cNvSpPr>
            <a:spLocks/>
          </p:cNvSpPr>
          <p:nvPr/>
        </p:nvSpPr>
        <p:spPr bwMode="auto">
          <a:xfrm>
            <a:off x="4687074" y="2552017"/>
            <a:ext cx="875527" cy="674205"/>
          </a:xfrm>
          <a:custGeom>
            <a:avLst/>
            <a:gdLst>
              <a:gd name="T0" fmla="*/ 271 w 3327"/>
              <a:gd name="T1" fmla="*/ 2413 h 2718"/>
              <a:gd name="T2" fmla="*/ 650 w 3327"/>
              <a:gd name="T3" fmla="*/ 2326 h 2718"/>
              <a:gd name="T4" fmla="*/ 1001 w 3327"/>
              <a:gd name="T5" fmla="*/ 2128 h 2718"/>
              <a:gd name="T6" fmla="*/ 835 w 3327"/>
              <a:gd name="T7" fmla="*/ 2099 h 2718"/>
              <a:gd name="T8" fmla="*/ 690 w 3327"/>
              <a:gd name="T9" fmla="*/ 2041 h 2718"/>
              <a:gd name="T10" fmla="*/ 568 w 3327"/>
              <a:gd name="T11" fmla="*/ 1957 h 2718"/>
              <a:gd name="T12" fmla="*/ 465 w 3327"/>
              <a:gd name="T13" fmla="*/ 1844 h 2718"/>
              <a:gd name="T14" fmla="*/ 384 w 3327"/>
              <a:gd name="T15" fmla="*/ 1702 h 2718"/>
              <a:gd name="T16" fmla="*/ 512 w 3327"/>
              <a:gd name="T17" fmla="*/ 1660 h 2718"/>
              <a:gd name="T18" fmla="*/ 632 w 3327"/>
              <a:gd name="T19" fmla="*/ 1628 h 2718"/>
              <a:gd name="T20" fmla="*/ 462 w 3327"/>
              <a:gd name="T21" fmla="*/ 1553 h 2718"/>
              <a:gd name="T22" fmla="*/ 327 w 3327"/>
              <a:gd name="T23" fmla="*/ 1451 h 2718"/>
              <a:gd name="T24" fmla="*/ 226 w 3327"/>
              <a:gd name="T25" fmla="*/ 1324 h 2718"/>
              <a:gd name="T26" fmla="*/ 157 w 3327"/>
              <a:gd name="T27" fmla="*/ 1168 h 2718"/>
              <a:gd name="T28" fmla="*/ 123 w 3327"/>
              <a:gd name="T29" fmla="*/ 987 h 2718"/>
              <a:gd name="T30" fmla="*/ 266 w 3327"/>
              <a:gd name="T31" fmla="*/ 1014 h 2718"/>
              <a:gd name="T32" fmla="*/ 381 w 3327"/>
              <a:gd name="T33" fmla="*/ 1005 h 2718"/>
              <a:gd name="T34" fmla="*/ 213 w 3327"/>
              <a:gd name="T35" fmla="*/ 799 h 2718"/>
              <a:gd name="T36" fmla="*/ 134 w 3327"/>
              <a:gd name="T37" fmla="*/ 553 h 2718"/>
              <a:gd name="T38" fmla="*/ 141 w 3327"/>
              <a:gd name="T39" fmla="*/ 338 h 2718"/>
              <a:gd name="T40" fmla="*/ 221 w 3327"/>
              <a:gd name="T41" fmla="*/ 126 h 2718"/>
              <a:gd name="T42" fmla="*/ 402 w 3327"/>
              <a:gd name="T43" fmla="*/ 317 h 2718"/>
              <a:gd name="T44" fmla="*/ 638 w 3327"/>
              <a:gd name="T45" fmla="*/ 507 h 2718"/>
              <a:gd name="T46" fmla="*/ 895 w 3327"/>
              <a:gd name="T47" fmla="*/ 654 h 2718"/>
              <a:gd name="T48" fmla="*/ 1174 w 3327"/>
              <a:gd name="T49" fmla="*/ 761 h 2718"/>
              <a:gd name="T50" fmla="*/ 1473 w 3327"/>
              <a:gd name="T51" fmla="*/ 826 h 2718"/>
              <a:gd name="T52" fmla="*/ 1618 w 3327"/>
              <a:gd name="T53" fmla="*/ 724 h 2718"/>
              <a:gd name="T54" fmla="*/ 1626 w 3327"/>
              <a:gd name="T55" fmla="*/ 568 h 2718"/>
              <a:gd name="T56" fmla="*/ 1683 w 3327"/>
              <a:gd name="T57" fmla="*/ 392 h 2718"/>
              <a:gd name="T58" fmla="*/ 1783 w 3327"/>
              <a:gd name="T59" fmla="*/ 236 h 2718"/>
              <a:gd name="T60" fmla="*/ 1922 w 3327"/>
              <a:gd name="T61" fmla="*/ 114 h 2718"/>
              <a:gd name="T62" fmla="*/ 2088 w 3327"/>
              <a:gd name="T63" fmla="*/ 32 h 2718"/>
              <a:gd name="T64" fmla="*/ 2266 w 3327"/>
              <a:gd name="T65" fmla="*/ 0 h 2718"/>
              <a:gd name="T66" fmla="*/ 2509 w 3327"/>
              <a:gd name="T67" fmla="*/ 29 h 2718"/>
              <a:gd name="T68" fmla="*/ 2723 w 3327"/>
              <a:gd name="T69" fmla="*/ 144 h 2718"/>
              <a:gd name="T70" fmla="*/ 2805 w 3327"/>
              <a:gd name="T71" fmla="*/ 211 h 2718"/>
              <a:gd name="T72" fmla="*/ 2930 w 3327"/>
              <a:gd name="T73" fmla="*/ 183 h 2718"/>
              <a:gd name="T74" fmla="*/ 3212 w 3327"/>
              <a:gd name="T75" fmla="*/ 64 h 2718"/>
              <a:gd name="T76" fmla="*/ 3202 w 3327"/>
              <a:gd name="T77" fmla="*/ 137 h 2718"/>
              <a:gd name="T78" fmla="*/ 3106 w 3327"/>
              <a:gd name="T79" fmla="*/ 284 h 2718"/>
              <a:gd name="T80" fmla="*/ 2978 w 3327"/>
              <a:gd name="T81" fmla="*/ 405 h 2718"/>
              <a:gd name="T82" fmla="*/ 3095 w 3327"/>
              <a:gd name="T83" fmla="*/ 401 h 2718"/>
              <a:gd name="T84" fmla="*/ 3327 w 3327"/>
              <a:gd name="T85" fmla="*/ 331 h 2718"/>
              <a:gd name="T86" fmla="*/ 3189 w 3327"/>
              <a:gd name="T87" fmla="*/ 495 h 2718"/>
              <a:gd name="T88" fmla="*/ 2997 w 3327"/>
              <a:gd name="T89" fmla="*/ 671 h 2718"/>
              <a:gd name="T90" fmla="*/ 2989 w 3327"/>
              <a:gd name="T91" fmla="*/ 827 h 2718"/>
              <a:gd name="T92" fmla="*/ 2936 w 3327"/>
              <a:gd name="T93" fmla="*/ 1217 h 2718"/>
              <a:gd name="T94" fmla="*/ 2806 w 3327"/>
              <a:gd name="T95" fmla="*/ 1587 h 2718"/>
              <a:gd name="T96" fmla="*/ 2664 w 3327"/>
              <a:gd name="T97" fmla="*/ 1844 h 2718"/>
              <a:gd name="T98" fmla="*/ 2479 w 3327"/>
              <a:gd name="T99" fmla="*/ 2092 h 2718"/>
              <a:gd name="T100" fmla="*/ 2264 w 3327"/>
              <a:gd name="T101" fmla="*/ 2299 h 2718"/>
              <a:gd name="T102" fmla="*/ 2017 w 3327"/>
              <a:gd name="T103" fmla="*/ 2468 h 2718"/>
              <a:gd name="T104" fmla="*/ 1740 w 3327"/>
              <a:gd name="T105" fmla="*/ 2596 h 2718"/>
              <a:gd name="T106" fmla="*/ 1485 w 3327"/>
              <a:gd name="T107" fmla="*/ 2670 h 2718"/>
              <a:gd name="T108" fmla="*/ 1232 w 3327"/>
              <a:gd name="T109" fmla="*/ 2710 h 2718"/>
              <a:gd name="T110" fmla="*/ 983 w 3327"/>
              <a:gd name="T111" fmla="*/ 2718 h 2718"/>
              <a:gd name="T112" fmla="*/ 735 w 3327"/>
              <a:gd name="T113" fmla="*/ 2695 h 2718"/>
              <a:gd name="T114" fmla="*/ 493 w 3327"/>
              <a:gd name="T115" fmla="*/ 2639 h 2718"/>
              <a:gd name="T116" fmla="*/ 253 w 3327"/>
              <a:gd name="T117" fmla="*/ 2550 h 2718"/>
              <a:gd name="T118" fmla="*/ 0 w 3327"/>
              <a:gd name="T119" fmla="*/ 2418 h 2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327" h="2718">
                <a:moveTo>
                  <a:pt x="3" y="2411"/>
                </a:moveTo>
                <a:lnTo>
                  <a:pt x="3" y="2411"/>
                </a:lnTo>
                <a:lnTo>
                  <a:pt x="71" y="2416"/>
                </a:lnTo>
                <a:lnTo>
                  <a:pt x="139" y="2418"/>
                </a:lnTo>
                <a:lnTo>
                  <a:pt x="206" y="2418"/>
                </a:lnTo>
                <a:lnTo>
                  <a:pt x="271" y="2413"/>
                </a:lnTo>
                <a:lnTo>
                  <a:pt x="337" y="2406"/>
                </a:lnTo>
                <a:lnTo>
                  <a:pt x="401" y="2397"/>
                </a:lnTo>
                <a:lnTo>
                  <a:pt x="465" y="2383"/>
                </a:lnTo>
                <a:lnTo>
                  <a:pt x="528" y="2367"/>
                </a:lnTo>
                <a:lnTo>
                  <a:pt x="589" y="2348"/>
                </a:lnTo>
                <a:lnTo>
                  <a:pt x="650" y="2326"/>
                </a:lnTo>
                <a:lnTo>
                  <a:pt x="710" y="2301"/>
                </a:lnTo>
                <a:lnTo>
                  <a:pt x="770" y="2271"/>
                </a:lnTo>
                <a:lnTo>
                  <a:pt x="828" y="2241"/>
                </a:lnTo>
                <a:lnTo>
                  <a:pt x="887" y="2206"/>
                </a:lnTo>
                <a:lnTo>
                  <a:pt x="945" y="2168"/>
                </a:lnTo>
                <a:lnTo>
                  <a:pt x="1001" y="2128"/>
                </a:lnTo>
                <a:lnTo>
                  <a:pt x="1001" y="2128"/>
                </a:lnTo>
                <a:lnTo>
                  <a:pt x="944" y="2121"/>
                </a:lnTo>
                <a:lnTo>
                  <a:pt x="916" y="2117"/>
                </a:lnTo>
                <a:lnTo>
                  <a:pt x="888" y="2111"/>
                </a:lnTo>
                <a:lnTo>
                  <a:pt x="862" y="2106"/>
                </a:lnTo>
                <a:lnTo>
                  <a:pt x="835" y="2099"/>
                </a:lnTo>
                <a:lnTo>
                  <a:pt x="809" y="2090"/>
                </a:lnTo>
                <a:lnTo>
                  <a:pt x="784" y="2082"/>
                </a:lnTo>
                <a:lnTo>
                  <a:pt x="760" y="2074"/>
                </a:lnTo>
                <a:lnTo>
                  <a:pt x="736" y="2064"/>
                </a:lnTo>
                <a:lnTo>
                  <a:pt x="713" y="2053"/>
                </a:lnTo>
                <a:lnTo>
                  <a:pt x="690" y="2041"/>
                </a:lnTo>
                <a:lnTo>
                  <a:pt x="668" y="2029"/>
                </a:lnTo>
                <a:lnTo>
                  <a:pt x="647" y="2016"/>
                </a:lnTo>
                <a:lnTo>
                  <a:pt x="626" y="2002"/>
                </a:lnTo>
                <a:lnTo>
                  <a:pt x="606" y="1987"/>
                </a:lnTo>
                <a:lnTo>
                  <a:pt x="586" y="1972"/>
                </a:lnTo>
                <a:lnTo>
                  <a:pt x="568" y="1957"/>
                </a:lnTo>
                <a:lnTo>
                  <a:pt x="548" y="1940"/>
                </a:lnTo>
                <a:lnTo>
                  <a:pt x="530" y="1922"/>
                </a:lnTo>
                <a:lnTo>
                  <a:pt x="514" y="1904"/>
                </a:lnTo>
                <a:lnTo>
                  <a:pt x="497" y="1884"/>
                </a:lnTo>
                <a:lnTo>
                  <a:pt x="480" y="1865"/>
                </a:lnTo>
                <a:lnTo>
                  <a:pt x="465" y="1844"/>
                </a:lnTo>
                <a:lnTo>
                  <a:pt x="451" y="1821"/>
                </a:lnTo>
                <a:lnTo>
                  <a:pt x="436" y="1799"/>
                </a:lnTo>
                <a:lnTo>
                  <a:pt x="422" y="1777"/>
                </a:lnTo>
                <a:lnTo>
                  <a:pt x="409" y="1752"/>
                </a:lnTo>
                <a:lnTo>
                  <a:pt x="397" y="1728"/>
                </a:lnTo>
                <a:lnTo>
                  <a:pt x="384" y="1702"/>
                </a:lnTo>
                <a:lnTo>
                  <a:pt x="362" y="1649"/>
                </a:lnTo>
                <a:lnTo>
                  <a:pt x="362" y="1649"/>
                </a:lnTo>
                <a:lnTo>
                  <a:pt x="400" y="1654"/>
                </a:lnTo>
                <a:lnTo>
                  <a:pt x="439" y="1657"/>
                </a:lnTo>
                <a:lnTo>
                  <a:pt x="476" y="1660"/>
                </a:lnTo>
                <a:lnTo>
                  <a:pt x="512" y="1660"/>
                </a:lnTo>
                <a:lnTo>
                  <a:pt x="550" y="1657"/>
                </a:lnTo>
                <a:lnTo>
                  <a:pt x="587" y="1653"/>
                </a:lnTo>
                <a:lnTo>
                  <a:pt x="625" y="1647"/>
                </a:lnTo>
                <a:lnTo>
                  <a:pt x="663" y="1639"/>
                </a:lnTo>
                <a:lnTo>
                  <a:pt x="663" y="1639"/>
                </a:lnTo>
                <a:lnTo>
                  <a:pt x="632" y="1628"/>
                </a:lnTo>
                <a:lnTo>
                  <a:pt x="601" y="1618"/>
                </a:lnTo>
                <a:lnTo>
                  <a:pt x="572" y="1606"/>
                </a:lnTo>
                <a:lnTo>
                  <a:pt x="543" y="1594"/>
                </a:lnTo>
                <a:lnTo>
                  <a:pt x="515" y="1580"/>
                </a:lnTo>
                <a:lnTo>
                  <a:pt x="489" y="1567"/>
                </a:lnTo>
                <a:lnTo>
                  <a:pt x="462" y="1553"/>
                </a:lnTo>
                <a:lnTo>
                  <a:pt x="437" y="1537"/>
                </a:lnTo>
                <a:lnTo>
                  <a:pt x="413" y="1522"/>
                </a:lnTo>
                <a:lnTo>
                  <a:pt x="391" y="1505"/>
                </a:lnTo>
                <a:lnTo>
                  <a:pt x="369" y="1489"/>
                </a:lnTo>
                <a:lnTo>
                  <a:pt x="348" y="1470"/>
                </a:lnTo>
                <a:lnTo>
                  <a:pt x="327" y="1451"/>
                </a:lnTo>
                <a:lnTo>
                  <a:pt x="308" y="1431"/>
                </a:lnTo>
                <a:lnTo>
                  <a:pt x="290" y="1412"/>
                </a:lnTo>
                <a:lnTo>
                  <a:pt x="273" y="1391"/>
                </a:lnTo>
                <a:lnTo>
                  <a:pt x="256" y="1369"/>
                </a:lnTo>
                <a:lnTo>
                  <a:pt x="241" y="1346"/>
                </a:lnTo>
                <a:lnTo>
                  <a:pt x="226" y="1324"/>
                </a:lnTo>
                <a:lnTo>
                  <a:pt x="212" y="1299"/>
                </a:lnTo>
                <a:lnTo>
                  <a:pt x="199" y="1275"/>
                </a:lnTo>
                <a:lnTo>
                  <a:pt x="188" y="1249"/>
                </a:lnTo>
                <a:lnTo>
                  <a:pt x="177" y="1224"/>
                </a:lnTo>
                <a:lnTo>
                  <a:pt x="167" y="1196"/>
                </a:lnTo>
                <a:lnTo>
                  <a:pt x="157" y="1168"/>
                </a:lnTo>
                <a:lnTo>
                  <a:pt x="149" y="1140"/>
                </a:lnTo>
                <a:lnTo>
                  <a:pt x="142" y="1111"/>
                </a:lnTo>
                <a:lnTo>
                  <a:pt x="135" y="1082"/>
                </a:lnTo>
                <a:lnTo>
                  <a:pt x="131" y="1051"/>
                </a:lnTo>
                <a:lnTo>
                  <a:pt x="125" y="1019"/>
                </a:lnTo>
                <a:lnTo>
                  <a:pt x="123" y="987"/>
                </a:lnTo>
                <a:lnTo>
                  <a:pt x="120" y="954"/>
                </a:lnTo>
                <a:lnTo>
                  <a:pt x="120" y="954"/>
                </a:lnTo>
                <a:lnTo>
                  <a:pt x="156" y="972"/>
                </a:lnTo>
                <a:lnTo>
                  <a:pt x="192" y="987"/>
                </a:lnTo>
                <a:lnTo>
                  <a:pt x="230" y="1001"/>
                </a:lnTo>
                <a:lnTo>
                  <a:pt x="266" y="1014"/>
                </a:lnTo>
                <a:lnTo>
                  <a:pt x="303" y="1023"/>
                </a:lnTo>
                <a:lnTo>
                  <a:pt x="341" y="1030"/>
                </a:lnTo>
                <a:lnTo>
                  <a:pt x="380" y="1034"/>
                </a:lnTo>
                <a:lnTo>
                  <a:pt x="419" y="1036"/>
                </a:lnTo>
                <a:lnTo>
                  <a:pt x="419" y="1036"/>
                </a:lnTo>
                <a:lnTo>
                  <a:pt x="381" y="1005"/>
                </a:lnTo>
                <a:lnTo>
                  <a:pt x="348" y="975"/>
                </a:lnTo>
                <a:lnTo>
                  <a:pt x="316" y="941"/>
                </a:lnTo>
                <a:lnTo>
                  <a:pt x="287" y="908"/>
                </a:lnTo>
                <a:lnTo>
                  <a:pt x="259" y="873"/>
                </a:lnTo>
                <a:lnTo>
                  <a:pt x="234" y="837"/>
                </a:lnTo>
                <a:lnTo>
                  <a:pt x="213" y="799"/>
                </a:lnTo>
                <a:lnTo>
                  <a:pt x="194" y="761"/>
                </a:lnTo>
                <a:lnTo>
                  <a:pt x="175" y="721"/>
                </a:lnTo>
                <a:lnTo>
                  <a:pt x="161" y="681"/>
                </a:lnTo>
                <a:lnTo>
                  <a:pt x="150" y="639"/>
                </a:lnTo>
                <a:lnTo>
                  <a:pt x="141" y="596"/>
                </a:lnTo>
                <a:lnTo>
                  <a:pt x="134" y="553"/>
                </a:lnTo>
                <a:lnTo>
                  <a:pt x="131" y="507"/>
                </a:lnTo>
                <a:lnTo>
                  <a:pt x="129" y="459"/>
                </a:lnTo>
                <a:lnTo>
                  <a:pt x="131" y="412"/>
                </a:lnTo>
                <a:lnTo>
                  <a:pt x="131" y="412"/>
                </a:lnTo>
                <a:lnTo>
                  <a:pt x="135" y="374"/>
                </a:lnTo>
                <a:lnTo>
                  <a:pt x="141" y="338"/>
                </a:lnTo>
                <a:lnTo>
                  <a:pt x="149" y="300"/>
                </a:lnTo>
                <a:lnTo>
                  <a:pt x="159" y="266"/>
                </a:lnTo>
                <a:lnTo>
                  <a:pt x="171" y="229"/>
                </a:lnTo>
                <a:lnTo>
                  <a:pt x="187" y="195"/>
                </a:lnTo>
                <a:lnTo>
                  <a:pt x="202" y="160"/>
                </a:lnTo>
                <a:lnTo>
                  <a:pt x="221" y="126"/>
                </a:lnTo>
                <a:lnTo>
                  <a:pt x="221" y="126"/>
                </a:lnTo>
                <a:lnTo>
                  <a:pt x="256" y="167"/>
                </a:lnTo>
                <a:lnTo>
                  <a:pt x="291" y="206"/>
                </a:lnTo>
                <a:lnTo>
                  <a:pt x="327" y="243"/>
                </a:lnTo>
                <a:lnTo>
                  <a:pt x="365" y="281"/>
                </a:lnTo>
                <a:lnTo>
                  <a:pt x="402" y="317"/>
                </a:lnTo>
                <a:lnTo>
                  <a:pt x="440" y="351"/>
                </a:lnTo>
                <a:lnTo>
                  <a:pt x="479" y="384"/>
                </a:lnTo>
                <a:lnTo>
                  <a:pt x="518" y="417"/>
                </a:lnTo>
                <a:lnTo>
                  <a:pt x="557" y="448"/>
                </a:lnTo>
                <a:lnTo>
                  <a:pt x="597" y="477"/>
                </a:lnTo>
                <a:lnTo>
                  <a:pt x="638" y="507"/>
                </a:lnTo>
                <a:lnTo>
                  <a:pt x="679" y="534"/>
                </a:lnTo>
                <a:lnTo>
                  <a:pt x="721" y="561"/>
                </a:lnTo>
                <a:lnTo>
                  <a:pt x="764" y="586"/>
                </a:lnTo>
                <a:lnTo>
                  <a:pt x="807" y="610"/>
                </a:lnTo>
                <a:lnTo>
                  <a:pt x="851" y="633"/>
                </a:lnTo>
                <a:lnTo>
                  <a:pt x="895" y="654"/>
                </a:lnTo>
                <a:lnTo>
                  <a:pt x="940" y="675"/>
                </a:lnTo>
                <a:lnTo>
                  <a:pt x="986" y="695"/>
                </a:lnTo>
                <a:lnTo>
                  <a:pt x="1032" y="713"/>
                </a:lnTo>
                <a:lnTo>
                  <a:pt x="1079" y="731"/>
                </a:lnTo>
                <a:lnTo>
                  <a:pt x="1126" y="746"/>
                </a:lnTo>
                <a:lnTo>
                  <a:pt x="1174" y="761"/>
                </a:lnTo>
                <a:lnTo>
                  <a:pt x="1222" y="775"/>
                </a:lnTo>
                <a:lnTo>
                  <a:pt x="1271" y="788"/>
                </a:lnTo>
                <a:lnTo>
                  <a:pt x="1321" y="799"/>
                </a:lnTo>
                <a:lnTo>
                  <a:pt x="1371" y="809"/>
                </a:lnTo>
                <a:lnTo>
                  <a:pt x="1421" y="819"/>
                </a:lnTo>
                <a:lnTo>
                  <a:pt x="1473" y="826"/>
                </a:lnTo>
                <a:lnTo>
                  <a:pt x="1526" y="832"/>
                </a:lnTo>
                <a:lnTo>
                  <a:pt x="1579" y="838"/>
                </a:lnTo>
                <a:lnTo>
                  <a:pt x="1632" y="842"/>
                </a:lnTo>
                <a:lnTo>
                  <a:pt x="1632" y="842"/>
                </a:lnTo>
                <a:lnTo>
                  <a:pt x="1625" y="781"/>
                </a:lnTo>
                <a:lnTo>
                  <a:pt x="1618" y="724"/>
                </a:lnTo>
                <a:lnTo>
                  <a:pt x="1618" y="724"/>
                </a:lnTo>
                <a:lnTo>
                  <a:pt x="1616" y="692"/>
                </a:lnTo>
                <a:lnTo>
                  <a:pt x="1616" y="661"/>
                </a:lnTo>
                <a:lnTo>
                  <a:pt x="1618" y="629"/>
                </a:lnTo>
                <a:lnTo>
                  <a:pt x="1620" y="598"/>
                </a:lnTo>
                <a:lnTo>
                  <a:pt x="1626" y="568"/>
                </a:lnTo>
                <a:lnTo>
                  <a:pt x="1632" y="537"/>
                </a:lnTo>
                <a:lnTo>
                  <a:pt x="1638" y="508"/>
                </a:lnTo>
                <a:lnTo>
                  <a:pt x="1648" y="477"/>
                </a:lnTo>
                <a:lnTo>
                  <a:pt x="1658" y="448"/>
                </a:lnTo>
                <a:lnTo>
                  <a:pt x="1669" y="420"/>
                </a:lnTo>
                <a:lnTo>
                  <a:pt x="1683" y="392"/>
                </a:lnTo>
                <a:lnTo>
                  <a:pt x="1697" y="364"/>
                </a:lnTo>
                <a:lnTo>
                  <a:pt x="1712" y="337"/>
                </a:lnTo>
                <a:lnTo>
                  <a:pt x="1728" y="312"/>
                </a:lnTo>
                <a:lnTo>
                  <a:pt x="1746" y="285"/>
                </a:lnTo>
                <a:lnTo>
                  <a:pt x="1764" y="261"/>
                </a:lnTo>
                <a:lnTo>
                  <a:pt x="1783" y="236"/>
                </a:lnTo>
                <a:lnTo>
                  <a:pt x="1804" y="214"/>
                </a:lnTo>
                <a:lnTo>
                  <a:pt x="1826" y="192"/>
                </a:lnTo>
                <a:lnTo>
                  <a:pt x="1849" y="171"/>
                </a:lnTo>
                <a:lnTo>
                  <a:pt x="1872" y="150"/>
                </a:lnTo>
                <a:lnTo>
                  <a:pt x="1896" y="132"/>
                </a:lnTo>
                <a:lnTo>
                  <a:pt x="1922" y="114"/>
                </a:lnTo>
                <a:lnTo>
                  <a:pt x="1948" y="97"/>
                </a:lnTo>
                <a:lnTo>
                  <a:pt x="1974" y="82"/>
                </a:lnTo>
                <a:lnTo>
                  <a:pt x="2002" y="66"/>
                </a:lnTo>
                <a:lnTo>
                  <a:pt x="2030" y="54"/>
                </a:lnTo>
                <a:lnTo>
                  <a:pt x="2059" y="41"/>
                </a:lnTo>
                <a:lnTo>
                  <a:pt x="2088" y="32"/>
                </a:lnTo>
                <a:lnTo>
                  <a:pt x="2119" y="23"/>
                </a:lnTo>
                <a:lnTo>
                  <a:pt x="2149" y="15"/>
                </a:lnTo>
                <a:lnTo>
                  <a:pt x="2180" y="9"/>
                </a:lnTo>
                <a:lnTo>
                  <a:pt x="2180" y="9"/>
                </a:lnTo>
                <a:lnTo>
                  <a:pt x="2223" y="4"/>
                </a:lnTo>
                <a:lnTo>
                  <a:pt x="2266" y="0"/>
                </a:lnTo>
                <a:lnTo>
                  <a:pt x="2308" y="0"/>
                </a:lnTo>
                <a:lnTo>
                  <a:pt x="2350" y="1"/>
                </a:lnTo>
                <a:lnTo>
                  <a:pt x="2390" y="4"/>
                </a:lnTo>
                <a:lnTo>
                  <a:pt x="2431" y="11"/>
                </a:lnTo>
                <a:lnTo>
                  <a:pt x="2470" y="19"/>
                </a:lnTo>
                <a:lnTo>
                  <a:pt x="2509" y="29"/>
                </a:lnTo>
                <a:lnTo>
                  <a:pt x="2546" y="43"/>
                </a:lnTo>
                <a:lnTo>
                  <a:pt x="2582" y="58"/>
                </a:lnTo>
                <a:lnTo>
                  <a:pt x="2618" y="76"/>
                </a:lnTo>
                <a:lnTo>
                  <a:pt x="2655" y="97"/>
                </a:lnTo>
                <a:lnTo>
                  <a:pt x="2689" y="119"/>
                </a:lnTo>
                <a:lnTo>
                  <a:pt x="2723" y="144"/>
                </a:lnTo>
                <a:lnTo>
                  <a:pt x="2756" y="172"/>
                </a:lnTo>
                <a:lnTo>
                  <a:pt x="2788" y="202"/>
                </a:lnTo>
                <a:lnTo>
                  <a:pt x="2788" y="202"/>
                </a:lnTo>
                <a:lnTo>
                  <a:pt x="2794" y="207"/>
                </a:lnTo>
                <a:lnTo>
                  <a:pt x="2799" y="210"/>
                </a:lnTo>
                <a:lnTo>
                  <a:pt x="2805" y="211"/>
                </a:lnTo>
                <a:lnTo>
                  <a:pt x="2809" y="213"/>
                </a:lnTo>
                <a:lnTo>
                  <a:pt x="2820" y="211"/>
                </a:lnTo>
                <a:lnTo>
                  <a:pt x="2831" y="210"/>
                </a:lnTo>
                <a:lnTo>
                  <a:pt x="2831" y="210"/>
                </a:lnTo>
                <a:lnTo>
                  <a:pt x="2882" y="197"/>
                </a:lnTo>
                <a:lnTo>
                  <a:pt x="2930" y="183"/>
                </a:lnTo>
                <a:lnTo>
                  <a:pt x="2979" y="168"/>
                </a:lnTo>
                <a:lnTo>
                  <a:pt x="3026" y="150"/>
                </a:lnTo>
                <a:lnTo>
                  <a:pt x="3074" y="132"/>
                </a:lnTo>
                <a:lnTo>
                  <a:pt x="3121" y="111"/>
                </a:lnTo>
                <a:lnTo>
                  <a:pt x="3167" y="89"/>
                </a:lnTo>
                <a:lnTo>
                  <a:pt x="3212" y="64"/>
                </a:lnTo>
                <a:lnTo>
                  <a:pt x="3212" y="64"/>
                </a:lnTo>
                <a:lnTo>
                  <a:pt x="3237" y="52"/>
                </a:lnTo>
                <a:lnTo>
                  <a:pt x="3237" y="52"/>
                </a:lnTo>
                <a:lnTo>
                  <a:pt x="3225" y="82"/>
                </a:lnTo>
                <a:lnTo>
                  <a:pt x="3214" y="110"/>
                </a:lnTo>
                <a:lnTo>
                  <a:pt x="3202" y="137"/>
                </a:lnTo>
                <a:lnTo>
                  <a:pt x="3188" y="164"/>
                </a:lnTo>
                <a:lnTo>
                  <a:pt x="3174" y="189"/>
                </a:lnTo>
                <a:lnTo>
                  <a:pt x="3159" y="214"/>
                </a:lnTo>
                <a:lnTo>
                  <a:pt x="3142" y="239"/>
                </a:lnTo>
                <a:lnTo>
                  <a:pt x="3124" y="261"/>
                </a:lnTo>
                <a:lnTo>
                  <a:pt x="3106" y="284"/>
                </a:lnTo>
                <a:lnTo>
                  <a:pt x="3086" y="306"/>
                </a:lnTo>
                <a:lnTo>
                  <a:pt x="3067" y="327"/>
                </a:lnTo>
                <a:lnTo>
                  <a:pt x="3046" y="348"/>
                </a:lnTo>
                <a:lnTo>
                  <a:pt x="3024" y="367"/>
                </a:lnTo>
                <a:lnTo>
                  <a:pt x="3001" y="385"/>
                </a:lnTo>
                <a:lnTo>
                  <a:pt x="2978" y="405"/>
                </a:lnTo>
                <a:lnTo>
                  <a:pt x="2953" y="422"/>
                </a:lnTo>
                <a:lnTo>
                  <a:pt x="2953" y="422"/>
                </a:lnTo>
                <a:lnTo>
                  <a:pt x="2978" y="420"/>
                </a:lnTo>
                <a:lnTo>
                  <a:pt x="3001" y="417"/>
                </a:lnTo>
                <a:lnTo>
                  <a:pt x="3049" y="410"/>
                </a:lnTo>
                <a:lnTo>
                  <a:pt x="3095" y="401"/>
                </a:lnTo>
                <a:lnTo>
                  <a:pt x="3141" y="388"/>
                </a:lnTo>
                <a:lnTo>
                  <a:pt x="3141" y="388"/>
                </a:lnTo>
                <a:lnTo>
                  <a:pt x="3232" y="359"/>
                </a:lnTo>
                <a:lnTo>
                  <a:pt x="3278" y="344"/>
                </a:lnTo>
                <a:lnTo>
                  <a:pt x="3327" y="331"/>
                </a:lnTo>
                <a:lnTo>
                  <a:pt x="3327" y="331"/>
                </a:lnTo>
                <a:lnTo>
                  <a:pt x="3294" y="373"/>
                </a:lnTo>
                <a:lnTo>
                  <a:pt x="3260" y="415"/>
                </a:lnTo>
                <a:lnTo>
                  <a:pt x="3225" y="456"/>
                </a:lnTo>
                <a:lnTo>
                  <a:pt x="3207" y="476"/>
                </a:lnTo>
                <a:lnTo>
                  <a:pt x="3189" y="495"/>
                </a:lnTo>
                <a:lnTo>
                  <a:pt x="3189" y="495"/>
                </a:lnTo>
                <a:lnTo>
                  <a:pt x="3143" y="540"/>
                </a:lnTo>
                <a:lnTo>
                  <a:pt x="3096" y="582"/>
                </a:lnTo>
                <a:lnTo>
                  <a:pt x="3049" y="624"/>
                </a:lnTo>
                <a:lnTo>
                  <a:pt x="3001" y="665"/>
                </a:lnTo>
                <a:lnTo>
                  <a:pt x="3001" y="665"/>
                </a:lnTo>
                <a:lnTo>
                  <a:pt x="2997" y="671"/>
                </a:lnTo>
                <a:lnTo>
                  <a:pt x="2993" y="678"/>
                </a:lnTo>
                <a:lnTo>
                  <a:pt x="2990" y="685"/>
                </a:lnTo>
                <a:lnTo>
                  <a:pt x="2989" y="693"/>
                </a:lnTo>
                <a:lnTo>
                  <a:pt x="2989" y="693"/>
                </a:lnTo>
                <a:lnTo>
                  <a:pt x="2990" y="760"/>
                </a:lnTo>
                <a:lnTo>
                  <a:pt x="2989" y="827"/>
                </a:lnTo>
                <a:lnTo>
                  <a:pt x="2986" y="892"/>
                </a:lnTo>
                <a:lnTo>
                  <a:pt x="2980" y="959"/>
                </a:lnTo>
                <a:lnTo>
                  <a:pt x="2972" y="1023"/>
                </a:lnTo>
                <a:lnTo>
                  <a:pt x="2962" y="1089"/>
                </a:lnTo>
                <a:lnTo>
                  <a:pt x="2950" y="1153"/>
                </a:lnTo>
                <a:lnTo>
                  <a:pt x="2936" y="1217"/>
                </a:lnTo>
                <a:lnTo>
                  <a:pt x="2919" y="1280"/>
                </a:lnTo>
                <a:lnTo>
                  <a:pt x="2901" y="1342"/>
                </a:lnTo>
                <a:lnTo>
                  <a:pt x="2880" y="1404"/>
                </a:lnTo>
                <a:lnTo>
                  <a:pt x="2858" y="1466"/>
                </a:lnTo>
                <a:lnTo>
                  <a:pt x="2833" y="1526"/>
                </a:lnTo>
                <a:lnTo>
                  <a:pt x="2806" y="1587"/>
                </a:lnTo>
                <a:lnTo>
                  <a:pt x="2777" y="1647"/>
                </a:lnTo>
                <a:lnTo>
                  <a:pt x="2747" y="1706"/>
                </a:lnTo>
                <a:lnTo>
                  <a:pt x="2747" y="1706"/>
                </a:lnTo>
                <a:lnTo>
                  <a:pt x="2720" y="1753"/>
                </a:lnTo>
                <a:lnTo>
                  <a:pt x="2692" y="1799"/>
                </a:lnTo>
                <a:lnTo>
                  <a:pt x="2664" y="1844"/>
                </a:lnTo>
                <a:lnTo>
                  <a:pt x="2635" y="1888"/>
                </a:lnTo>
                <a:lnTo>
                  <a:pt x="2606" y="1930"/>
                </a:lnTo>
                <a:lnTo>
                  <a:pt x="2575" y="1972"/>
                </a:lnTo>
                <a:lnTo>
                  <a:pt x="2545" y="2014"/>
                </a:lnTo>
                <a:lnTo>
                  <a:pt x="2513" y="2053"/>
                </a:lnTo>
                <a:lnTo>
                  <a:pt x="2479" y="2092"/>
                </a:lnTo>
                <a:lnTo>
                  <a:pt x="2446" y="2129"/>
                </a:lnTo>
                <a:lnTo>
                  <a:pt x="2411" y="2165"/>
                </a:lnTo>
                <a:lnTo>
                  <a:pt x="2375" y="2200"/>
                </a:lnTo>
                <a:lnTo>
                  <a:pt x="2339" y="2235"/>
                </a:lnTo>
                <a:lnTo>
                  <a:pt x="2301" y="2267"/>
                </a:lnTo>
                <a:lnTo>
                  <a:pt x="2264" y="2299"/>
                </a:lnTo>
                <a:lnTo>
                  <a:pt x="2225" y="2331"/>
                </a:lnTo>
                <a:lnTo>
                  <a:pt x="2186" y="2360"/>
                </a:lnTo>
                <a:lnTo>
                  <a:pt x="2145" y="2390"/>
                </a:lnTo>
                <a:lnTo>
                  <a:pt x="2103" y="2416"/>
                </a:lnTo>
                <a:lnTo>
                  <a:pt x="2060" y="2443"/>
                </a:lnTo>
                <a:lnTo>
                  <a:pt x="2017" y="2468"/>
                </a:lnTo>
                <a:lnTo>
                  <a:pt x="1974" y="2493"/>
                </a:lnTo>
                <a:lnTo>
                  <a:pt x="1929" y="2515"/>
                </a:lnTo>
                <a:lnTo>
                  <a:pt x="1883" y="2537"/>
                </a:lnTo>
                <a:lnTo>
                  <a:pt x="1836" y="2558"/>
                </a:lnTo>
                <a:lnTo>
                  <a:pt x="1789" y="2578"/>
                </a:lnTo>
                <a:lnTo>
                  <a:pt x="1740" y="2596"/>
                </a:lnTo>
                <a:lnTo>
                  <a:pt x="1691" y="2613"/>
                </a:lnTo>
                <a:lnTo>
                  <a:pt x="1641" y="2628"/>
                </a:lnTo>
                <a:lnTo>
                  <a:pt x="1590" y="2643"/>
                </a:lnTo>
                <a:lnTo>
                  <a:pt x="1538" y="2657"/>
                </a:lnTo>
                <a:lnTo>
                  <a:pt x="1485" y="2670"/>
                </a:lnTo>
                <a:lnTo>
                  <a:pt x="1485" y="2670"/>
                </a:lnTo>
                <a:lnTo>
                  <a:pt x="1444" y="2678"/>
                </a:lnTo>
                <a:lnTo>
                  <a:pt x="1400" y="2686"/>
                </a:lnTo>
                <a:lnTo>
                  <a:pt x="1359" y="2693"/>
                </a:lnTo>
                <a:lnTo>
                  <a:pt x="1317" y="2699"/>
                </a:lnTo>
                <a:lnTo>
                  <a:pt x="1275" y="2704"/>
                </a:lnTo>
                <a:lnTo>
                  <a:pt x="1232" y="2710"/>
                </a:lnTo>
                <a:lnTo>
                  <a:pt x="1190" y="2713"/>
                </a:lnTo>
                <a:lnTo>
                  <a:pt x="1148" y="2716"/>
                </a:lnTo>
                <a:lnTo>
                  <a:pt x="1107" y="2718"/>
                </a:lnTo>
                <a:lnTo>
                  <a:pt x="1065" y="2718"/>
                </a:lnTo>
                <a:lnTo>
                  <a:pt x="1023" y="2718"/>
                </a:lnTo>
                <a:lnTo>
                  <a:pt x="983" y="2718"/>
                </a:lnTo>
                <a:lnTo>
                  <a:pt x="941" y="2717"/>
                </a:lnTo>
                <a:lnTo>
                  <a:pt x="899" y="2714"/>
                </a:lnTo>
                <a:lnTo>
                  <a:pt x="859" y="2710"/>
                </a:lnTo>
                <a:lnTo>
                  <a:pt x="817" y="2706"/>
                </a:lnTo>
                <a:lnTo>
                  <a:pt x="777" y="2700"/>
                </a:lnTo>
                <a:lnTo>
                  <a:pt x="735" y="2695"/>
                </a:lnTo>
                <a:lnTo>
                  <a:pt x="695" y="2688"/>
                </a:lnTo>
                <a:lnTo>
                  <a:pt x="654" y="2679"/>
                </a:lnTo>
                <a:lnTo>
                  <a:pt x="614" y="2671"/>
                </a:lnTo>
                <a:lnTo>
                  <a:pt x="574" y="2661"/>
                </a:lnTo>
                <a:lnTo>
                  <a:pt x="533" y="2650"/>
                </a:lnTo>
                <a:lnTo>
                  <a:pt x="493" y="2639"/>
                </a:lnTo>
                <a:lnTo>
                  <a:pt x="452" y="2626"/>
                </a:lnTo>
                <a:lnTo>
                  <a:pt x="412" y="2613"/>
                </a:lnTo>
                <a:lnTo>
                  <a:pt x="373" y="2599"/>
                </a:lnTo>
                <a:lnTo>
                  <a:pt x="333" y="2583"/>
                </a:lnTo>
                <a:lnTo>
                  <a:pt x="294" y="2568"/>
                </a:lnTo>
                <a:lnTo>
                  <a:pt x="253" y="2550"/>
                </a:lnTo>
                <a:lnTo>
                  <a:pt x="214" y="2532"/>
                </a:lnTo>
                <a:lnTo>
                  <a:pt x="175" y="2514"/>
                </a:lnTo>
                <a:lnTo>
                  <a:pt x="175" y="2514"/>
                </a:lnTo>
                <a:lnTo>
                  <a:pt x="131" y="2491"/>
                </a:lnTo>
                <a:lnTo>
                  <a:pt x="88" y="2466"/>
                </a:lnTo>
                <a:lnTo>
                  <a:pt x="0" y="2418"/>
                </a:lnTo>
                <a:lnTo>
                  <a:pt x="0" y="2418"/>
                </a:lnTo>
                <a:lnTo>
                  <a:pt x="3" y="2411"/>
                </a:lnTo>
                <a:lnTo>
                  <a:pt x="3" y="2411"/>
                </a:lnTo>
                <a:close/>
              </a:path>
            </a:pathLst>
          </a:custGeom>
          <a:solidFill>
            <a:schemeClr val="accent3"/>
          </a:solidFill>
          <a:ln>
            <a:noFill/>
          </a:ln>
        </p:spPr>
        <p:txBody>
          <a:bodyPr vert="horz" wrap="square" lIns="91438" tIns="45719" rIns="91438" bIns="45719" numCol="1" anchor="t" anchorCtr="0" compatLnSpc="1">
            <a:prstTxWarp prst="textNoShape">
              <a:avLst/>
            </a:prstTxWarp>
          </a:bodyPr>
          <a:lstStyle/>
          <a:p>
            <a:endParaRPr lang="en-US" sz="1350"/>
          </a:p>
        </p:txBody>
      </p:sp>
      <p:sp>
        <p:nvSpPr>
          <p:cNvPr id="6" name="Freeform 8"/>
          <p:cNvSpPr>
            <a:spLocks noEditPoints="1"/>
          </p:cNvSpPr>
          <p:nvPr/>
        </p:nvSpPr>
        <p:spPr bwMode="auto">
          <a:xfrm>
            <a:off x="7239001" y="3733801"/>
            <a:ext cx="577437" cy="578869"/>
          </a:xfrm>
          <a:custGeom>
            <a:avLst/>
            <a:gdLst/>
            <a:ahLst/>
            <a:cxnLst>
              <a:cxn ang="0">
                <a:pos x="1419" y="5"/>
              </a:cxn>
              <a:cxn ang="0">
                <a:pos x="1542" y="71"/>
              </a:cxn>
              <a:cxn ang="0">
                <a:pos x="1609" y="195"/>
              </a:cxn>
              <a:cxn ang="0">
                <a:pos x="1614" y="1382"/>
              </a:cxn>
              <a:cxn ang="0">
                <a:pos x="1584" y="1485"/>
              </a:cxn>
              <a:cxn ang="0">
                <a:pos x="1486" y="1584"/>
              </a:cxn>
              <a:cxn ang="0">
                <a:pos x="1382" y="1612"/>
              </a:cxn>
              <a:cxn ang="0">
                <a:pos x="196" y="1607"/>
              </a:cxn>
              <a:cxn ang="0">
                <a:pos x="72" y="1542"/>
              </a:cxn>
              <a:cxn ang="0">
                <a:pos x="5" y="1418"/>
              </a:cxn>
              <a:cxn ang="0">
                <a:pos x="2" y="231"/>
              </a:cxn>
              <a:cxn ang="0">
                <a:pos x="30" y="128"/>
              </a:cxn>
              <a:cxn ang="0">
                <a:pos x="129" y="29"/>
              </a:cxn>
              <a:cxn ang="0">
                <a:pos x="232" y="1"/>
              </a:cxn>
              <a:cxn ang="0">
                <a:pos x="1117" y="273"/>
              </a:cxn>
              <a:cxn ang="0">
                <a:pos x="1203" y="302"/>
              </a:cxn>
              <a:cxn ang="0">
                <a:pos x="1309" y="408"/>
              </a:cxn>
              <a:cxn ang="0">
                <a:pos x="1338" y="494"/>
              </a:cxn>
              <a:cxn ang="0">
                <a:pos x="970" y="600"/>
              </a:cxn>
              <a:cxn ang="0">
                <a:pos x="871" y="549"/>
              </a:cxn>
              <a:cxn ang="0">
                <a:pos x="794" y="542"/>
              </a:cxn>
              <a:cxn ang="0">
                <a:pos x="720" y="557"/>
              </a:cxn>
              <a:cxn ang="0">
                <a:pos x="274" y="617"/>
              </a:cxn>
              <a:cxn ang="0">
                <a:pos x="285" y="460"/>
              </a:cxn>
              <a:cxn ang="0">
                <a:pos x="322" y="382"/>
              </a:cxn>
              <a:cxn ang="0">
                <a:pos x="371" y="548"/>
              </a:cxn>
              <a:cxn ang="0">
                <a:pos x="489" y="274"/>
              </a:cxn>
              <a:cxn ang="0">
                <a:pos x="836" y="651"/>
              </a:cxn>
              <a:cxn ang="0">
                <a:pos x="910" y="690"/>
              </a:cxn>
              <a:cxn ang="0">
                <a:pos x="950" y="765"/>
              </a:cxn>
              <a:cxn ang="0">
                <a:pos x="941" y="850"/>
              </a:cxn>
              <a:cxn ang="0">
                <a:pos x="888" y="914"/>
              </a:cxn>
              <a:cxn ang="0">
                <a:pos x="808" y="939"/>
              </a:cxn>
              <a:cxn ang="0">
                <a:pos x="726" y="914"/>
              </a:cxn>
              <a:cxn ang="0">
                <a:pos x="674" y="850"/>
              </a:cxn>
              <a:cxn ang="0">
                <a:pos x="665" y="765"/>
              </a:cxn>
              <a:cxn ang="0">
                <a:pos x="705" y="690"/>
              </a:cxn>
              <a:cxn ang="0">
                <a:pos x="778" y="651"/>
              </a:cxn>
              <a:cxn ang="0">
                <a:pos x="1172" y="406"/>
              </a:cxn>
              <a:cxn ang="0">
                <a:pos x="1193" y="437"/>
              </a:cxn>
              <a:cxn ang="0">
                <a:pos x="1178" y="552"/>
              </a:cxn>
              <a:cxn ang="0">
                <a:pos x="1061" y="555"/>
              </a:cxn>
              <a:cxn ang="0">
                <a:pos x="1042" y="524"/>
              </a:cxn>
              <a:cxn ang="0">
                <a:pos x="1056" y="409"/>
              </a:cxn>
              <a:cxn ang="0">
                <a:pos x="1340" y="1093"/>
              </a:cxn>
              <a:cxn ang="0">
                <a:pos x="1325" y="1169"/>
              </a:cxn>
              <a:cxn ang="0">
                <a:pos x="1245" y="1283"/>
              </a:cxn>
              <a:cxn ang="0">
                <a:pos x="1142" y="1335"/>
              </a:cxn>
              <a:cxn ang="0">
                <a:pos x="538" y="1344"/>
              </a:cxn>
              <a:cxn ang="0">
                <a:pos x="460" y="1331"/>
              </a:cxn>
              <a:cxn ang="0">
                <a:pos x="352" y="1266"/>
              </a:cxn>
              <a:cxn ang="0">
                <a:pos x="286" y="1157"/>
              </a:cxn>
              <a:cxn ang="0">
                <a:pos x="274" y="1079"/>
              </a:cxn>
              <a:cxn ang="0">
                <a:pos x="555" y="793"/>
              </a:cxn>
              <a:cxn ang="0">
                <a:pos x="575" y="891"/>
              </a:cxn>
              <a:cxn ang="0">
                <a:pos x="667" y="1002"/>
              </a:cxn>
              <a:cxn ang="0">
                <a:pos x="782" y="1044"/>
              </a:cxn>
              <a:cxn ang="0">
                <a:pos x="858" y="1041"/>
              </a:cxn>
              <a:cxn ang="0">
                <a:pos x="986" y="971"/>
              </a:cxn>
              <a:cxn ang="0">
                <a:pos x="1054" y="844"/>
              </a:cxn>
              <a:cxn ang="0">
                <a:pos x="1056" y="751"/>
              </a:cxn>
            </a:cxnLst>
            <a:rect l="0" t="0" r="r" b="b"/>
            <a:pathLst>
              <a:path w="1614" h="1612">
                <a:moveTo>
                  <a:pt x="244" y="0"/>
                </a:moveTo>
                <a:lnTo>
                  <a:pt x="1370" y="0"/>
                </a:lnTo>
                <a:lnTo>
                  <a:pt x="1382" y="1"/>
                </a:lnTo>
                <a:lnTo>
                  <a:pt x="1394" y="1"/>
                </a:lnTo>
                <a:lnTo>
                  <a:pt x="1407" y="3"/>
                </a:lnTo>
                <a:lnTo>
                  <a:pt x="1419" y="5"/>
                </a:lnTo>
                <a:lnTo>
                  <a:pt x="1443" y="11"/>
                </a:lnTo>
                <a:lnTo>
                  <a:pt x="1465" y="20"/>
                </a:lnTo>
                <a:lnTo>
                  <a:pt x="1486" y="29"/>
                </a:lnTo>
                <a:lnTo>
                  <a:pt x="1506" y="42"/>
                </a:lnTo>
                <a:lnTo>
                  <a:pt x="1524" y="57"/>
                </a:lnTo>
                <a:lnTo>
                  <a:pt x="1542" y="71"/>
                </a:lnTo>
                <a:lnTo>
                  <a:pt x="1558" y="89"/>
                </a:lnTo>
                <a:lnTo>
                  <a:pt x="1573" y="107"/>
                </a:lnTo>
                <a:lnTo>
                  <a:pt x="1584" y="128"/>
                </a:lnTo>
                <a:lnTo>
                  <a:pt x="1595" y="149"/>
                </a:lnTo>
                <a:lnTo>
                  <a:pt x="1602" y="172"/>
                </a:lnTo>
                <a:lnTo>
                  <a:pt x="1609" y="195"/>
                </a:lnTo>
                <a:lnTo>
                  <a:pt x="1611" y="206"/>
                </a:lnTo>
                <a:lnTo>
                  <a:pt x="1612" y="219"/>
                </a:lnTo>
                <a:lnTo>
                  <a:pt x="1614" y="231"/>
                </a:lnTo>
                <a:lnTo>
                  <a:pt x="1614" y="244"/>
                </a:lnTo>
                <a:lnTo>
                  <a:pt x="1614" y="1370"/>
                </a:lnTo>
                <a:lnTo>
                  <a:pt x="1614" y="1382"/>
                </a:lnTo>
                <a:lnTo>
                  <a:pt x="1612" y="1395"/>
                </a:lnTo>
                <a:lnTo>
                  <a:pt x="1611" y="1406"/>
                </a:lnTo>
                <a:lnTo>
                  <a:pt x="1609" y="1418"/>
                </a:lnTo>
                <a:lnTo>
                  <a:pt x="1602" y="1442"/>
                </a:lnTo>
                <a:lnTo>
                  <a:pt x="1595" y="1464"/>
                </a:lnTo>
                <a:lnTo>
                  <a:pt x="1584" y="1485"/>
                </a:lnTo>
                <a:lnTo>
                  <a:pt x="1573" y="1505"/>
                </a:lnTo>
                <a:lnTo>
                  <a:pt x="1558" y="1525"/>
                </a:lnTo>
                <a:lnTo>
                  <a:pt x="1542" y="1542"/>
                </a:lnTo>
                <a:lnTo>
                  <a:pt x="1524" y="1557"/>
                </a:lnTo>
                <a:lnTo>
                  <a:pt x="1506" y="1572"/>
                </a:lnTo>
                <a:lnTo>
                  <a:pt x="1486" y="1584"/>
                </a:lnTo>
                <a:lnTo>
                  <a:pt x="1465" y="1594"/>
                </a:lnTo>
                <a:lnTo>
                  <a:pt x="1443" y="1603"/>
                </a:lnTo>
                <a:lnTo>
                  <a:pt x="1419" y="1607"/>
                </a:lnTo>
                <a:lnTo>
                  <a:pt x="1407" y="1610"/>
                </a:lnTo>
                <a:lnTo>
                  <a:pt x="1394" y="1611"/>
                </a:lnTo>
                <a:lnTo>
                  <a:pt x="1382" y="1612"/>
                </a:lnTo>
                <a:lnTo>
                  <a:pt x="1370" y="1612"/>
                </a:lnTo>
                <a:lnTo>
                  <a:pt x="244" y="1612"/>
                </a:lnTo>
                <a:lnTo>
                  <a:pt x="232" y="1612"/>
                </a:lnTo>
                <a:lnTo>
                  <a:pt x="220" y="1611"/>
                </a:lnTo>
                <a:lnTo>
                  <a:pt x="207" y="1610"/>
                </a:lnTo>
                <a:lnTo>
                  <a:pt x="196" y="1607"/>
                </a:lnTo>
                <a:lnTo>
                  <a:pt x="173" y="1603"/>
                </a:lnTo>
                <a:lnTo>
                  <a:pt x="150" y="1594"/>
                </a:lnTo>
                <a:lnTo>
                  <a:pt x="129" y="1584"/>
                </a:lnTo>
                <a:lnTo>
                  <a:pt x="108" y="1572"/>
                </a:lnTo>
                <a:lnTo>
                  <a:pt x="90" y="1557"/>
                </a:lnTo>
                <a:lnTo>
                  <a:pt x="72" y="1542"/>
                </a:lnTo>
                <a:lnTo>
                  <a:pt x="56" y="1525"/>
                </a:lnTo>
                <a:lnTo>
                  <a:pt x="43" y="1505"/>
                </a:lnTo>
                <a:lnTo>
                  <a:pt x="30" y="1485"/>
                </a:lnTo>
                <a:lnTo>
                  <a:pt x="20" y="1464"/>
                </a:lnTo>
                <a:lnTo>
                  <a:pt x="12" y="1442"/>
                </a:lnTo>
                <a:lnTo>
                  <a:pt x="5" y="1418"/>
                </a:lnTo>
                <a:lnTo>
                  <a:pt x="4" y="1406"/>
                </a:lnTo>
                <a:lnTo>
                  <a:pt x="2" y="1395"/>
                </a:lnTo>
                <a:lnTo>
                  <a:pt x="2" y="1382"/>
                </a:lnTo>
                <a:lnTo>
                  <a:pt x="0" y="1370"/>
                </a:lnTo>
                <a:lnTo>
                  <a:pt x="0" y="244"/>
                </a:lnTo>
                <a:lnTo>
                  <a:pt x="2" y="231"/>
                </a:lnTo>
                <a:lnTo>
                  <a:pt x="2" y="219"/>
                </a:lnTo>
                <a:lnTo>
                  <a:pt x="4" y="206"/>
                </a:lnTo>
                <a:lnTo>
                  <a:pt x="5" y="195"/>
                </a:lnTo>
                <a:lnTo>
                  <a:pt x="12" y="172"/>
                </a:lnTo>
                <a:lnTo>
                  <a:pt x="20" y="149"/>
                </a:lnTo>
                <a:lnTo>
                  <a:pt x="30" y="128"/>
                </a:lnTo>
                <a:lnTo>
                  <a:pt x="43" y="107"/>
                </a:lnTo>
                <a:lnTo>
                  <a:pt x="56" y="89"/>
                </a:lnTo>
                <a:lnTo>
                  <a:pt x="72" y="71"/>
                </a:lnTo>
                <a:lnTo>
                  <a:pt x="90" y="57"/>
                </a:lnTo>
                <a:lnTo>
                  <a:pt x="108" y="42"/>
                </a:lnTo>
                <a:lnTo>
                  <a:pt x="129" y="29"/>
                </a:lnTo>
                <a:lnTo>
                  <a:pt x="150" y="20"/>
                </a:lnTo>
                <a:lnTo>
                  <a:pt x="173" y="11"/>
                </a:lnTo>
                <a:lnTo>
                  <a:pt x="196" y="5"/>
                </a:lnTo>
                <a:lnTo>
                  <a:pt x="207" y="3"/>
                </a:lnTo>
                <a:lnTo>
                  <a:pt x="220" y="1"/>
                </a:lnTo>
                <a:lnTo>
                  <a:pt x="232" y="1"/>
                </a:lnTo>
                <a:lnTo>
                  <a:pt x="244" y="0"/>
                </a:lnTo>
                <a:close/>
                <a:moveTo>
                  <a:pt x="555" y="270"/>
                </a:moveTo>
                <a:lnTo>
                  <a:pt x="1076" y="270"/>
                </a:lnTo>
                <a:lnTo>
                  <a:pt x="1090" y="271"/>
                </a:lnTo>
                <a:lnTo>
                  <a:pt x="1104" y="271"/>
                </a:lnTo>
                <a:lnTo>
                  <a:pt x="1117" y="273"/>
                </a:lnTo>
                <a:lnTo>
                  <a:pt x="1130" y="276"/>
                </a:lnTo>
                <a:lnTo>
                  <a:pt x="1142" y="278"/>
                </a:lnTo>
                <a:lnTo>
                  <a:pt x="1154" y="282"/>
                </a:lnTo>
                <a:lnTo>
                  <a:pt x="1167" y="286"/>
                </a:lnTo>
                <a:lnTo>
                  <a:pt x="1179" y="291"/>
                </a:lnTo>
                <a:lnTo>
                  <a:pt x="1203" y="302"/>
                </a:lnTo>
                <a:lnTo>
                  <a:pt x="1224" y="315"/>
                </a:lnTo>
                <a:lnTo>
                  <a:pt x="1245" y="330"/>
                </a:lnTo>
                <a:lnTo>
                  <a:pt x="1263" y="347"/>
                </a:lnTo>
                <a:lnTo>
                  <a:pt x="1281" y="366"/>
                </a:lnTo>
                <a:lnTo>
                  <a:pt x="1295" y="387"/>
                </a:lnTo>
                <a:lnTo>
                  <a:pt x="1309" y="408"/>
                </a:lnTo>
                <a:lnTo>
                  <a:pt x="1320" y="432"/>
                </a:lnTo>
                <a:lnTo>
                  <a:pt x="1325" y="443"/>
                </a:lnTo>
                <a:lnTo>
                  <a:pt x="1329" y="455"/>
                </a:lnTo>
                <a:lnTo>
                  <a:pt x="1333" y="469"/>
                </a:lnTo>
                <a:lnTo>
                  <a:pt x="1335" y="481"/>
                </a:lnTo>
                <a:lnTo>
                  <a:pt x="1338" y="494"/>
                </a:lnTo>
                <a:lnTo>
                  <a:pt x="1339" y="507"/>
                </a:lnTo>
                <a:lnTo>
                  <a:pt x="1340" y="521"/>
                </a:lnTo>
                <a:lnTo>
                  <a:pt x="1341" y="534"/>
                </a:lnTo>
                <a:lnTo>
                  <a:pt x="1341" y="617"/>
                </a:lnTo>
                <a:lnTo>
                  <a:pt x="987" y="617"/>
                </a:lnTo>
                <a:lnTo>
                  <a:pt x="970" y="600"/>
                </a:lnTo>
                <a:lnTo>
                  <a:pt x="950" y="585"/>
                </a:lnTo>
                <a:lnTo>
                  <a:pt x="929" y="573"/>
                </a:lnTo>
                <a:lnTo>
                  <a:pt x="907" y="562"/>
                </a:lnTo>
                <a:lnTo>
                  <a:pt x="896" y="557"/>
                </a:lnTo>
                <a:lnTo>
                  <a:pt x="883" y="553"/>
                </a:lnTo>
                <a:lnTo>
                  <a:pt x="871" y="549"/>
                </a:lnTo>
                <a:lnTo>
                  <a:pt x="858" y="547"/>
                </a:lnTo>
                <a:lnTo>
                  <a:pt x="846" y="544"/>
                </a:lnTo>
                <a:lnTo>
                  <a:pt x="834" y="543"/>
                </a:lnTo>
                <a:lnTo>
                  <a:pt x="820" y="542"/>
                </a:lnTo>
                <a:lnTo>
                  <a:pt x="808" y="542"/>
                </a:lnTo>
                <a:lnTo>
                  <a:pt x="794" y="542"/>
                </a:lnTo>
                <a:lnTo>
                  <a:pt x="782" y="543"/>
                </a:lnTo>
                <a:lnTo>
                  <a:pt x="768" y="544"/>
                </a:lnTo>
                <a:lnTo>
                  <a:pt x="756" y="547"/>
                </a:lnTo>
                <a:lnTo>
                  <a:pt x="743" y="549"/>
                </a:lnTo>
                <a:lnTo>
                  <a:pt x="732" y="553"/>
                </a:lnTo>
                <a:lnTo>
                  <a:pt x="720" y="557"/>
                </a:lnTo>
                <a:lnTo>
                  <a:pt x="709" y="562"/>
                </a:lnTo>
                <a:lnTo>
                  <a:pt x="686" y="573"/>
                </a:lnTo>
                <a:lnTo>
                  <a:pt x="665" y="585"/>
                </a:lnTo>
                <a:lnTo>
                  <a:pt x="645" y="600"/>
                </a:lnTo>
                <a:lnTo>
                  <a:pt x="627" y="617"/>
                </a:lnTo>
                <a:lnTo>
                  <a:pt x="274" y="617"/>
                </a:lnTo>
                <a:lnTo>
                  <a:pt x="274" y="534"/>
                </a:lnTo>
                <a:lnTo>
                  <a:pt x="275" y="518"/>
                </a:lnTo>
                <a:lnTo>
                  <a:pt x="277" y="503"/>
                </a:lnTo>
                <a:lnTo>
                  <a:pt x="278" y="489"/>
                </a:lnTo>
                <a:lnTo>
                  <a:pt x="281" y="475"/>
                </a:lnTo>
                <a:lnTo>
                  <a:pt x="285" y="460"/>
                </a:lnTo>
                <a:lnTo>
                  <a:pt x="289" y="447"/>
                </a:lnTo>
                <a:lnTo>
                  <a:pt x="295" y="433"/>
                </a:lnTo>
                <a:lnTo>
                  <a:pt x="300" y="419"/>
                </a:lnTo>
                <a:lnTo>
                  <a:pt x="307" y="407"/>
                </a:lnTo>
                <a:lnTo>
                  <a:pt x="315" y="395"/>
                </a:lnTo>
                <a:lnTo>
                  <a:pt x="322" y="382"/>
                </a:lnTo>
                <a:lnTo>
                  <a:pt x="331" y="371"/>
                </a:lnTo>
                <a:lnTo>
                  <a:pt x="340" y="360"/>
                </a:lnTo>
                <a:lnTo>
                  <a:pt x="350" y="350"/>
                </a:lnTo>
                <a:lnTo>
                  <a:pt x="361" y="340"/>
                </a:lnTo>
                <a:lnTo>
                  <a:pt x="371" y="330"/>
                </a:lnTo>
                <a:lnTo>
                  <a:pt x="371" y="548"/>
                </a:lnTo>
                <a:lnTo>
                  <a:pt x="436" y="548"/>
                </a:lnTo>
                <a:lnTo>
                  <a:pt x="436" y="291"/>
                </a:lnTo>
                <a:lnTo>
                  <a:pt x="449" y="286"/>
                </a:lnTo>
                <a:lnTo>
                  <a:pt x="462" y="281"/>
                </a:lnTo>
                <a:lnTo>
                  <a:pt x="476" y="277"/>
                </a:lnTo>
                <a:lnTo>
                  <a:pt x="489" y="274"/>
                </a:lnTo>
                <a:lnTo>
                  <a:pt x="489" y="548"/>
                </a:lnTo>
                <a:lnTo>
                  <a:pt x="555" y="548"/>
                </a:lnTo>
                <a:lnTo>
                  <a:pt x="555" y="270"/>
                </a:lnTo>
                <a:close/>
                <a:moveTo>
                  <a:pt x="808" y="648"/>
                </a:moveTo>
                <a:lnTo>
                  <a:pt x="822" y="649"/>
                </a:lnTo>
                <a:lnTo>
                  <a:pt x="836" y="651"/>
                </a:lnTo>
                <a:lnTo>
                  <a:pt x="851" y="654"/>
                </a:lnTo>
                <a:lnTo>
                  <a:pt x="865" y="659"/>
                </a:lnTo>
                <a:lnTo>
                  <a:pt x="877" y="666"/>
                </a:lnTo>
                <a:lnTo>
                  <a:pt x="888" y="673"/>
                </a:lnTo>
                <a:lnTo>
                  <a:pt x="899" y="682"/>
                </a:lnTo>
                <a:lnTo>
                  <a:pt x="910" y="690"/>
                </a:lnTo>
                <a:lnTo>
                  <a:pt x="919" y="701"/>
                </a:lnTo>
                <a:lnTo>
                  <a:pt x="928" y="713"/>
                </a:lnTo>
                <a:lnTo>
                  <a:pt x="935" y="724"/>
                </a:lnTo>
                <a:lnTo>
                  <a:pt x="941" y="737"/>
                </a:lnTo>
                <a:lnTo>
                  <a:pt x="946" y="750"/>
                </a:lnTo>
                <a:lnTo>
                  <a:pt x="950" y="765"/>
                </a:lnTo>
                <a:lnTo>
                  <a:pt x="952" y="778"/>
                </a:lnTo>
                <a:lnTo>
                  <a:pt x="952" y="793"/>
                </a:lnTo>
                <a:lnTo>
                  <a:pt x="952" y="808"/>
                </a:lnTo>
                <a:lnTo>
                  <a:pt x="950" y="823"/>
                </a:lnTo>
                <a:lnTo>
                  <a:pt x="946" y="836"/>
                </a:lnTo>
                <a:lnTo>
                  <a:pt x="941" y="850"/>
                </a:lnTo>
                <a:lnTo>
                  <a:pt x="935" y="862"/>
                </a:lnTo>
                <a:lnTo>
                  <a:pt x="928" y="875"/>
                </a:lnTo>
                <a:lnTo>
                  <a:pt x="919" y="886"/>
                </a:lnTo>
                <a:lnTo>
                  <a:pt x="910" y="896"/>
                </a:lnTo>
                <a:lnTo>
                  <a:pt x="899" y="906"/>
                </a:lnTo>
                <a:lnTo>
                  <a:pt x="888" y="914"/>
                </a:lnTo>
                <a:lnTo>
                  <a:pt x="877" y="921"/>
                </a:lnTo>
                <a:lnTo>
                  <a:pt x="865" y="927"/>
                </a:lnTo>
                <a:lnTo>
                  <a:pt x="851" y="932"/>
                </a:lnTo>
                <a:lnTo>
                  <a:pt x="836" y="935"/>
                </a:lnTo>
                <a:lnTo>
                  <a:pt x="822" y="938"/>
                </a:lnTo>
                <a:lnTo>
                  <a:pt x="808" y="939"/>
                </a:lnTo>
                <a:lnTo>
                  <a:pt x="793" y="938"/>
                </a:lnTo>
                <a:lnTo>
                  <a:pt x="778" y="935"/>
                </a:lnTo>
                <a:lnTo>
                  <a:pt x="764" y="932"/>
                </a:lnTo>
                <a:lnTo>
                  <a:pt x="751" y="927"/>
                </a:lnTo>
                <a:lnTo>
                  <a:pt x="738" y="921"/>
                </a:lnTo>
                <a:lnTo>
                  <a:pt x="726" y="914"/>
                </a:lnTo>
                <a:lnTo>
                  <a:pt x="715" y="906"/>
                </a:lnTo>
                <a:lnTo>
                  <a:pt x="705" y="896"/>
                </a:lnTo>
                <a:lnTo>
                  <a:pt x="695" y="886"/>
                </a:lnTo>
                <a:lnTo>
                  <a:pt x="688" y="875"/>
                </a:lnTo>
                <a:lnTo>
                  <a:pt x="680" y="862"/>
                </a:lnTo>
                <a:lnTo>
                  <a:pt x="674" y="850"/>
                </a:lnTo>
                <a:lnTo>
                  <a:pt x="669" y="836"/>
                </a:lnTo>
                <a:lnTo>
                  <a:pt x="665" y="823"/>
                </a:lnTo>
                <a:lnTo>
                  <a:pt x="663" y="808"/>
                </a:lnTo>
                <a:lnTo>
                  <a:pt x="663" y="793"/>
                </a:lnTo>
                <a:lnTo>
                  <a:pt x="663" y="778"/>
                </a:lnTo>
                <a:lnTo>
                  <a:pt x="665" y="765"/>
                </a:lnTo>
                <a:lnTo>
                  <a:pt x="669" y="750"/>
                </a:lnTo>
                <a:lnTo>
                  <a:pt x="674" y="737"/>
                </a:lnTo>
                <a:lnTo>
                  <a:pt x="680" y="724"/>
                </a:lnTo>
                <a:lnTo>
                  <a:pt x="688" y="713"/>
                </a:lnTo>
                <a:lnTo>
                  <a:pt x="695" y="701"/>
                </a:lnTo>
                <a:lnTo>
                  <a:pt x="705" y="690"/>
                </a:lnTo>
                <a:lnTo>
                  <a:pt x="715" y="682"/>
                </a:lnTo>
                <a:lnTo>
                  <a:pt x="726" y="673"/>
                </a:lnTo>
                <a:lnTo>
                  <a:pt x="738" y="666"/>
                </a:lnTo>
                <a:lnTo>
                  <a:pt x="751" y="659"/>
                </a:lnTo>
                <a:lnTo>
                  <a:pt x="764" y="654"/>
                </a:lnTo>
                <a:lnTo>
                  <a:pt x="778" y="651"/>
                </a:lnTo>
                <a:lnTo>
                  <a:pt x="793" y="649"/>
                </a:lnTo>
                <a:lnTo>
                  <a:pt x="808" y="648"/>
                </a:lnTo>
                <a:close/>
                <a:moveTo>
                  <a:pt x="1075" y="403"/>
                </a:moveTo>
                <a:lnTo>
                  <a:pt x="1158" y="403"/>
                </a:lnTo>
                <a:lnTo>
                  <a:pt x="1165" y="404"/>
                </a:lnTo>
                <a:lnTo>
                  <a:pt x="1172" y="406"/>
                </a:lnTo>
                <a:lnTo>
                  <a:pt x="1178" y="409"/>
                </a:lnTo>
                <a:lnTo>
                  <a:pt x="1183" y="413"/>
                </a:lnTo>
                <a:lnTo>
                  <a:pt x="1186" y="418"/>
                </a:lnTo>
                <a:lnTo>
                  <a:pt x="1190" y="424"/>
                </a:lnTo>
                <a:lnTo>
                  <a:pt x="1191" y="430"/>
                </a:lnTo>
                <a:lnTo>
                  <a:pt x="1193" y="437"/>
                </a:lnTo>
                <a:lnTo>
                  <a:pt x="1193" y="524"/>
                </a:lnTo>
                <a:lnTo>
                  <a:pt x="1191" y="531"/>
                </a:lnTo>
                <a:lnTo>
                  <a:pt x="1190" y="537"/>
                </a:lnTo>
                <a:lnTo>
                  <a:pt x="1186" y="543"/>
                </a:lnTo>
                <a:lnTo>
                  <a:pt x="1183" y="548"/>
                </a:lnTo>
                <a:lnTo>
                  <a:pt x="1178" y="552"/>
                </a:lnTo>
                <a:lnTo>
                  <a:pt x="1172" y="555"/>
                </a:lnTo>
                <a:lnTo>
                  <a:pt x="1165" y="558"/>
                </a:lnTo>
                <a:lnTo>
                  <a:pt x="1158" y="558"/>
                </a:lnTo>
                <a:lnTo>
                  <a:pt x="1075" y="558"/>
                </a:lnTo>
                <a:lnTo>
                  <a:pt x="1068" y="558"/>
                </a:lnTo>
                <a:lnTo>
                  <a:pt x="1061" y="555"/>
                </a:lnTo>
                <a:lnTo>
                  <a:pt x="1056" y="552"/>
                </a:lnTo>
                <a:lnTo>
                  <a:pt x="1052" y="548"/>
                </a:lnTo>
                <a:lnTo>
                  <a:pt x="1047" y="543"/>
                </a:lnTo>
                <a:lnTo>
                  <a:pt x="1044" y="537"/>
                </a:lnTo>
                <a:lnTo>
                  <a:pt x="1042" y="531"/>
                </a:lnTo>
                <a:lnTo>
                  <a:pt x="1042" y="524"/>
                </a:lnTo>
                <a:lnTo>
                  <a:pt x="1042" y="437"/>
                </a:lnTo>
                <a:lnTo>
                  <a:pt x="1042" y="430"/>
                </a:lnTo>
                <a:lnTo>
                  <a:pt x="1044" y="424"/>
                </a:lnTo>
                <a:lnTo>
                  <a:pt x="1047" y="418"/>
                </a:lnTo>
                <a:lnTo>
                  <a:pt x="1052" y="413"/>
                </a:lnTo>
                <a:lnTo>
                  <a:pt x="1056" y="409"/>
                </a:lnTo>
                <a:lnTo>
                  <a:pt x="1061" y="406"/>
                </a:lnTo>
                <a:lnTo>
                  <a:pt x="1068" y="404"/>
                </a:lnTo>
                <a:lnTo>
                  <a:pt x="1075" y="403"/>
                </a:lnTo>
                <a:close/>
                <a:moveTo>
                  <a:pt x="1341" y="710"/>
                </a:moveTo>
                <a:lnTo>
                  <a:pt x="1341" y="1079"/>
                </a:lnTo>
                <a:lnTo>
                  <a:pt x="1340" y="1093"/>
                </a:lnTo>
                <a:lnTo>
                  <a:pt x="1339" y="1106"/>
                </a:lnTo>
                <a:lnTo>
                  <a:pt x="1338" y="1120"/>
                </a:lnTo>
                <a:lnTo>
                  <a:pt x="1335" y="1132"/>
                </a:lnTo>
                <a:lnTo>
                  <a:pt x="1333" y="1145"/>
                </a:lnTo>
                <a:lnTo>
                  <a:pt x="1329" y="1157"/>
                </a:lnTo>
                <a:lnTo>
                  <a:pt x="1325" y="1169"/>
                </a:lnTo>
                <a:lnTo>
                  <a:pt x="1320" y="1182"/>
                </a:lnTo>
                <a:lnTo>
                  <a:pt x="1309" y="1205"/>
                </a:lnTo>
                <a:lnTo>
                  <a:pt x="1295" y="1226"/>
                </a:lnTo>
                <a:lnTo>
                  <a:pt x="1281" y="1247"/>
                </a:lnTo>
                <a:lnTo>
                  <a:pt x="1263" y="1266"/>
                </a:lnTo>
                <a:lnTo>
                  <a:pt x="1245" y="1283"/>
                </a:lnTo>
                <a:lnTo>
                  <a:pt x="1224" y="1298"/>
                </a:lnTo>
                <a:lnTo>
                  <a:pt x="1203" y="1312"/>
                </a:lnTo>
                <a:lnTo>
                  <a:pt x="1179" y="1323"/>
                </a:lnTo>
                <a:lnTo>
                  <a:pt x="1167" y="1328"/>
                </a:lnTo>
                <a:lnTo>
                  <a:pt x="1154" y="1331"/>
                </a:lnTo>
                <a:lnTo>
                  <a:pt x="1142" y="1335"/>
                </a:lnTo>
                <a:lnTo>
                  <a:pt x="1130" y="1338"/>
                </a:lnTo>
                <a:lnTo>
                  <a:pt x="1117" y="1340"/>
                </a:lnTo>
                <a:lnTo>
                  <a:pt x="1104" y="1341"/>
                </a:lnTo>
                <a:lnTo>
                  <a:pt x="1090" y="1343"/>
                </a:lnTo>
                <a:lnTo>
                  <a:pt x="1076" y="1344"/>
                </a:lnTo>
                <a:lnTo>
                  <a:pt x="538" y="1344"/>
                </a:lnTo>
                <a:lnTo>
                  <a:pt x="525" y="1343"/>
                </a:lnTo>
                <a:lnTo>
                  <a:pt x="512" y="1341"/>
                </a:lnTo>
                <a:lnTo>
                  <a:pt x="498" y="1340"/>
                </a:lnTo>
                <a:lnTo>
                  <a:pt x="486" y="1338"/>
                </a:lnTo>
                <a:lnTo>
                  <a:pt x="472" y="1335"/>
                </a:lnTo>
                <a:lnTo>
                  <a:pt x="460" y="1331"/>
                </a:lnTo>
                <a:lnTo>
                  <a:pt x="447" y="1328"/>
                </a:lnTo>
                <a:lnTo>
                  <a:pt x="436" y="1323"/>
                </a:lnTo>
                <a:lnTo>
                  <a:pt x="413" y="1312"/>
                </a:lnTo>
                <a:lnTo>
                  <a:pt x="390" y="1298"/>
                </a:lnTo>
                <a:lnTo>
                  <a:pt x="371" y="1283"/>
                </a:lnTo>
                <a:lnTo>
                  <a:pt x="352" y="1266"/>
                </a:lnTo>
                <a:lnTo>
                  <a:pt x="335" y="1247"/>
                </a:lnTo>
                <a:lnTo>
                  <a:pt x="320" y="1226"/>
                </a:lnTo>
                <a:lnTo>
                  <a:pt x="306" y="1205"/>
                </a:lnTo>
                <a:lnTo>
                  <a:pt x="295" y="1182"/>
                </a:lnTo>
                <a:lnTo>
                  <a:pt x="290" y="1169"/>
                </a:lnTo>
                <a:lnTo>
                  <a:pt x="286" y="1157"/>
                </a:lnTo>
                <a:lnTo>
                  <a:pt x="283" y="1145"/>
                </a:lnTo>
                <a:lnTo>
                  <a:pt x="280" y="1132"/>
                </a:lnTo>
                <a:lnTo>
                  <a:pt x="278" y="1120"/>
                </a:lnTo>
                <a:lnTo>
                  <a:pt x="275" y="1106"/>
                </a:lnTo>
                <a:lnTo>
                  <a:pt x="274" y="1093"/>
                </a:lnTo>
                <a:lnTo>
                  <a:pt x="274" y="1079"/>
                </a:lnTo>
                <a:lnTo>
                  <a:pt x="274" y="710"/>
                </a:lnTo>
                <a:lnTo>
                  <a:pt x="569" y="710"/>
                </a:lnTo>
                <a:lnTo>
                  <a:pt x="564" y="730"/>
                </a:lnTo>
                <a:lnTo>
                  <a:pt x="559" y="751"/>
                </a:lnTo>
                <a:lnTo>
                  <a:pt x="556" y="772"/>
                </a:lnTo>
                <a:lnTo>
                  <a:pt x="555" y="793"/>
                </a:lnTo>
                <a:lnTo>
                  <a:pt x="555" y="807"/>
                </a:lnTo>
                <a:lnTo>
                  <a:pt x="556" y="819"/>
                </a:lnTo>
                <a:lnTo>
                  <a:pt x="558" y="831"/>
                </a:lnTo>
                <a:lnTo>
                  <a:pt x="560" y="844"/>
                </a:lnTo>
                <a:lnTo>
                  <a:pt x="566" y="869"/>
                </a:lnTo>
                <a:lnTo>
                  <a:pt x="575" y="891"/>
                </a:lnTo>
                <a:lnTo>
                  <a:pt x="586" y="913"/>
                </a:lnTo>
                <a:lnTo>
                  <a:pt x="598" y="934"/>
                </a:lnTo>
                <a:lnTo>
                  <a:pt x="613" y="954"/>
                </a:lnTo>
                <a:lnTo>
                  <a:pt x="629" y="971"/>
                </a:lnTo>
                <a:lnTo>
                  <a:pt x="647" y="987"/>
                </a:lnTo>
                <a:lnTo>
                  <a:pt x="667" y="1002"/>
                </a:lnTo>
                <a:lnTo>
                  <a:pt x="688" y="1015"/>
                </a:lnTo>
                <a:lnTo>
                  <a:pt x="710" y="1026"/>
                </a:lnTo>
                <a:lnTo>
                  <a:pt x="732" y="1034"/>
                </a:lnTo>
                <a:lnTo>
                  <a:pt x="757" y="1041"/>
                </a:lnTo>
                <a:lnTo>
                  <a:pt x="769" y="1043"/>
                </a:lnTo>
                <a:lnTo>
                  <a:pt x="782" y="1044"/>
                </a:lnTo>
                <a:lnTo>
                  <a:pt x="794" y="1046"/>
                </a:lnTo>
                <a:lnTo>
                  <a:pt x="808" y="1046"/>
                </a:lnTo>
                <a:lnTo>
                  <a:pt x="820" y="1046"/>
                </a:lnTo>
                <a:lnTo>
                  <a:pt x="834" y="1044"/>
                </a:lnTo>
                <a:lnTo>
                  <a:pt x="846" y="1043"/>
                </a:lnTo>
                <a:lnTo>
                  <a:pt x="858" y="1041"/>
                </a:lnTo>
                <a:lnTo>
                  <a:pt x="882" y="1034"/>
                </a:lnTo>
                <a:lnTo>
                  <a:pt x="905" y="1026"/>
                </a:lnTo>
                <a:lnTo>
                  <a:pt x="928" y="1015"/>
                </a:lnTo>
                <a:lnTo>
                  <a:pt x="949" y="1002"/>
                </a:lnTo>
                <a:lnTo>
                  <a:pt x="967" y="987"/>
                </a:lnTo>
                <a:lnTo>
                  <a:pt x="986" y="971"/>
                </a:lnTo>
                <a:lnTo>
                  <a:pt x="1002" y="954"/>
                </a:lnTo>
                <a:lnTo>
                  <a:pt x="1017" y="934"/>
                </a:lnTo>
                <a:lnTo>
                  <a:pt x="1029" y="913"/>
                </a:lnTo>
                <a:lnTo>
                  <a:pt x="1040" y="891"/>
                </a:lnTo>
                <a:lnTo>
                  <a:pt x="1048" y="869"/>
                </a:lnTo>
                <a:lnTo>
                  <a:pt x="1054" y="844"/>
                </a:lnTo>
                <a:lnTo>
                  <a:pt x="1056" y="831"/>
                </a:lnTo>
                <a:lnTo>
                  <a:pt x="1059" y="819"/>
                </a:lnTo>
                <a:lnTo>
                  <a:pt x="1059" y="807"/>
                </a:lnTo>
                <a:lnTo>
                  <a:pt x="1060" y="793"/>
                </a:lnTo>
                <a:lnTo>
                  <a:pt x="1059" y="772"/>
                </a:lnTo>
                <a:lnTo>
                  <a:pt x="1056" y="751"/>
                </a:lnTo>
                <a:lnTo>
                  <a:pt x="1052" y="730"/>
                </a:lnTo>
                <a:lnTo>
                  <a:pt x="1045" y="710"/>
                </a:lnTo>
                <a:lnTo>
                  <a:pt x="1341" y="710"/>
                </a:lnTo>
                <a:close/>
              </a:path>
            </a:pathLst>
          </a:custGeom>
          <a:solidFill>
            <a:schemeClr val="accent2"/>
          </a:solidFill>
          <a:ln w="9525">
            <a:noFill/>
            <a:round/>
            <a:headEnd/>
            <a:tailEnd/>
          </a:ln>
        </p:spPr>
        <p:txBody>
          <a:bodyPr vert="horz" wrap="square" lIns="91438" tIns="45719" rIns="91438" bIns="45719" numCol="1" anchor="t" anchorCtr="0" compatLnSpc="1">
            <a:prstTxWarp prst="textNoShape">
              <a:avLst/>
            </a:prstTxWarp>
          </a:bodyPr>
          <a:lstStyle/>
          <a:p>
            <a:endParaRPr lang="en-US" sz="1350"/>
          </a:p>
        </p:txBody>
      </p:sp>
      <p:sp>
        <p:nvSpPr>
          <p:cNvPr id="7" name="Text Placeholder 10"/>
          <p:cNvSpPr txBox="1">
            <a:spLocks/>
          </p:cNvSpPr>
          <p:nvPr/>
        </p:nvSpPr>
        <p:spPr>
          <a:xfrm>
            <a:off x="3505201" y="2758800"/>
            <a:ext cx="1423563" cy="594000"/>
          </a:xfrm>
          <a:prstGeom prst="rect">
            <a:avLst/>
          </a:prstGeom>
        </p:spPr>
        <p:txBody>
          <a:bodyPr lIns="91438" tIns="45719" rIns="91438" bIns="45719" anchor="ctr"/>
          <a:lstStyle>
            <a:lvl1pPr marL="0" indent="0" algn="l" defTabSz="914400" rtl="0" eaLnBrk="1" latinLnBrk="0" hangingPunct="1">
              <a:spcBef>
                <a:spcPct val="20000"/>
              </a:spcBef>
              <a:buFont typeface="Arial" pitchFamily="34" charset="0"/>
              <a:buNone/>
              <a:defRPr sz="2800" b="1" kern="1200">
                <a:solidFill>
                  <a:schemeClr val="tx1">
                    <a:lumMod val="65000"/>
                    <a:lumOff val="35000"/>
                  </a:schemeClr>
                </a:solidFill>
                <a:latin typeface="Sen" pitchFamily="50" charset="0"/>
                <a:ea typeface="Lato" pitchFamily="34" charset="0"/>
                <a:cs typeface="Lato"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300" b="0" dirty="0">
                <a:solidFill>
                  <a:schemeClr val="accent3"/>
                </a:solidFill>
                <a:latin typeface="Montserrat" panose="00000500000000000000" pitchFamily="50" charset="0"/>
              </a:rPr>
              <a:t>68%</a:t>
            </a:r>
          </a:p>
        </p:txBody>
      </p:sp>
      <p:sp>
        <p:nvSpPr>
          <p:cNvPr id="8" name="Arc 7"/>
          <p:cNvSpPr/>
          <p:nvPr/>
        </p:nvSpPr>
        <p:spPr>
          <a:xfrm>
            <a:off x="5943600" y="3352800"/>
            <a:ext cx="1676400" cy="1676400"/>
          </a:xfrm>
          <a:prstGeom prst="arc">
            <a:avLst>
              <a:gd name="adj1" fmla="val 1024557"/>
              <a:gd name="adj2" fmla="val 18985037"/>
            </a:avLst>
          </a:prstGeom>
          <a:ln w="88900" cap="rnd">
            <a:solidFill>
              <a:schemeClr val="accent2"/>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9" name="Text Placeholder 10"/>
          <p:cNvSpPr txBox="1">
            <a:spLocks/>
          </p:cNvSpPr>
          <p:nvPr/>
        </p:nvSpPr>
        <p:spPr>
          <a:xfrm>
            <a:off x="6019801" y="3894000"/>
            <a:ext cx="1423563" cy="594000"/>
          </a:xfrm>
          <a:prstGeom prst="rect">
            <a:avLst/>
          </a:prstGeom>
        </p:spPr>
        <p:txBody>
          <a:bodyPr lIns="91438" tIns="45719" rIns="91438" bIns="45719" anchor="ctr"/>
          <a:lstStyle>
            <a:lvl1pPr marL="0" indent="0" algn="l" defTabSz="914400" rtl="0" eaLnBrk="1" latinLnBrk="0" hangingPunct="1">
              <a:spcBef>
                <a:spcPct val="20000"/>
              </a:spcBef>
              <a:buFont typeface="Arial" pitchFamily="34" charset="0"/>
              <a:buNone/>
              <a:defRPr sz="2800" b="1" kern="1200">
                <a:solidFill>
                  <a:schemeClr val="tx1">
                    <a:lumMod val="65000"/>
                    <a:lumOff val="35000"/>
                  </a:schemeClr>
                </a:solidFill>
                <a:latin typeface="Sen" pitchFamily="50" charset="0"/>
                <a:ea typeface="Lato" pitchFamily="34" charset="0"/>
                <a:cs typeface="Lato"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300" b="0" dirty="0">
                <a:solidFill>
                  <a:schemeClr val="accent2"/>
                </a:solidFill>
                <a:latin typeface="Montserrat" panose="00000500000000000000" pitchFamily="50" charset="0"/>
              </a:rPr>
              <a:t>15%</a:t>
            </a:r>
          </a:p>
        </p:txBody>
      </p:sp>
      <p:sp>
        <p:nvSpPr>
          <p:cNvPr id="10" name="Arc 9"/>
          <p:cNvSpPr/>
          <p:nvPr/>
        </p:nvSpPr>
        <p:spPr>
          <a:xfrm>
            <a:off x="1219200" y="3733800"/>
            <a:ext cx="1676400" cy="1676400"/>
          </a:xfrm>
          <a:prstGeom prst="arc">
            <a:avLst>
              <a:gd name="adj1" fmla="val 19824340"/>
              <a:gd name="adj2" fmla="val 17113914"/>
            </a:avLst>
          </a:prstGeom>
          <a:ln w="88900" cap="rnd">
            <a:solidFill>
              <a:schemeClr val="accent5"/>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11" name="Text Placeholder 10"/>
          <p:cNvSpPr txBox="1">
            <a:spLocks/>
          </p:cNvSpPr>
          <p:nvPr/>
        </p:nvSpPr>
        <p:spPr>
          <a:xfrm>
            <a:off x="1243438" y="4282800"/>
            <a:ext cx="1423563" cy="594000"/>
          </a:xfrm>
          <a:prstGeom prst="rect">
            <a:avLst/>
          </a:prstGeom>
        </p:spPr>
        <p:txBody>
          <a:bodyPr lIns="91438" tIns="45719" rIns="91438" bIns="45719" anchor="ctr"/>
          <a:lstStyle>
            <a:lvl1pPr marL="0" indent="0" algn="l" defTabSz="914400" rtl="0" eaLnBrk="1" latinLnBrk="0" hangingPunct="1">
              <a:spcBef>
                <a:spcPct val="20000"/>
              </a:spcBef>
              <a:buFont typeface="Arial" pitchFamily="34" charset="0"/>
              <a:buNone/>
              <a:defRPr sz="2800" b="1" kern="1200">
                <a:solidFill>
                  <a:schemeClr val="tx1">
                    <a:lumMod val="65000"/>
                    <a:lumOff val="35000"/>
                  </a:schemeClr>
                </a:solidFill>
                <a:latin typeface="Sen" pitchFamily="50" charset="0"/>
                <a:ea typeface="Lato" pitchFamily="34" charset="0"/>
                <a:cs typeface="Lato"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300" b="0" dirty="0">
                <a:solidFill>
                  <a:schemeClr val="accent5"/>
                </a:solidFill>
                <a:latin typeface="Montserrat" panose="00000500000000000000" pitchFamily="50" charset="0"/>
              </a:rPr>
              <a:t>42%</a:t>
            </a:r>
          </a:p>
        </p:txBody>
      </p:sp>
      <p:sp>
        <p:nvSpPr>
          <p:cNvPr id="12" name="Freeform 19"/>
          <p:cNvSpPr>
            <a:spLocks/>
          </p:cNvSpPr>
          <p:nvPr/>
        </p:nvSpPr>
        <p:spPr bwMode="auto">
          <a:xfrm>
            <a:off x="2412266" y="3611281"/>
            <a:ext cx="310797" cy="653144"/>
          </a:xfrm>
          <a:custGeom>
            <a:avLst/>
            <a:gdLst>
              <a:gd name="T0" fmla="*/ 366 w 366"/>
              <a:gd name="T1" fmla="*/ 132 h 774"/>
              <a:gd name="T2" fmla="*/ 284 w 366"/>
              <a:gd name="T3" fmla="*/ 132 h 774"/>
              <a:gd name="T4" fmla="*/ 284 w 366"/>
              <a:gd name="T5" fmla="*/ 132 h 774"/>
              <a:gd name="T6" fmla="*/ 274 w 366"/>
              <a:gd name="T7" fmla="*/ 132 h 774"/>
              <a:gd name="T8" fmla="*/ 266 w 366"/>
              <a:gd name="T9" fmla="*/ 134 h 774"/>
              <a:gd name="T10" fmla="*/ 258 w 366"/>
              <a:gd name="T11" fmla="*/ 138 h 774"/>
              <a:gd name="T12" fmla="*/ 254 w 366"/>
              <a:gd name="T13" fmla="*/ 144 h 774"/>
              <a:gd name="T14" fmla="*/ 250 w 366"/>
              <a:gd name="T15" fmla="*/ 148 h 774"/>
              <a:gd name="T16" fmla="*/ 246 w 366"/>
              <a:gd name="T17" fmla="*/ 156 h 774"/>
              <a:gd name="T18" fmla="*/ 244 w 366"/>
              <a:gd name="T19" fmla="*/ 172 h 774"/>
              <a:gd name="T20" fmla="*/ 244 w 366"/>
              <a:gd name="T21" fmla="*/ 250 h 774"/>
              <a:gd name="T22" fmla="*/ 366 w 366"/>
              <a:gd name="T23" fmla="*/ 250 h 774"/>
              <a:gd name="T24" fmla="*/ 352 w 366"/>
              <a:gd name="T25" fmla="*/ 388 h 774"/>
              <a:gd name="T26" fmla="*/ 244 w 366"/>
              <a:gd name="T27" fmla="*/ 388 h 774"/>
              <a:gd name="T28" fmla="*/ 244 w 366"/>
              <a:gd name="T29" fmla="*/ 774 h 774"/>
              <a:gd name="T30" fmla="*/ 82 w 366"/>
              <a:gd name="T31" fmla="*/ 774 h 774"/>
              <a:gd name="T32" fmla="*/ 82 w 366"/>
              <a:gd name="T33" fmla="*/ 388 h 774"/>
              <a:gd name="T34" fmla="*/ 0 w 366"/>
              <a:gd name="T35" fmla="*/ 388 h 774"/>
              <a:gd name="T36" fmla="*/ 0 w 366"/>
              <a:gd name="T37" fmla="*/ 250 h 774"/>
              <a:gd name="T38" fmla="*/ 82 w 366"/>
              <a:gd name="T39" fmla="*/ 250 h 774"/>
              <a:gd name="T40" fmla="*/ 82 w 366"/>
              <a:gd name="T41" fmla="*/ 172 h 774"/>
              <a:gd name="T42" fmla="*/ 82 w 366"/>
              <a:gd name="T43" fmla="*/ 172 h 774"/>
              <a:gd name="T44" fmla="*/ 84 w 366"/>
              <a:gd name="T45" fmla="*/ 138 h 774"/>
              <a:gd name="T46" fmla="*/ 88 w 366"/>
              <a:gd name="T47" fmla="*/ 106 h 774"/>
              <a:gd name="T48" fmla="*/ 94 w 366"/>
              <a:gd name="T49" fmla="*/ 92 h 774"/>
              <a:gd name="T50" fmla="*/ 98 w 366"/>
              <a:gd name="T51" fmla="*/ 78 h 774"/>
              <a:gd name="T52" fmla="*/ 106 w 366"/>
              <a:gd name="T53" fmla="*/ 64 h 774"/>
              <a:gd name="T54" fmla="*/ 114 w 366"/>
              <a:gd name="T55" fmla="*/ 52 h 774"/>
              <a:gd name="T56" fmla="*/ 124 w 366"/>
              <a:gd name="T57" fmla="*/ 42 h 774"/>
              <a:gd name="T58" fmla="*/ 136 w 366"/>
              <a:gd name="T59" fmla="*/ 32 h 774"/>
              <a:gd name="T60" fmla="*/ 148 w 366"/>
              <a:gd name="T61" fmla="*/ 22 h 774"/>
              <a:gd name="T62" fmla="*/ 164 w 366"/>
              <a:gd name="T63" fmla="*/ 16 h 774"/>
              <a:gd name="T64" fmla="*/ 180 w 366"/>
              <a:gd name="T65" fmla="*/ 10 h 774"/>
              <a:gd name="T66" fmla="*/ 200 w 366"/>
              <a:gd name="T67" fmla="*/ 4 h 774"/>
              <a:gd name="T68" fmla="*/ 222 w 366"/>
              <a:gd name="T69" fmla="*/ 2 h 774"/>
              <a:gd name="T70" fmla="*/ 244 w 366"/>
              <a:gd name="T71" fmla="*/ 0 h 774"/>
              <a:gd name="T72" fmla="*/ 366 w 366"/>
              <a:gd name="T73" fmla="*/ 0 h 774"/>
              <a:gd name="T74" fmla="*/ 366 w 366"/>
              <a:gd name="T75" fmla="*/ 132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6" h="774">
                <a:moveTo>
                  <a:pt x="366" y="132"/>
                </a:moveTo>
                <a:lnTo>
                  <a:pt x="284" y="132"/>
                </a:lnTo>
                <a:lnTo>
                  <a:pt x="284" y="132"/>
                </a:lnTo>
                <a:lnTo>
                  <a:pt x="274" y="132"/>
                </a:lnTo>
                <a:lnTo>
                  <a:pt x="266" y="134"/>
                </a:lnTo>
                <a:lnTo>
                  <a:pt x="258" y="138"/>
                </a:lnTo>
                <a:lnTo>
                  <a:pt x="254" y="144"/>
                </a:lnTo>
                <a:lnTo>
                  <a:pt x="250" y="148"/>
                </a:lnTo>
                <a:lnTo>
                  <a:pt x="246" y="156"/>
                </a:lnTo>
                <a:lnTo>
                  <a:pt x="244" y="172"/>
                </a:lnTo>
                <a:lnTo>
                  <a:pt x="244" y="250"/>
                </a:lnTo>
                <a:lnTo>
                  <a:pt x="366" y="250"/>
                </a:lnTo>
                <a:lnTo>
                  <a:pt x="352" y="388"/>
                </a:lnTo>
                <a:lnTo>
                  <a:pt x="244" y="388"/>
                </a:lnTo>
                <a:lnTo>
                  <a:pt x="244" y="774"/>
                </a:lnTo>
                <a:lnTo>
                  <a:pt x="82" y="774"/>
                </a:lnTo>
                <a:lnTo>
                  <a:pt x="82" y="388"/>
                </a:lnTo>
                <a:lnTo>
                  <a:pt x="0" y="388"/>
                </a:lnTo>
                <a:lnTo>
                  <a:pt x="0" y="250"/>
                </a:lnTo>
                <a:lnTo>
                  <a:pt x="82" y="250"/>
                </a:lnTo>
                <a:lnTo>
                  <a:pt x="82" y="172"/>
                </a:lnTo>
                <a:lnTo>
                  <a:pt x="82" y="172"/>
                </a:lnTo>
                <a:lnTo>
                  <a:pt x="84" y="138"/>
                </a:lnTo>
                <a:lnTo>
                  <a:pt x="88" y="106"/>
                </a:lnTo>
                <a:lnTo>
                  <a:pt x="94" y="92"/>
                </a:lnTo>
                <a:lnTo>
                  <a:pt x="98" y="78"/>
                </a:lnTo>
                <a:lnTo>
                  <a:pt x="106" y="64"/>
                </a:lnTo>
                <a:lnTo>
                  <a:pt x="114" y="52"/>
                </a:lnTo>
                <a:lnTo>
                  <a:pt x="124" y="42"/>
                </a:lnTo>
                <a:lnTo>
                  <a:pt x="136" y="32"/>
                </a:lnTo>
                <a:lnTo>
                  <a:pt x="148" y="22"/>
                </a:lnTo>
                <a:lnTo>
                  <a:pt x="164" y="16"/>
                </a:lnTo>
                <a:lnTo>
                  <a:pt x="180" y="10"/>
                </a:lnTo>
                <a:lnTo>
                  <a:pt x="200" y="4"/>
                </a:lnTo>
                <a:lnTo>
                  <a:pt x="222" y="2"/>
                </a:lnTo>
                <a:lnTo>
                  <a:pt x="244" y="0"/>
                </a:lnTo>
                <a:lnTo>
                  <a:pt x="366" y="0"/>
                </a:lnTo>
                <a:lnTo>
                  <a:pt x="366" y="132"/>
                </a:lnTo>
                <a:close/>
              </a:path>
            </a:pathLst>
          </a:custGeom>
          <a:solidFill>
            <a:schemeClr val="accent5"/>
          </a:solidFill>
          <a:ln w="19050">
            <a:noFill/>
          </a:ln>
          <a:extLst/>
        </p:spPr>
        <p:txBody>
          <a:bodyPr vert="horz" wrap="square" lIns="91438" tIns="45719" rIns="91438" bIns="45719" numCol="1" anchor="t" anchorCtr="0" compatLnSpc="1">
            <a:prstTxWarp prst="textNoShape">
              <a:avLst/>
            </a:prstTxWarp>
          </a:bodyPr>
          <a:lstStyle/>
          <a:p>
            <a:endParaRPr lang="en-US" sz="1350"/>
          </a:p>
        </p:txBody>
      </p:sp>
      <p:sp>
        <p:nvSpPr>
          <p:cNvPr id="13" name="Text Placeholder 9"/>
          <p:cNvSpPr txBox="1">
            <a:spLocks/>
          </p:cNvSpPr>
          <p:nvPr/>
        </p:nvSpPr>
        <p:spPr>
          <a:xfrm>
            <a:off x="838200" y="2590801"/>
            <a:ext cx="2438400" cy="532615"/>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lnSpc>
                <a:spcPct val="130000"/>
              </a:lnSpc>
              <a:buNone/>
            </a:pPr>
            <a:r>
              <a:rPr lang="id-ID" sz="1050" dirty="0">
                <a:solidFill>
                  <a:schemeClr val="tx1">
                    <a:lumMod val="65000"/>
                    <a:lumOff val="35000"/>
                  </a:schemeClr>
                </a:solidFill>
                <a:latin typeface="Calibri Light" pitchFamily="34" charset="0"/>
              </a:rPr>
              <a:t>Lorem ipsum dolor sit amet, consectetur adipiscing elit. Aliquam nec sem ultricies</a:t>
            </a:r>
            <a:endParaRPr lang="en-US" sz="1050" dirty="0">
              <a:solidFill>
                <a:schemeClr val="tx1">
                  <a:lumMod val="65000"/>
                  <a:lumOff val="35000"/>
                </a:schemeClr>
              </a:solidFill>
              <a:latin typeface="Calibri Light" pitchFamily="34" charset="0"/>
            </a:endParaRPr>
          </a:p>
        </p:txBody>
      </p:sp>
      <p:sp>
        <p:nvSpPr>
          <p:cNvPr id="14" name="Text Placeholder 10"/>
          <p:cNvSpPr txBox="1">
            <a:spLocks/>
          </p:cNvSpPr>
          <p:nvPr/>
        </p:nvSpPr>
        <p:spPr>
          <a:xfrm>
            <a:off x="838200" y="2333625"/>
            <a:ext cx="2438400" cy="29344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en-US" sz="1425" b="1" dirty="0">
                <a:solidFill>
                  <a:schemeClr val="accent3"/>
                </a:solidFill>
                <a:latin typeface="Montserrat" panose="00000500000000000000" pitchFamily="50" charset="0"/>
              </a:rPr>
              <a:t>TWITTER</a:t>
            </a:r>
          </a:p>
        </p:txBody>
      </p:sp>
      <p:sp>
        <p:nvSpPr>
          <p:cNvPr id="15" name="Text Placeholder 9"/>
          <p:cNvSpPr txBox="1">
            <a:spLocks/>
          </p:cNvSpPr>
          <p:nvPr/>
        </p:nvSpPr>
        <p:spPr>
          <a:xfrm>
            <a:off x="3048000" y="4801386"/>
            <a:ext cx="2438400" cy="532615"/>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30000"/>
              </a:lnSpc>
              <a:buNone/>
            </a:pPr>
            <a:r>
              <a:rPr lang="id-ID" sz="1050" dirty="0">
                <a:solidFill>
                  <a:schemeClr val="tx1">
                    <a:lumMod val="65000"/>
                    <a:lumOff val="35000"/>
                  </a:schemeClr>
                </a:solidFill>
                <a:latin typeface="Calibri Light" pitchFamily="34" charset="0"/>
              </a:rPr>
              <a:t>Lorem ipsum dolor sit amet, consectetur adipiscing elit. Aliquam nec sem ultricies</a:t>
            </a:r>
            <a:endParaRPr lang="en-US" sz="1050" dirty="0">
              <a:solidFill>
                <a:schemeClr val="tx1">
                  <a:lumMod val="65000"/>
                  <a:lumOff val="35000"/>
                </a:schemeClr>
              </a:solidFill>
              <a:latin typeface="Calibri Light" pitchFamily="34" charset="0"/>
            </a:endParaRPr>
          </a:p>
        </p:txBody>
      </p:sp>
      <p:sp>
        <p:nvSpPr>
          <p:cNvPr id="16" name="Text Placeholder 10"/>
          <p:cNvSpPr txBox="1">
            <a:spLocks/>
          </p:cNvSpPr>
          <p:nvPr/>
        </p:nvSpPr>
        <p:spPr>
          <a:xfrm>
            <a:off x="3048000" y="4544211"/>
            <a:ext cx="2438400" cy="29344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25" b="1" dirty="0">
                <a:solidFill>
                  <a:schemeClr val="accent5"/>
                </a:solidFill>
                <a:latin typeface="Montserrat" panose="00000500000000000000" pitchFamily="50" charset="0"/>
              </a:rPr>
              <a:t>FACEBOOK</a:t>
            </a:r>
          </a:p>
        </p:txBody>
      </p:sp>
      <p:sp>
        <p:nvSpPr>
          <p:cNvPr id="17" name="Text Placeholder 9"/>
          <p:cNvSpPr txBox="1">
            <a:spLocks/>
          </p:cNvSpPr>
          <p:nvPr/>
        </p:nvSpPr>
        <p:spPr>
          <a:xfrm>
            <a:off x="6063837" y="2667786"/>
            <a:ext cx="2438400" cy="532615"/>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30000"/>
              </a:lnSpc>
              <a:buNone/>
            </a:pPr>
            <a:r>
              <a:rPr lang="id-ID" sz="1050" dirty="0">
                <a:solidFill>
                  <a:schemeClr val="tx1">
                    <a:lumMod val="65000"/>
                    <a:lumOff val="35000"/>
                  </a:schemeClr>
                </a:solidFill>
                <a:latin typeface="Calibri Light" pitchFamily="34" charset="0"/>
              </a:rPr>
              <a:t>Lorem ipsum dolor sit amet, consectetur adipiscing elit. Aliquam nec sem ultricies</a:t>
            </a:r>
            <a:endParaRPr lang="en-US" sz="1050" dirty="0">
              <a:solidFill>
                <a:schemeClr val="tx1">
                  <a:lumMod val="65000"/>
                  <a:lumOff val="35000"/>
                </a:schemeClr>
              </a:solidFill>
              <a:latin typeface="Calibri Light" pitchFamily="34" charset="0"/>
            </a:endParaRPr>
          </a:p>
        </p:txBody>
      </p:sp>
      <p:sp>
        <p:nvSpPr>
          <p:cNvPr id="18" name="Text Placeholder 10"/>
          <p:cNvSpPr txBox="1">
            <a:spLocks/>
          </p:cNvSpPr>
          <p:nvPr/>
        </p:nvSpPr>
        <p:spPr>
          <a:xfrm>
            <a:off x="6063837" y="2410611"/>
            <a:ext cx="2438400" cy="29344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25" b="1" dirty="0">
                <a:solidFill>
                  <a:schemeClr val="accent2"/>
                </a:solidFill>
                <a:latin typeface="Montserrat" panose="00000500000000000000" pitchFamily="50" charset="0"/>
              </a:rPr>
              <a:t>INSTAGRAM</a:t>
            </a:r>
          </a:p>
        </p:txBody>
      </p:sp>
    </p:spTree>
    <p:extLst>
      <p:ext uri="{BB962C8B-B14F-4D97-AF65-F5344CB8AC3E}">
        <p14:creationId xmlns:p14="http://schemas.microsoft.com/office/powerpoint/2010/main" val="371560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2356146"/>
            <a:ext cx="9144000" cy="19376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5" name="Parallelogram 34"/>
          <p:cNvSpPr/>
          <p:nvPr/>
        </p:nvSpPr>
        <p:spPr>
          <a:xfrm>
            <a:off x="6356442" y="2356146"/>
            <a:ext cx="2370908" cy="1937657"/>
          </a:xfrm>
          <a:prstGeom prst="parallelogram">
            <a:avLst>
              <a:gd name="adj" fmla="val 38291"/>
            </a:avLst>
          </a:prstGeom>
          <a:solidFill>
            <a:schemeClr val="bg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4" name="Parallelogram 33"/>
          <p:cNvSpPr/>
          <p:nvPr/>
        </p:nvSpPr>
        <p:spPr>
          <a:xfrm>
            <a:off x="3512277" y="2383594"/>
            <a:ext cx="2370908" cy="1937657"/>
          </a:xfrm>
          <a:prstGeom prst="parallelogram">
            <a:avLst>
              <a:gd name="adj" fmla="val 38291"/>
            </a:avLst>
          </a:prstGeom>
          <a:solidFill>
            <a:schemeClr val="bg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3" name="Parallelogram 32"/>
          <p:cNvSpPr/>
          <p:nvPr/>
        </p:nvSpPr>
        <p:spPr>
          <a:xfrm>
            <a:off x="627562" y="2356146"/>
            <a:ext cx="2370908" cy="1937657"/>
          </a:xfrm>
          <a:prstGeom prst="parallelogram">
            <a:avLst>
              <a:gd name="adj" fmla="val 38291"/>
            </a:avLst>
          </a:prstGeom>
          <a:solidFill>
            <a:schemeClr val="bg1">
              <a:alpha val="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 name="Title 1"/>
          <p:cNvSpPr>
            <a:spLocks noGrp="1"/>
          </p:cNvSpPr>
          <p:nvPr>
            <p:ph type="ctrTitle"/>
          </p:nvPr>
        </p:nvSpPr>
        <p:spPr/>
        <p:txBody>
          <a:bodyPr/>
          <a:lstStyle/>
          <a:p>
            <a:r>
              <a:rPr lang="id-ID" dirty="0"/>
              <a:t>SOCIAL MEDIA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18" name="Arc 17"/>
          <p:cNvSpPr/>
          <p:nvPr/>
        </p:nvSpPr>
        <p:spPr>
          <a:xfrm>
            <a:off x="1219200" y="2542265"/>
            <a:ext cx="1676400" cy="1676400"/>
          </a:xfrm>
          <a:prstGeom prst="arc">
            <a:avLst>
              <a:gd name="adj1" fmla="val 10800000"/>
              <a:gd name="adj2" fmla="val 14649988"/>
            </a:avLst>
          </a:prstGeom>
          <a:ln w="76200">
            <a:solidFill>
              <a:schemeClr val="accent1"/>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19" name="Arc 18"/>
          <p:cNvSpPr/>
          <p:nvPr/>
        </p:nvSpPr>
        <p:spPr>
          <a:xfrm>
            <a:off x="3695700" y="2542265"/>
            <a:ext cx="1676400" cy="1676400"/>
          </a:xfrm>
          <a:prstGeom prst="arc">
            <a:avLst>
              <a:gd name="adj1" fmla="val 10800000"/>
              <a:gd name="adj2" fmla="val 18135924"/>
            </a:avLst>
          </a:prstGeom>
          <a:ln w="76200">
            <a:solidFill>
              <a:schemeClr val="accent2"/>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20" name="Arc 19"/>
          <p:cNvSpPr/>
          <p:nvPr/>
        </p:nvSpPr>
        <p:spPr>
          <a:xfrm>
            <a:off x="6172200" y="2542265"/>
            <a:ext cx="1676400" cy="1676400"/>
          </a:xfrm>
          <a:prstGeom prst="arc">
            <a:avLst>
              <a:gd name="adj1" fmla="val 10800000"/>
              <a:gd name="adj2" fmla="val 20463225"/>
            </a:avLst>
          </a:prstGeom>
          <a:ln w="76200">
            <a:solidFill>
              <a:schemeClr val="accent4"/>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21" name="Text Placeholder 15"/>
          <p:cNvSpPr txBox="1">
            <a:spLocks/>
          </p:cNvSpPr>
          <p:nvPr/>
        </p:nvSpPr>
        <p:spPr>
          <a:xfrm>
            <a:off x="1295400" y="3304265"/>
            <a:ext cx="1524000" cy="219074"/>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75" dirty="0">
                <a:solidFill>
                  <a:schemeClr val="accent1"/>
                </a:solidFill>
                <a:latin typeface="Bebas Neue Bold" pitchFamily="34" charset="0"/>
              </a:rPr>
              <a:t>Facebook</a:t>
            </a:r>
          </a:p>
        </p:txBody>
      </p:sp>
      <p:sp>
        <p:nvSpPr>
          <p:cNvPr id="22" name="Text Placeholder 15"/>
          <p:cNvSpPr txBox="1">
            <a:spLocks/>
          </p:cNvSpPr>
          <p:nvPr/>
        </p:nvSpPr>
        <p:spPr>
          <a:xfrm>
            <a:off x="3771900" y="3313791"/>
            <a:ext cx="1524000" cy="219074"/>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75" dirty="0">
                <a:solidFill>
                  <a:schemeClr val="accent2"/>
                </a:solidFill>
                <a:latin typeface="Bebas Neue Bold" pitchFamily="34" charset="0"/>
              </a:rPr>
              <a:t>Twitter</a:t>
            </a:r>
          </a:p>
        </p:txBody>
      </p:sp>
      <p:sp>
        <p:nvSpPr>
          <p:cNvPr id="23" name="Text Placeholder 15"/>
          <p:cNvSpPr txBox="1">
            <a:spLocks/>
          </p:cNvSpPr>
          <p:nvPr/>
        </p:nvSpPr>
        <p:spPr>
          <a:xfrm>
            <a:off x="6248400" y="3313791"/>
            <a:ext cx="1524000" cy="219074"/>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575" dirty="0">
                <a:solidFill>
                  <a:schemeClr val="accent4"/>
                </a:solidFill>
                <a:latin typeface="Bebas Neue Bold" pitchFamily="34" charset="0"/>
              </a:rPr>
              <a:t>You Tube</a:t>
            </a:r>
          </a:p>
        </p:txBody>
      </p:sp>
      <p:sp>
        <p:nvSpPr>
          <p:cNvPr id="24" name="Text Placeholder 15"/>
          <p:cNvSpPr txBox="1">
            <a:spLocks/>
          </p:cNvSpPr>
          <p:nvPr/>
        </p:nvSpPr>
        <p:spPr>
          <a:xfrm>
            <a:off x="1295400" y="2847065"/>
            <a:ext cx="1524000" cy="381000"/>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975" dirty="0">
                <a:solidFill>
                  <a:schemeClr val="accent1"/>
                </a:solidFill>
                <a:latin typeface="Bebas Neue Bold" pitchFamily="34" charset="0"/>
              </a:rPr>
              <a:t>32%</a:t>
            </a:r>
          </a:p>
        </p:txBody>
      </p:sp>
      <p:sp>
        <p:nvSpPr>
          <p:cNvPr id="25" name="Text Placeholder 15"/>
          <p:cNvSpPr txBox="1">
            <a:spLocks/>
          </p:cNvSpPr>
          <p:nvPr/>
        </p:nvSpPr>
        <p:spPr>
          <a:xfrm>
            <a:off x="3771900" y="2856590"/>
            <a:ext cx="1524000" cy="381000"/>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975" dirty="0">
                <a:solidFill>
                  <a:schemeClr val="accent2"/>
                </a:solidFill>
                <a:latin typeface="Bebas Neue Bold" pitchFamily="34" charset="0"/>
              </a:rPr>
              <a:t>65%</a:t>
            </a:r>
          </a:p>
        </p:txBody>
      </p:sp>
      <p:sp>
        <p:nvSpPr>
          <p:cNvPr id="26" name="Text Placeholder 15"/>
          <p:cNvSpPr txBox="1">
            <a:spLocks/>
          </p:cNvSpPr>
          <p:nvPr/>
        </p:nvSpPr>
        <p:spPr>
          <a:xfrm>
            <a:off x="6248400" y="2856590"/>
            <a:ext cx="1524000" cy="381000"/>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975" dirty="0">
                <a:solidFill>
                  <a:schemeClr val="accent4"/>
                </a:solidFill>
                <a:latin typeface="Bebas Neue Bold" pitchFamily="34" charset="0"/>
              </a:rPr>
              <a:t>87%</a:t>
            </a:r>
          </a:p>
        </p:txBody>
      </p:sp>
      <p:sp>
        <p:nvSpPr>
          <p:cNvPr id="27" name="Text Placeholder 15"/>
          <p:cNvSpPr txBox="1">
            <a:spLocks/>
          </p:cNvSpPr>
          <p:nvPr/>
        </p:nvSpPr>
        <p:spPr>
          <a:xfrm>
            <a:off x="914400" y="3568425"/>
            <a:ext cx="2286000" cy="574040"/>
          </a:xfrm>
          <a:prstGeom prst="rect">
            <a:avLst/>
          </a:prstGeom>
        </p:spPr>
        <p:txBody>
          <a:bodyPr lIns="91438" tIns="45719" rIns="91438" bIns="45719"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20000"/>
              </a:lnSpc>
              <a:buNone/>
            </a:pPr>
            <a:r>
              <a:rPr lang="id-ID" sz="1050" dirty="0">
                <a:solidFill>
                  <a:schemeClr val="bg1"/>
                </a:solidFill>
                <a:latin typeface="Calibri Light" pitchFamily="34" charset="0"/>
              </a:rPr>
              <a:t>Duis nec vulputate massa. Ut nec fermentum nulla. Ut id sagittis lacus.</a:t>
            </a:r>
            <a:endParaRPr lang="en-US" sz="1050" dirty="0">
              <a:solidFill>
                <a:schemeClr val="bg1"/>
              </a:solidFill>
              <a:latin typeface="Calibri Light" pitchFamily="34" charset="0"/>
            </a:endParaRPr>
          </a:p>
        </p:txBody>
      </p:sp>
      <p:sp>
        <p:nvSpPr>
          <p:cNvPr id="28" name="Text Placeholder 15"/>
          <p:cNvSpPr txBox="1">
            <a:spLocks/>
          </p:cNvSpPr>
          <p:nvPr/>
        </p:nvSpPr>
        <p:spPr>
          <a:xfrm>
            <a:off x="3398520" y="3568425"/>
            <a:ext cx="2286000" cy="574040"/>
          </a:xfrm>
          <a:prstGeom prst="rect">
            <a:avLst/>
          </a:prstGeom>
        </p:spPr>
        <p:txBody>
          <a:bodyPr lIns="91438" tIns="45719" rIns="91438" bIns="45719"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20000"/>
              </a:lnSpc>
              <a:buNone/>
            </a:pPr>
            <a:r>
              <a:rPr lang="id-ID" sz="1050" dirty="0">
                <a:solidFill>
                  <a:schemeClr val="bg1"/>
                </a:solidFill>
                <a:latin typeface="Calibri Light" pitchFamily="34" charset="0"/>
              </a:rPr>
              <a:t>Duis nec vulputate massa. Ut nec fermentum nulla. Ut id sagittis lacus.</a:t>
            </a:r>
            <a:endParaRPr lang="en-US" sz="1050" dirty="0">
              <a:solidFill>
                <a:schemeClr val="bg1"/>
              </a:solidFill>
              <a:latin typeface="Calibri Light" pitchFamily="34" charset="0"/>
            </a:endParaRPr>
          </a:p>
        </p:txBody>
      </p:sp>
      <p:sp>
        <p:nvSpPr>
          <p:cNvPr id="29" name="Text Placeholder 15"/>
          <p:cNvSpPr txBox="1">
            <a:spLocks/>
          </p:cNvSpPr>
          <p:nvPr/>
        </p:nvSpPr>
        <p:spPr>
          <a:xfrm>
            <a:off x="5867400" y="3568425"/>
            <a:ext cx="2286000" cy="574040"/>
          </a:xfrm>
          <a:prstGeom prst="rect">
            <a:avLst/>
          </a:prstGeom>
        </p:spPr>
        <p:txBody>
          <a:bodyPr lIns="91438" tIns="45719" rIns="91438" bIns="45719" anchor="t"/>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20000"/>
              </a:lnSpc>
              <a:buNone/>
            </a:pPr>
            <a:r>
              <a:rPr lang="id-ID" sz="1050" dirty="0">
                <a:solidFill>
                  <a:schemeClr val="bg1"/>
                </a:solidFill>
                <a:latin typeface="Calibri Light" pitchFamily="34" charset="0"/>
              </a:rPr>
              <a:t>Duis nec vulputate massa. Ut nec fermentum nulla. Ut id sagittis lacus.</a:t>
            </a:r>
            <a:endParaRPr lang="en-US" sz="1050" dirty="0">
              <a:solidFill>
                <a:schemeClr val="bg1"/>
              </a:solidFill>
              <a:latin typeface="Calibri Light" pitchFamily="34" charset="0"/>
            </a:endParaRPr>
          </a:p>
        </p:txBody>
      </p:sp>
      <p:sp>
        <p:nvSpPr>
          <p:cNvPr id="30" name="TextBox 29"/>
          <p:cNvSpPr txBox="1"/>
          <p:nvPr/>
        </p:nvSpPr>
        <p:spPr>
          <a:xfrm>
            <a:off x="1715607" y="4763064"/>
            <a:ext cx="5706835" cy="577081"/>
          </a:xfrm>
          <a:prstGeom prst="rect">
            <a:avLst/>
          </a:prstGeom>
          <a:noFill/>
        </p:spPr>
        <p:txBody>
          <a:bodyPr wrap="square" rtlCol="0">
            <a:spAutoFit/>
          </a:bodyPr>
          <a:lstStyle/>
          <a:p>
            <a:pPr algn="ctr"/>
            <a:r>
              <a:rPr lang="id-ID" sz="1050" dirty="0">
                <a:solidFill>
                  <a:schemeClr val="bg1">
                    <a:lumMod val="50000"/>
                  </a:schemeClr>
                </a:solidFill>
                <a:latin typeface="+mj-lt"/>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31" name="TextBox 30"/>
          <p:cNvSpPr txBox="1"/>
          <p:nvPr/>
        </p:nvSpPr>
        <p:spPr>
          <a:xfrm>
            <a:off x="3243158" y="4489938"/>
            <a:ext cx="2596725" cy="323165"/>
          </a:xfrm>
          <a:prstGeom prst="rect">
            <a:avLst/>
          </a:prstGeom>
          <a:noFill/>
        </p:spPr>
        <p:txBody>
          <a:bodyPr wrap="square" rtlCol="0">
            <a:spAutoFit/>
          </a:bodyPr>
          <a:lstStyle/>
          <a:p>
            <a:pPr algn="ctr"/>
            <a:r>
              <a:rPr lang="id-ID" sz="1500" b="1" dirty="0">
                <a:solidFill>
                  <a:schemeClr val="tx1">
                    <a:lumMod val="50000"/>
                    <a:lumOff val="50000"/>
                  </a:schemeClr>
                </a:solidFill>
              </a:rPr>
              <a:t>ABOUT </a:t>
            </a:r>
            <a:r>
              <a:rPr lang="id-ID" sz="1500" b="1" dirty="0">
                <a:solidFill>
                  <a:schemeClr val="accent1"/>
                </a:solidFill>
              </a:rPr>
              <a:t>CREATIVE</a:t>
            </a:r>
            <a:r>
              <a:rPr lang="id-ID" sz="1500" b="1" dirty="0">
                <a:solidFill>
                  <a:schemeClr val="tx1">
                    <a:lumMod val="50000"/>
                    <a:lumOff val="50000"/>
                  </a:schemeClr>
                </a:solidFill>
              </a:rPr>
              <a:t> CHART</a:t>
            </a:r>
            <a:endParaRPr lang="id-ID" sz="1500" b="1" dirty="0">
              <a:solidFill>
                <a:schemeClr val="accent6"/>
              </a:solidFill>
            </a:endParaRPr>
          </a:p>
        </p:txBody>
      </p:sp>
    </p:spTree>
    <p:extLst>
      <p:ext uri="{BB962C8B-B14F-4D97-AF65-F5344CB8AC3E}">
        <p14:creationId xmlns:p14="http://schemas.microsoft.com/office/powerpoint/2010/main" val="3174151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CIRCLE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34" name="Group 33"/>
          <p:cNvGrpSpPr/>
          <p:nvPr/>
        </p:nvGrpSpPr>
        <p:grpSpPr>
          <a:xfrm>
            <a:off x="3777513" y="2185308"/>
            <a:ext cx="1643743" cy="1643743"/>
            <a:chOff x="5036684" y="1770743"/>
            <a:chExt cx="2191657" cy="2191657"/>
          </a:xfrm>
        </p:grpSpPr>
        <p:sp>
          <p:nvSpPr>
            <p:cNvPr id="35" name="Oval 34"/>
            <p:cNvSpPr/>
            <p:nvPr/>
          </p:nvSpPr>
          <p:spPr>
            <a:xfrm>
              <a:off x="5036684" y="1770743"/>
              <a:ext cx="2191657" cy="21916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6" name="Oval 35"/>
            <p:cNvSpPr/>
            <p:nvPr/>
          </p:nvSpPr>
          <p:spPr>
            <a:xfrm>
              <a:off x="5176384" y="1910443"/>
              <a:ext cx="1912256" cy="1912256"/>
            </a:xfrm>
            <a:prstGeom prst="ellipse">
              <a:avLst/>
            </a:prstGeom>
            <a:solidFill>
              <a:schemeClr val="tx1">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Oval 36"/>
            <p:cNvSpPr/>
            <p:nvPr/>
          </p:nvSpPr>
          <p:spPr>
            <a:xfrm>
              <a:off x="5339329" y="2073388"/>
              <a:ext cx="1586366" cy="1586366"/>
            </a:xfrm>
            <a:prstGeom prst="ellipse">
              <a:avLst/>
            </a:prstGeom>
            <a:solidFill>
              <a:schemeClr val="tx1">
                <a:alpha val="2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Oval 37"/>
            <p:cNvSpPr/>
            <p:nvPr/>
          </p:nvSpPr>
          <p:spPr>
            <a:xfrm>
              <a:off x="5492495" y="2235822"/>
              <a:ext cx="1280036" cy="1280036"/>
            </a:xfrm>
            <a:prstGeom prst="ellipse">
              <a:avLst/>
            </a:prstGeom>
            <a:solidFill>
              <a:schemeClr val="tx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39" name="Group 38"/>
          <p:cNvGrpSpPr/>
          <p:nvPr/>
        </p:nvGrpSpPr>
        <p:grpSpPr>
          <a:xfrm>
            <a:off x="2393686" y="2159397"/>
            <a:ext cx="1506035" cy="489316"/>
            <a:chOff x="3191581" y="1736196"/>
            <a:chExt cx="2008047" cy="652421"/>
          </a:xfrm>
        </p:grpSpPr>
        <p:grpSp>
          <p:nvGrpSpPr>
            <p:cNvPr id="40" name="Group 39"/>
            <p:cNvGrpSpPr/>
            <p:nvPr/>
          </p:nvGrpSpPr>
          <p:grpSpPr>
            <a:xfrm>
              <a:off x="3382081" y="1832353"/>
              <a:ext cx="1817547" cy="556264"/>
              <a:chOff x="3382081" y="1832353"/>
              <a:chExt cx="1817547" cy="556264"/>
            </a:xfrm>
          </p:grpSpPr>
          <p:cxnSp>
            <p:nvCxnSpPr>
              <p:cNvPr id="42" name="Straight Connector 41"/>
              <p:cNvCxnSpPr/>
              <p:nvPr/>
            </p:nvCxnSpPr>
            <p:spPr>
              <a:xfrm>
                <a:off x="4482012" y="1832353"/>
                <a:ext cx="717616" cy="556264"/>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41" name="Oval 40"/>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44" name="Group 43"/>
          <p:cNvGrpSpPr/>
          <p:nvPr/>
        </p:nvGrpSpPr>
        <p:grpSpPr>
          <a:xfrm>
            <a:off x="1264480" y="2112188"/>
            <a:ext cx="1149563" cy="410388"/>
            <a:chOff x="1685973" y="1673249"/>
            <a:chExt cx="1532750" cy="547184"/>
          </a:xfrm>
        </p:grpSpPr>
        <p:sp>
          <p:nvSpPr>
            <p:cNvPr id="45" name="TextBox 44"/>
            <p:cNvSpPr txBox="1"/>
            <p:nvPr/>
          </p:nvSpPr>
          <p:spPr>
            <a:xfrm>
              <a:off x="1685973" y="1673249"/>
              <a:ext cx="1503731" cy="338555"/>
            </a:xfrm>
            <a:prstGeom prst="rect">
              <a:avLst/>
            </a:prstGeom>
            <a:noFill/>
          </p:spPr>
          <p:txBody>
            <a:bodyPr wrap="square" rtlCol="0">
              <a:spAutoFit/>
            </a:bodyPr>
            <a:lstStyle/>
            <a:p>
              <a:pPr algn="r"/>
              <a:r>
                <a:rPr lang="id-ID" sz="1050" b="1" dirty="0">
                  <a:solidFill>
                    <a:schemeClr val="tx1">
                      <a:lumMod val="65000"/>
                      <a:lumOff val="35000"/>
                    </a:schemeClr>
                  </a:solidFill>
                  <a:latin typeface="Montserrat" panose="00000500000000000000" pitchFamily="50" charset="0"/>
                </a:rPr>
                <a:t>INSERT TEXT</a:t>
              </a:r>
            </a:p>
          </p:txBody>
        </p:sp>
        <p:sp>
          <p:nvSpPr>
            <p:cNvPr id="46" name="TextBox 45"/>
            <p:cNvSpPr txBox="1"/>
            <p:nvPr/>
          </p:nvSpPr>
          <p:spPr>
            <a:xfrm>
              <a:off x="1714992" y="1928045"/>
              <a:ext cx="1503731" cy="292388"/>
            </a:xfrm>
            <a:prstGeom prst="rect">
              <a:avLst/>
            </a:prstGeom>
            <a:noFill/>
          </p:spPr>
          <p:txBody>
            <a:bodyPr wrap="square" rtlCol="0">
              <a:spAutoFit/>
            </a:bodyPr>
            <a:lstStyle/>
            <a:p>
              <a:pPr algn="r"/>
              <a:r>
                <a:rPr lang="id-ID" sz="825" dirty="0">
                  <a:solidFill>
                    <a:schemeClr val="bg1">
                      <a:lumMod val="75000"/>
                    </a:schemeClr>
                  </a:solidFill>
                  <a:latin typeface="Neris Thin" panose="00000300000000000000" pitchFamily="50" charset="0"/>
                </a:rPr>
                <a:t>Insert tex</a:t>
              </a:r>
            </a:p>
          </p:txBody>
        </p:sp>
      </p:grpSp>
      <p:grpSp>
        <p:nvGrpSpPr>
          <p:cNvPr id="47" name="Group 46"/>
          <p:cNvGrpSpPr/>
          <p:nvPr/>
        </p:nvGrpSpPr>
        <p:grpSpPr>
          <a:xfrm>
            <a:off x="2393686" y="2903651"/>
            <a:ext cx="1563952" cy="142875"/>
            <a:chOff x="3191581" y="1736196"/>
            <a:chExt cx="2085269" cy="190500"/>
          </a:xfrm>
        </p:grpSpPr>
        <p:grpSp>
          <p:nvGrpSpPr>
            <p:cNvPr id="48" name="Group 47"/>
            <p:cNvGrpSpPr/>
            <p:nvPr/>
          </p:nvGrpSpPr>
          <p:grpSpPr>
            <a:xfrm>
              <a:off x="3382081" y="1810943"/>
              <a:ext cx="1894769" cy="21410"/>
              <a:chOff x="3382081" y="1810943"/>
              <a:chExt cx="1894769" cy="21410"/>
            </a:xfrm>
          </p:grpSpPr>
          <p:cxnSp>
            <p:nvCxnSpPr>
              <p:cNvPr id="50" name="Straight Connector 49"/>
              <p:cNvCxnSpPr/>
              <p:nvPr/>
            </p:nvCxnSpPr>
            <p:spPr>
              <a:xfrm flipV="1">
                <a:off x="4482012" y="1810943"/>
                <a:ext cx="794838" cy="21410"/>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49" name="Oval 48"/>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52" name="Group 51"/>
          <p:cNvGrpSpPr/>
          <p:nvPr/>
        </p:nvGrpSpPr>
        <p:grpSpPr>
          <a:xfrm>
            <a:off x="1272125" y="2856787"/>
            <a:ext cx="1149563" cy="410388"/>
            <a:chOff x="1696167" y="2666047"/>
            <a:chExt cx="1532750" cy="547184"/>
          </a:xfrm>
        </p:grpSpPr>
        <p:sp>
          <p:nvSpPr>
            <p:cNvPr id="53" name="TextBox 52"/>
            <p:cNvSpPr txBox="1"/>
            <p:nvPr/>
          </p:nvSpPr>
          <p:spPr>
            <a:xfrm>
              <a:off x="1696167" y="2666047"/>
              <a:ext cx="1503731" cy="338555"/>
            </a:xfrm>
            <a:prstGeom prst="rect">
              <a:avLst/>
            </a:prstGeom>
            <a:noFill/>
          </p:spPr>
          <p:txBody>
            <a:bodyPr wrap="square" rtlCol="0">
              <a:spAutoFit/>
            </a:bodyPr>
            <a:lstStyle/>
            <a:p>
              <a:pPr algn="r"/>
              <a:r>
                <a:rPr lang="id-ID" sz="1050" b="1" dirty="0">
                  <a:solidFill>
                    <a:schemeClr val="tx1">
                      <a:lumMod val="65000"/>
                      <a:lumOff val="35000"/>
                    </a:schemeClr>
                  </a:solidFill>
                  <a:latin typeface="Montserrat" panose="00000500000000000000" pitchFamily="50" charset="0"/>
                </a:rPr>
                <a:t>INSERT TEXT</a:t>
              </a:r>
            </a:p>
          </p:txBody>
        </p:sp>
        <p:sp>
          <p:nvSpPr>
            <p:cNvPr id="54" name="TextBox 53"/>
            <p:cNvSpPr txBox="1"/>
            <p:nvPr/>
          </p:nvSpPr>
          <p:spPr>
            <a:xfrm>
              <a:off x="1725186" y="2920843"/>
              <a:ext cx="1503731" cy="292388"/>
            </a:xfrm>
            <a:prstGeom prst="rect">
              <a:avLst/>
            </a:prstGeom>
            <a:noFill/>
          </p:spPr>
          <p:txBody>
            <a:bodyPr wrap="square" rtlCol="0">
              <a:spAutoFit/>
            </a:bodyPr>
            <a:lstStyle/>
            <a:p>
              <a:pPr algn="r"/>
              <a:r>
                <a:rPr lang="id-ID" sz="825" dirty="0">
                  <a:solidFill>
                    <a:schemeClr val="bg1">
                      <a:lumMod val="75000"/>
                    </a:schemeClr>
                  </a:solidFill>
                  <a:latin typeface="Neris Thin" panose="00000300000000000000" pitchFamily="50" charset="0"/>
                </a:rPr>
                <a:t>Insert tex</a:t>
              </a:r>
            </a:p>
          </p:txBody>
        </p:sp>
      </p:grpSp>
      <p:grpSp>
        <p:nvGrpSpPr>
          <p:cNvPr id="55" name="Group 54"/>
          <p:cNvGrpSpPr/>
          <p:nvPr/>
        </p:nvGrpSpPr>
        <p:grpSpPr>
          <a:xfrm>
            <a:off x="1293541" y="3539852"/>
            <a:ext cx="1149563" cy="410388"/>
            <a:chOff x="1724721" y="3576799"/>
            <a:chExt cx="1532750" cy="547184"/>
          </a:xfrm>
        </p:grpSpPr>
        <p:sp>
          <p:nvSpPr>
            <p:cNvPr id="56" name="TextBox 55"/>
            <p:cNvSpPr txBox="1"/>
            <p:nvPr/>
          </p:nvSpPr>
          <p:spPr>
            <a:xfrm>
              <a:off x="1724721" y="3576799"/>
              <a:ext cx="1503731" cy="338555"/>
            </a:xfrm>
            <a:prstGeom prst="rect">
              <a:avLst/>
            </a:prstGeom>
            <a:noFill/>
          </p:spPr>
          <p:txBody>
            <a:bodyPr wrap="square" rtlCol="0">
              <a:spAutoFit/>
            </a:bodyPr>
            <a:lstStyle/>
            <a:p>
              <a:pPr algn="r"/>
              <a:r>
                <a:rPr lang="id-ID" sz="1050" b="1" dirty="0">
                  <a:solidFill>
                    <a:schemeClr val="tx1">
                      <a:lumMod val="65000"/>
                      <a:lumOff val="35000"/>
                    </a:schemeClr>
                  </a:solidFill>
                  <a:latin typeface="Montserrat" panose="00000500000000000000" pitchFamily="50" charset="0"/>
                </a:rPr>
                <a:t>INSERT TEXT</a:t>
              </a:r>
            </a:p>
          </p:txBody>
        </p:sp>
        <p:sp>
          <p:nvSpPr>
            <p:cNvPr id="57" name="TextBox 56"/>
            <p:cNvSpPr txBox="1"/>
            <p:nvPr/>
          </p:nvSpPr>
          <p:spPr>
            <a:xfrm>
              <a:off x="1753740" y="3831595"/>
              <a:ext cx="1503731" cy="292388"/>
            </a:xfrm>
            <a:prstGeom prst="rect">
              <a:avLst/>
            </a:prstGeom>
            <a:noFill/>
          </p:spPr>
          <p:txBody>
            <a:bodyPr wrap="square" rtlCol="0">
              <a:spAutoFit/>
            </a:bodyPr>
            <a:lstStyle/>
            <a:p>
              <a:pPr algn="r"/>
              <a:r>
                <a:rPr lang="id-ID" sz="825" dirty="0">
                  <a:solidFill>
                    <a:schemeClr val="bg1">
                      <a:lumMod val="75000"/>
                    </a:schemeClr>
                  </a:solidFill>
                  <a:latin typeface="Neris Thin" panose="00000300000000000000" pitchFamily="50" charset="0"/>
                </a:rPr>
                <a:t>Insert tex</a:t>
              </a:r>
            </a:p>
          </p:txBody>
        </p:sp>
      </p:grpSp>
      <p:grpSp>
        <p:nvGrpSpPr>
          <p:cNvPr id="58" name="Group 57"/>
          <p:cNvGrpSpPr/>
          <p:nvPr/>
        </p:nvGrpSpPr>
        <p:grpSpPr>
          <a:xfrm flipV="1">
            <a:off x="2426401" y="3217967"/>
            <a:ext cx="1692971" cy="489316"/>
            <a:chOff x="3191581" y="1736196"/>
            <a:chExt cx="2008047" cy="652421"/>
          </a:xfrm>
        </p:grpSpPr>
        <p:grpSp>
          <p:nvGrpSpPr>
            <p:cNvPr id="59" name="Group 58"/>
            <p:cNvGrpSpPr/>
            <p:nvPr/>
          </p:nvGrpSpPr>
          <p:grpSpPr>
            <a:xfrm>
              <a:off x="3382081" y="1832353"/>
              <a:ext cx="1817547" cy="556264"/>
              <a:chOff x="3382081" y="1832353"/>
              <a:chExt cx="1817547" cy="556264"/>
            </a:xfrm>
          </p:grpSpPr>
          <p:cxnSp>
            <p:nvCxnSpPr>
              <p:cNvPr id="61" name="Straight Connector 60"/>
              <p:cNvCxnSpPr/>
              <p:nvPr/>
            </p:nvCxnSpPr>
            <p:spPr>
              <a:xfrm>
                <a:off x="4482012" y="1832353"/>
                <a:ext cx="717616" cy="556264"/>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0" name="Oval 59"/>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63" name="Group 62"/>
          <p:cNvGrpSpPr/>
          <p:nvPr/>
        </p:nvGrpSpPr>
        <p:grpSpPr>
          <a:xfrm flipH="1">
            <a:off x="4847188" y="1986857"/>
            <a:ext cx="1738246" cy="972855"/>
            <a:chOff x="3191581" y="1736196"/>
            <a:chExt cx="2317661" cy="1297140"/>
          </a:xfrm>
        </p:grpSpPr>
        <p:grpSp>
          <p:nvGrpSpPr>
            <p:cNvPr id="64" name="Group 63"/>
            <p:cNvGrpSpPr/>
            <p:nvPr/>
          </p:nvGrpSpPr>
          <p:grpSpPr>
            <a:xfrm>
              <a:off x="3382081" y="1832353"/>
              <a:ext cx="2127161" cy="1200983"/>
              <a:chOff x="3382081" y="1832353"/>
              <a:chExt cx="2127161" cy="1200983"/>
            </a:xfrm>
          </p:grpSpPr>
          <p:cxnSp>
            <p:nvCxnSpPr>
              <p:cNvPr id="66" name="Straight Connector 65"/>
              <p:cNvCxnSpPr/>
              <p:nvPr/>
            </p:nvCxnSpPr>
            <p:spPr>
              <a:xfrm>
                <a:off x="4482012" y="1832353"/>
                <a:ext cx="1027230" cy="1200983"/>
              </a:xfrm>
              <a:prstGeom prst="line">
                <a:avLst/>
              </a:prstGeom>
              <a:ln w="12700">
                <a:solidFill>
                  <a:schemeClr val="bg1">
                    <a:lumMod val="65000"/>
                  </a:schemeClr>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382081" y="1832353"/>
                <a:ext cx="109993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5" name="Oval 64"/>
            <p:cNvSpPr/>
            <p:nvPr/>
          </p:nvSpPr>
          <p:spPr>
            <a:xfrm>
              <a:off x="3191581" y="1736196"/>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68" name="Group 67"/>
          <p:cNvGrpSpPr/>
          <p:nvPr/>
        </p:nvGrpSpPr>
        <p:grpSpPr>
          <a:xfrm>
            <a:off x="6607902" y="1939647"/>
            <a:ext cx="1127799" cy="409378"/>
            <a:chOff x="8810536" y="1443195"/>
            <a:chExt cx="1503732" cy="545836"/>
          </a:xfrm>
        </p:grpSpPr>
        <p:sp>
          <p:nvSpPr>
            <p:cNvPr id="69" name="TextBox 68"/>
            <p:cNvSpPr txBox="1"/>
            <p:nvPr/>
          </p:nvSpPr>
          <p:spPr>
            <a:xfrm>
              <a:off x="8810536" y="1443195"/>
              <a:ext cx="1503732" cy="338554"/>
            </a:xfrm>
            <a:prstGeom prst="rect">
              <a:avLst/>
            </a:prstGeom>
            <a:noFill/>
          </p:spPr>
          <p:txBody>
            <a:bodyPr wrap="square" rtlCol="0">
              <a:spAutoFit/>
            </a:bodyPr>
            <a:lstStyle/>
            <a:p>
              <a:r>
                <a:rPr lang="id-ID" sz="1050" b="1" dirty="0">
                  <a:solidFill>
                    <a:schemeClr val="tx1">
                      <a:lumMod val="65000"/>
                      <a:lumOff val="35000"/>
                    </a:schemeClr>
                  </a:solidFill>
                  <a:latin typeface="Montserrat" panose="00000500000000000000" pitchFamily="50" charset="0"/>
                </a:rPr>
                <a:t>INSERT TEXT</a:t>
              </a:r>
            </a:p>
          </p:txBody>
        </p:sp>
        <p:sp>
          <p:nvSpPr>
            <p:cNvPr id="70" name="TextBox 69"/>
            <p:cNvSpPr txBox="1"/>
            <p:nvPr/>
          </p:nvSpPr>
          <p:spPr>
            <a:xfrm>
              <a:off x="8810536" y="1696643"/>
              <a:ext cx="1503732" cy="292388"/>
            </a:xfrm>
            <a:prstGeom prst="rect">
              <a:avLst/>
            </a:prstGeom>
            <a:noFill/>
          </p:spPr>
          <p:txBody>
            <a:bodyPr wrap="square" rtlCol="0">
              <a:spAutoFit/>
            </a:bodyPr>
            <a:lstStyle/>
            <a:p>
              <a:r>
                <a:rPr lang="id-ID" sz="825" dirty="0">
                  <a:solidFill>
                    <a:schemeClr val="bg1">
                      <a:lumMod val="75000"/>
                    </a:schemeClr>
                  </a:solidFill>
                  <a:latin typeface="Neris Thin" panose="00000300000000000000" pitchFamily="50" charset="0"/>
                </a:rPr>
                <a:t>Insert tex</a:t>
              </a:r>
            </a:p>
          </p:txBody>
        </p:sp>
      </p:grpSp>
      <p:sp>
        <p:nvSpPr>
          <p:cNvPr id="71" name="Title 1"/>
          <p:cNvSpPr txBox="1">
            <a:spLocks/>
          </p:cNvSpPr>
          <p:nvPr/>
        </p:nvSpPr>
        <p:spPr>
          <a:xfrm>
            <a:off x="5931089" y="2871047"/>
            <a:ext cx="1551948"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4050" i="1" spc="-225" dirty="0">
                <a:solidFill>
                  <a:schemeClr val="accent1"/>
                </a:solidFill>
                <a:latin typeface="Montserrat" panose="00000500000000000000" pitchFamily="50" charset="0"/>
              </a:rPr>
              <a:t>3,456</a:t>
            </a:r>
            <a:endParaRPr lang="en-US" sz="4050" b="1" i="1" spc="-225" dirty="0">
              <a:solidFill>
                <a:schemeClr val="accent1"/>
              </a:solidFill>
              <a:latin typeface="Montserrat" panose="00000500000000000000" pitchFamily="50" charset="0"/>
            </a:endParaRPr>
          </a:p>
        </p:txBody>
      </p:sp>
      <p:sp>
        <p:nvSpPr>
          <p:cNvPr id="72" name="TextBox 71"/>
          <p:cNvSpPr txBox="1"/>
          <p:nvPr/>
        </p:nvSpPr>
        <p:spPr>
          <a:xfrm>
            <a:off x="5985478" y="3348364"/>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Production</a:t>
            </a:r>
          </a:p>
        </p:txBody>
      </p:sp>
      <p:grpSp>
        <p:nvGrpSpPr>
          <p:cNvPr id="73" name="Group 72"/>
          <p:cNvGrpSpPr/>
          <p:nvPr/>
        </p:nvGrpSpPr>
        <p:grpSpPr>
          <a:xfrm>
            <a:off x="1549353" y="4080275"/>
            <a:ext cx="994403" cy="994403"/>
            <a:chOff x="1047519" y="1721384"/>
            <a:chExt cx="1707616" cy="1707616"/>
          </a:xfrm>
        </p:grpSpPr>
        <p:sp>
          <p:nvSpPr>
            <p:cNvPr id="74" name="Oval 73"/>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75" name="Pie 47"/>
            <p:cNvSpPr/>
            <p:nvPr/>
          </p:nvSpPr>
          <p:spPr>
            <a:xfrm>
              <a:off x="1047519" y="1721384"/>
              <a:ext cx="1707616" cy="1707616"/>
            </a:xfrm>
            <a:prstGeom prst="pie">
              <a:avLst>
                <a:gd name="adj1" fmla="val 0"/>
                <a:gd name="adj2" fmla="val 131469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76" name="Oval 75"/>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60%</a:t>
              </a:r>
            </a:p>
          </p:txBody>
        </p:sp>
      </p:grpSp>
      <p:grpSp>
        <p:nvGrpSpPr>
          <p:cNvPr id="77" name="Group 76"/>
          <p:cNvGrpSpPr/>
          <p:nvPr/>
        </p:nvGrpSpPr>
        <p:grpSpPr>
          <a:xfrm>
            <a:off x="1499346" y="5112385"/>
            <a:ext cx="1127799" cy="409378"/>
            <a:chOff x="1999128" y="5673508"/>
            <a:chExt cx="1503732" cy="545836"/>
          </a:xfrm>
        </p:grpSpPr>
        <p:sp>
          <p:nvSpPr>
            <p:cNvPr id="78" name="TextBox 77"/>
            <p:cNvSpPr txBox="1"/>
            <p:nvPr/>
          </p:nvSpPr>
          <p:spPr>
            <a:xfrm>
              <a:off x="1999128" y="5673508"/>
              <a:ext cx="1503732" cy="338554"/>
            </a:xfrm>
            <a:prstGeom prst="rect">
              <a:avLst/>
            </a:prstGeom>
            <a:noFill/>
          </p:spPr>
          <p:txBody>
            <a:bodyPr wrap="square" rtlCol="0">
              <a:spAutoFit/>
            </a:bodyPr>
            <a:lstStyle/>
            <a:p>
              <a:pPr algn="ctr"/>
              <a:r>
                <a:rPr lang="id-ID" sz="1050" b="1" dirty="0">
                  <a:solidFill>
                    <a:schemeClr val="tx1">
                      <a:lumMod val="65000"/>
                      <a:lumOff val="35000"/>
                    </a:schemeClr>
                  </a:solidFill>
                  <a:latin typeface="Montserrat" panose="00000500000000000000" pitchFamily="50" charset="0"/>
                </a:rPr>
                <a:t>Title here</a:t>
              </a:r>
            </a:p>
          </p:txBody>
        </p:sp>
        <p:sp>
          <p:nvSpPr>
            <p:cNvPr id="79" name="TextBox 78"/>
            <p:cNvSpPr txBox="1"/>
            <p:nvPr/>
          </p:nvSpPr>
          <p:spPr>
            <a:xfrm>
              <a:off x="1999128" y="5926956"/>
              <a:ext cx="1503732" cy="292388"/>
            </a:xfrm>
            <a:prstGeom prst="rect">
              <a:avLst/>
            </a:prstGeom>
            <a:noFill/>
          </p:spPr>
          <p:txBody>
            <a:bodyPr wrap="square" rtlCol="0">
              <a:spAutoFit/>
            </a:bodyPr>
            <a:lstStyle/>
            <a:p>
              <a:pPr algn="ctr"/>
              <a:r>
                <a:rPr lang="id-ID" sz="825" dirty="0">
                  <a:solidFill>
                    <a:schemeClr val="bg1">
                      <a:lumMod val="75000"/>
                    </a:schemeClr>
                  </a:solidFill>
                  <a:latin typeface="Montserrat" panose="00000500000000000000" pitchFamily="50" charset="0"/>
                </a:rPr>
                <a:t>Insert tex</a:t>
              </a:r>
            </a:p>
          </p:txBody>
        </p:sp>
      </p:grpSp>
      <p:grpSp>
        <p:nvGrpSpPr>
          <p:cNvPr id="80" name="Group 79"/>
          <p:cNvGrpSpPr/>
          <p:nvPr/>
        </p:nvGrpSpPr>
        <p:grpSpPr>
          <a:xfrm>
            <a:off x="3151163" y="4080275"/>
            <a:ext cx="994403" cy="994403"/>
            <a:chOff x="1047519" y="1721384"/>
            <a:chExt cx="1707616" cy="1707616"/>
          </a:xfrm>
        </p:grpSpPr>
        <p:sp>
          <p:nvSpPr>
            <p:cNvPr id="81" name="Oval 80"/>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82" name="Pie 57"/>
            <p:cNvSpPr/>
            <p:nvPr/>
          </p:nvSpPr>
          <p:spPr>
            <a:xfrm>
              <a:off x="1047519" y="1721384"/>
              <a:ext cx="1707616" cy="1707616"/>
            </a:xfrm>
            <a:prstGeom prst="pie">
              <a:avLst>
                <a:gd name="adj1" fmla="val 0"/>
                <a:gd name="adj2" fmla="val 1637496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83" name="Oval 82"/>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76%</a:t>
              </a:r>
            </a:p>
          </p:txBody>
        </p:sp>
      </p:grpSp>
      <p:grpSp>
        <p:nvGrpSpPr>
          <p:cNvPr id="84" name="Group 83"/>
          <p:cNvGrpSpPr/>
          <p:nvPr/>
        </p:nvGrpSpPr>
        <p:grpSpPr>
          <a:xfrm>
            <a:off x="3101156" y="5112385"/>
            <a:ext cx="1127799" cy="409378"/>
            <a:chOff x="4134875" y="5673508"/>
            <a:chExt cx="1503732" cy="545836"/>
          </a:xfrm>
        </p:grpSpPr>
        <p:sp>
          <p:nvSpPr>
            <p:cNvPr id="85" name="TextBox 84"/>
            <p:cNvSpPr txBox="1"/>
            <p:nvPr/>
          </p:nvSpPr>
          <p:spPr>
            <a:xfrm>
              <a:off x="4134875" y="5673508"/>
              <a:ext cx="1503732" cy="338554"/>
            </a:xfrm>
            <a:prstGeom prst="rect">
              <a:avLst/>
            </a:prstGeom>
            <a:noFill/>
          </p:spPr>
          <p:txBody>
            <a:bodyPr wrap="square" rtlCol="0">
              <a:spAutoFit/>
            </a:bodyPr>
            <a:lstStyle/>
            <a:p>
              <a:pPr algn="ctr"/>
              <a:r>
                <a:rPr lang="id-ID" sz="1050" b="1" dirty="0">
                  <a:solidFill>
                    <a:schemeClr val="tx1">
                      <a:lumMod val="65000"/>
                      <a:lumOff val="35000"/>
                    </a:schemeClr>
                  </a:solidFill>
                  <a:latin typeface="Montserrat" panose="00000500000000000000" pitchFamily="50" charset="0"/>
                </a:rPr>
                <a:t>Title here</a:t>
              </a:r>
            </a:p>
          </p:txBody>
        </p:sp>
        <p:sp>
          <p:nvSpPr>
            <p:cNvPr id="86" name="TextBox 85"/>
            <p:cNvSpPr txBox="1"/>
            <p:nvPr/>
          </p:nvSpPr>
          <p:spPr>
            <a:xfrm>
              <a:off x="4134875" y="5926956"/>
              <a:ext cx="1503732" cy="292388"/>
            </a:xfrm>
            <a:prstGeom prst="rect">
              <a:avLst/>
            </a:prstGeom>
            <a:noFill/>
          </p:spPr>
          <p:txBody>
            <a:bodyPr wrap="square" rtlCol="0">
              <a:spAutoFit/>
            </a:bodyPr>
            <a:lstStyle/>
            <a:p>
              <a:pPr algn="ctr"/>
              <a:r>
                <a:rPr lang="id-ID" sz="825" dirty="0">
                  <a:solidFill>
                    <a:schemeClr val="bg1">
                      <a:lumMod val="75000"/>
                    </a:schemeClr>
                  </a:solidFill>
                  <a:latin typeface="Montserrat" panose="00000500000000000000" pitchFamily="50" charset="0"/>
                </a:rPr>
                <a:t>Insert tex</a:t>
              </a:r>
            </a:p>
          </p:txBody>
        </p:sp>
      </p:grpSp>
      <p:grpSp>
        <p:nvGrpSpPr>
          <p:cNvPr id="87" name="Group 86"/>
          <p:cNvGrpSpPr/>
          <p:nvPr/>
        </p:nvGrpSpPr>
        <p:grpSpPr>
          <a:xfrm>
            <a:off x="4758580" y="4079383"/>
            <a:ext cx="994403" cy="994403"/>
            <a:chOff x="1047519" y="1721384"/>
            <a:chExt cx="1707616" cy="1707616"/>
          </a:xfrm>
        </p:grpSpPr>
        <p:sp>
          <p:nvSpPr>
            <p:cNvPr id="88" name="Oval 87"/>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89" name="Pie 63"/>
            <p:cNvSpPr/>
            <p:nvPr/>
          </p:nvSpPr>
          <p:spPr>
            <a:xfrm>
              <a:off x="1047519" y="1721384"/>
              <a:ext cx="1707616" cy="1707616"/>
            </a:xfrm>
            <a:prstGeom prst="pie">
              <a:avLst>
                <a:gd name="adj1" fmla="val 4917631"/>
                <a:gd name="adj2" fmla="val 1099339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90" name="Oval 89"/>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27%</a:t>
              </a:r>
            </a:p>
          </p:txBody>
        </p:sp>
      </p:grpSp>
      <p:grpSp>
        <p:nvGrpSpPr>
          <p:cNvPr id="91" name="Group 90"/>
          <p:cNvGrpSpPr/>
          <p:nvPr/>
        </p:nvGrpSpPr>
        <p:grpSpPr>
          <a:xfrm>
            <a:off x="4708573" y="5111492"/>
            <a:ext cx="1127799" cy="409378"/>
            <a:chOff x="6278097" y="5672318"/>
            <a:chExt cx="1503732" cy="545836"/>
          </a:xfrm>
        </p:grpSpPr>
        <p:sp>
          <p:nvSpPr>
            <p:cNvPr id="92" name="TextBox 91"/>
            <p:cNvSpPr txBox="1"/>
            <p:nvPr/>
          </p:nvSpPr>
          <p:spPr>
            <a:xfrm>
              <a:off x="6278097" y="5672318"/>
              <a:ext cx="1503732" cy="338554"/>
            </a:xfrm>
            <a:prstGeom prst="rect">
              <a:avLst/>
            </a:prstGeom>
            <a:noFill/>
          </p:spPr>
          <p:txBody>
            <a:bodyPr wrap="square" rtlCol="0">
              <a:spAutoFit/>
            </a:bodyPr>
            <a:lstStyle/>
            <a:p>
              <a:pPr algn="ctr"/>
              <a:r>
                <a:rPr lang="id-ID" sz="1050" b="1" dirty="0">
                  <a:solidFill>
                    <a:schemeClr val="tx1">
                      <a:lumMod val="65000"/>
                      <a:lumOff val="35000"/>
                    </a:schemeClr>
                  </a:solidFill>
                  <a:latin typeface="Montserrat" panose="00000500000000000000" pitchFamily="50" charset="0"/>
                </a:rPr>
                <a:t>Title here</a:t>
              </a:r>
            </a:p>
          </p:txBody>
        </p:sp>
        <p:sp>
          <p:nvSpPr>
            <p:cNvPr id="93" name="TextBox 92"/>
            <p:cNvSpPr txBox="1"/>
            <p:nvPr/>
          </p:nvSpPr>
          <p:spPr>
            <a:xfrm>
              <a:off x="6278097" y="5925766"/>
              <a:ext cx="1503732" cy="292388"/>
            </a:xfrm>
            <a:prstGeom prst="rect">
              <a:avLst/>
            </a:prstGeom>
            <a:noFill/>
          </p:spPr>
          <p:txBody>
            <a:bodyPr wrap="square" rtlCol="0">
              <a:spAutoFit/>
            </a:bodyPr>
            <a:lstStyle/>
            <a:p>
              <a:pPr algn="ctr"/>
              <a:r>
                <a:rPr lang="id-ID" sz="825" dirty="0">
                  <a:solidFill>
                    <a:schemeClr val="bg1">
                      <a:lumMod val="75000"/>
                    </a:schemeClr>
                  </a:solidFill>
                  <a:latin typeface="Montserrat" panose="00000500000000000000" pitchFamily="50" charset="0"/>
                </a:rPr>
                <a:t>Insert tex</a:t>
              </a:r>
            </a:p>
          </p:txBody>
        </p:sp>
      </p:grpSp>
      <p:grpSp>
        <p:nvGrpSpPr>
          <p:cNvPr id="94" name="Group 93"/>
          <p:cNvGrpSpPr/>
          <p:nvPr/>
        </p:nvGrpSpPr>
        <p:grpSpPr>
          <a:xfrm>
            <a:off x="6360390" y="4079383"/>
            <a:ext cx="994403" cy="994403"/>
            <a:chOff x="1047519" y="1721384"/>
            <a:chExt cx="1707616" cy="1707616"/>
          </a:xfrm>
        </p:grpSpPr>
        <p:sp>
          <p:nvSpPr>
            <p:cNvPr id="95" name="Oval 94"/>
            <p:cNvSpPr/>
            <p:nvPr/>
          </p:nvSpPr>
          <p:spPr>
            <a:xfrm>
              <a:off x="1047520" y="1721384"/>
              <a:ext cx="1707615" cy="1707615"/>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latin typeface="Montserrat" panose="00000500000000000000" pitchFamily="50" charset="0"/>
              </a:endParaRPr>
            </a:p>
          </p:txBody>
        </p:sp>
        <p:sp>
          <p:nvSpPr>
            <p:cNvPr id="96" name="Pie 69"/>
            <p:cNvSpPr/>
            <p:nvPr/>
          </p:nvSpPr>
          <p:spPr>
            <a:xfrm>
              <a:off x="1047519" y="1721384"/>
              <a:ext cx="1707616" cy="1707616"/>
            </a:xfrm>
            <a:prstGeom prst="pie">
              <a:avLst>
                <a:gd name="adj1" fmla="val 5296569"/>
                <a:gd name="adj2" fmla="val 1689458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chemeClr val="tx1"/>
                </a:solidFill>
                <a:latin typeface="Montserrat" panose="00000500000000000000" pitchFamily="50" charset="0"/>
              </a:endParaRPr>
            </a:p>
          </p:txBody>
        </p:sp>
        <p:sp>
          <p:nvSpPr>
            <p:cNvPr id="97" name="Oval 96"/>
            <p:cNvSpPr/>
            <p:nvPr/>
          </p:nvSpPr>
          <p:spPr>
            <a:xfrm>
              <a:off x="1238328" y="1912193"/>
              <a:ext cx="1325995" cy="13259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050" dirty="0">
                  <a:solidFill>
                    <a:schemeClr val="tx1">
                      <a:lumMod val="65000"/>
                      <a:lumOff val="35000"/>
                    </a:schemeClr>
                  </a:solidFill>
                  <a:latin typeface="Montserrat" panose="00000500000000000000" pitchFamily="50" charset="0"/>
                </a:rPr>
                <a:t>53%</a:t>
              </a:r>
            </a:p>
          </p:txBody>
        </p:sp>
      </p:grpSp>
      <p:grpSp>
        <p:nvGrpSpPr>
          <p:cNvPr id="98" name="Group 97"/>
          <p:cNvGrpSpPr/>
          <p:nvPr/>
        </p:nvGrpSpPr>
        <p:grpSpPr>
          <a:xfrm>
            <a:off x="6310383" y="5111492"/>
            <a:ext cx="1127799" cy="409378"/>
            <a:chOff x="8413844" y="5672318"/>
            <a:chExt cx="1503732" cy="545836"/>
          </a:xfrm>
        </p:grpSpPr>
        <p:sp>
          <p:nvSpPr>
            <p:cNvPr id="99" name="TextBox 98"/>
            <p:cNvSpPr txBox="1"/>
            <p:nvPr/>
          </p:nvSpPr>
          <p:spPr>
            <a:xfrm>
              <a:off x="8413844" y="5672318"/>
              <a:ext cx="1503732" cy="338554"/>
            </a:xfrm>
            <a:prstGeom prst="rect">
              <a:avLst/>
            </a:prstGeom>
            <a:noFill/>
          </p:spPr>
          <p:txBody>
            <a:bodyPr wrap="square" rtlCol="0">
              <a:spAutoFit/>
            </a:bodyPr>
            <a:lstStyle/>
            <a:p>
              <a:pPr algn="ctr"/>
              <a:r>
                <a:rPr lang="id-ID" sz="1050" b="1" dirty="0">
                  <a:solidFill>
                    <a:schemeClr val="tx1">
                      <a:lumMod val="65000"/>
                      <a:lumOff val="35000"/>
                    </a:schemeClr>
                  </a:solidFill>
                  <a:latin typeface="Montserrat" panose="00000500000000000000" pitchFamily="50" charset="0"/>
                </a:rPr>
                <a:t>Title here</a:t>
              </a:r>
            </a:p>
          </p:txBody>
        </p:sp>
        <p:sp>
          <p:nvSpPr>
            <p:cNvPr id="100" name="TextBox 99"/>
            <p:cNvSpPr txBox="1"/>
            <p:nvPr/>
          </p:nvSpPr>
          <p:spPr>
            <a:xfrm>
              <a:off x="8413844" y="5925766"/>
              <a:ext cx="1503732" cy="292388"/>
            </a:xfrm>
            <a:prstGeom prst="rect">
              <a:avLst/>
            </a:prstGeom>
            <a:noFill/>
          </p:spPr>
          <p:txBody>
            <a:bodyPr wrap="square" rtlCol="0">
              <a:spAutoFit/>
            </a:bodyPr>
            <a:lstStyle/>
            <a:p>
              <a:pPr algn="ctr"/>
              <a:r>
                <a:rPr lang="id-ID" sz="825" dirty="0">
                  <a:solidFill>
                    <a:schemeClr val="bg1">
                      <a:lumMod val="75000"/>
                    </a:schemeClr>
                  </a:solidFill>
                  <a:latin typeface="Montserrat" panose="00000500000000000000" pitchFamily="50" charset="0"/>
                </a:rPr>
                <a:t>Insert tex</a:t>
              </a:r>
            </a:p>
          </p:txBody>
        </p:sp>
      </p:grpSp>
    </p:spTree>
    <p:extLst>
      <p:ext uri="{BB962C8B-B14F-4D97-AF65-F5344CB8AC3E}">
        <p14:creationId xmlns:p14="http://schemas.microsoft.com/office/powerpoint/2010/main" val="33229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ANALYTIC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9396" y="2579099"/>
            <a:ext cx="5409508" cy="2136925"/>
            <a:chOff x="37578" y="1981079"/>
            <a:chExt cx="7763673" cy="3066894"/>
          </a:xfrm>
        </p:grpSpPr>
        <p:grpSp>
          <p:nvGrpSpPr>
            <p:cNvPr id="5" name="Group 4"/>
            <p:cNvGrpSpPr/>
            <p:nvPr/>
          </p:nvGrpSpPr>
          <p:grpSpPr>
            <a:xfrm flipH="1">
              <a:off x="5609088" y="2922482"/>
              <a:ext cx="2192163" cy="2125490"/>
              <a:chOff x="3024188" y="3378200"/>
              <a:chExt cx="2609851" cy="2530475"/>
            </a:xfrm>
          </p:grpSpPr>
          <p:sp>
            <p:nvSpPr>
              <p:cNvPr id="21" name="Freeform 7"/>
              <p:cNvSpPr>
                <a:spLocks/>
              </p:cNvSpPr>
              <p:nvPr/>
            </p:nvSpPr>
            <p:spPr bwMode="auto">
              <a:xfrm>
                <a:off x="3024188" y="3378200"/>
                <a:ext cx="1306513" cy="2530475"/>
              </a:xfrm>
              <a:custGeom>
                <a:avLst/>
                <a:gdLst>
                  <a:gd name="T0" fmla="*/ 334 w 348"/>
                  <a:gd name="T1" fmla="*/ 52 h 673"/>
                  <a:gd name="T2" fmla="*/ 0 w 348"/>
                  <a:gd name="T3" fmla="*/ 673 h 673"/>
                  <a:gd name="T4" fmla="*/ 348 w 348"/>
                  <a:gd name="T5" fmla="*/ 673 h 673"/>
                  <a:gd name="T6" fmla="*/ 348 w 348"/>
                  <a:gd name="T7" fmla="*/ 0 h 673"/>
                  <a:gd name="T8" fmla="*/ 334 w 348"/>
                  <a:gd name="T9" fmla="*/ 52 h 673"/>
                </a:gdLst>
                <a:ahLst/>
                <a:cxnLst>
                  <a:cxn ang="0">
                    <a:pos x="T0" y="T1"/>
                  </a:cxn>
                  <a:cxn ang="0">
                    <a:pos x="T2" y="T3"/>
                  </a:cxn>
                  <a:cxn ang="0">
                    <a:pos x="T4" y="T5"/>
                  </a:cxn>
                  <a:cxn ang="0">
                    <a:pos x="T6" y="T7"/>
                  </a:cxn>
                  <a:cxn ang="0">
                    <a:pos x="T8" y="T9"/>
                  </a:cxn>
                </a:cxnLst>
                <a:rect l="0" t="0" r="r" b="b"/>
                <a:pathLst>
                  <a:path w="348" h="673">
                    <a:moveTo>
                      <a:pt x="334" y="52"/>
                    </a:moveTo>
                    <a:cubicBezTo>
                      <a:pt x="243" y="520"/>
                      <a:pt x="0" y="673"/>
                      <a:pt x="0" y="673"/>
                    </a:cubicBezTo>
                    <a:cubicBezTo>
                      <a:pt x="348" y="673"/>
                      <a:pt x="348" y="673"/>
                      <a:pt x="348" y="673"/>
                    </a:cubicBezTo>
                    <a:cubicBezTo>
                      <a:pt x="348" y="0"/>
                      <a:pt x="348" y="0"/>
                      <a:pt x="348" y="0"/>
                    </a:cubicBezTo>
                    <a:cubicBezTo>
                      <a:pt x="345" y="0"/>
                      <a:pt x="339" y="24"/>
                      <a:pt x="334" y="52"/>
                    </a:cubicBezTo>
                    <a:close/>
                  </a:path>
                </a:pathLst>
              </a:custGeom>
              <a:solidFill>
                <a:schemeClr val="accent2">
                  <a:alpha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Freeform 8"/>
              <p:cNvSpPr>
                <a:spLocks/>
              </p:cNvSpPr>
              <p:nvPr/>
            </p:nvSpPr>
            <p:spPr bwMode="auto">
              <a:xfrm>
                <a:off x="4330701" y="3378200"/>
                <a:ext cx="1303338" cy="2530475"/>
              </a:xfrm>
              <a:custGeom>
                <a:avLst/>
                <a:gdLst>
                  <a:gd name="T0" fmla="*/ 14 w 347"/>
                  <a:gd name="T1" fmla="*/ 52 h 673"/>
                  <a:gd name="T2" fmla="*/ 0 w 347"/>
                  <a:gd name="T3" fmla="*/ 0 h 673"/>
                  <a:gd name="T4" fmla="*/ 0 w 347"/>
                  <a:gd name="T5" fmla="*/ 673 h 673"/>
                  <a:gd name="T6" fmla="*/ 347 w 347"/>
                  <a:gd name="T7" fmla="*/ 673 h 673"/>
                  <a:gd name="T8" fmla="*/ 14 w 347"/>
                  <a:gd name="T9" fmla="*/ 52 h 673"/>
                </a:gdLst>
                <a:ahLst/>
                <a:cxnLst>
                  <a:cxn ang="0">
                    <a:pos x="T0" y="T1"/>
                  </a:cxn>
                  <a:cxn ang="0">
                    <a:pos x="T2" y="T3"/>
                  </a:cxn>
                  <a:cxn ang="0">
                    <a:pos x="T4" y="T5"/>
                  </a:cxn>
                  <a:cxn ang="0">
                    <a:pos x="T6" y="T7"/>
                  </a:cxn>
                  <a:cxn ang="0">
                    <a:pos x="T8" y="T9"/>
                  </a:cxn>
                </a:cxnLst>
                <a:rect l="0" t="0" r="r" b="b"/>
                <a:pathLst>
                  <a:path w="347" h="673">
                    <a:moveTo>
                      <a:pt x="14" y="52"/>
                    </a:moveTo>
                    <a:cubicBezTo>
                      <a:pt x="9" y="24"/>
                      <a:pt x="3" y="0"/>
                      <a:pt x="0" y="0"/>
                    </a:cubicBezTo>
                    <a:cubicBezTo>
                      <a:pt x="0" y="673"/>
                      <a:pt x="0" y="673"/>
                      <a:pt x="0" y="673"/>
                    </a:cubicBezTo>
                    <a:cubicBezTo>
                      <a:pt x="347" y="673"/>
                      <a:pt x="347" y="673"/>
                      <a:pt x="347" y="673"/>
                    </a:cubicBezTo>
                    <a:cubicBezTo>
                      <a:pt x="347" y="673"/>
                      <a:pt x="105" y="520"/>
                      <a:pt x="14" y="52"/>
                    </a:cubicBezTo>
                    <a:close/>
                  </a:path>
                </a:pathLst>
              </a:custGeom>
              <a:solidFill>
                <a:schemeClr val="accent2">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6" name="Group 5"/>
            <p:cNvGrpSpPr/>
            <p:nvPr/>
          </p:nvGrpSpPr>
          <p:grpSpPr>
            <a:xfrm flipH="1">
              <a:off x="4509006" y="1981079"/>
              <a:ext cx="2188163" cy="3066893"/>
              <a:chOff x="4338638" y="2257425"/>
              <a:chExt cx="2605088" cy="3651250"/>
            </a:xfrm>
          </p:grpSpPr>
          <p:sp>
            <p:nvSpPr>
              <p:cNvPr id="19" name="Freeform 9"/>
              <p:cNvSpPr>
                <a:spLocks/>
              </p:cNvSpPr>
              <p:nvPr/>
            </p:nvSpPr>
            <p:spPr bwMode="auto">
              <a:xfrm>
                <a:off x="4338638" y="2257425"/>
                <a:ext cx="1303338" cy="3651250"/>
              </a:xfrm>
              <a:custGeom>
                <a:avLst/>
                <a:gdLst>
                  <a:gd name="T0" fmla="*/ 333 w 347"/>
                  <a:gd name="T1" fmla="*/ 75 h 971"/>
                  <a:gd name="T2" fmla="*/ 0 w 347"/>
                  <a:gd name="T3" fmla="*/ 971 h 971"/>
                  <a:gd name="T4" fmla="*/ 347 w 347"/>
                  <a:gd name="T5" fmla="*/ 971 h 971"/>
                  <a:gd name="T6" fmla="*/ 347 w 347"/>
                  <a:gd name="T7" fmla="*/ 0 h 971"/>
                  <a:gd name="T8" fmla="*/ 333 w 347"/>
                  <a:gd name="T9" fmla="*/ 75 h 971"/>
                </a:gdLst>
                <a:ahLst/>
                <a:cxnLst>
                  <a:cxn ang="0">
                    <a:pos x="T0" y="T1"/>
                  </a:cxn>
                  <a:cxn ang="0">
                    <a:pos x="T2" y="T3"/>
                  </a:cxn>
                  <a:cxn ang="0">
                    <a:pos x="T4" y="T5"/>
                  </a:cxn>
                  <a:cxn ang="0">
                    <a:pos x="T6" y="T7"/>
                  </a:cxn>
                  <a:cxn ang="0">
                    <a:pos x="T8" y="T9"/>
                  </a:cxn>
                </a:cxnLst>
                <a:rect l="0" t="0" r="r" b="b"/>
                <a:pathLst>
                  <a:path w="347" h="971">
                    <a:moveTo>
                      <a:pt x="333" y="75"/>
                    </a:moveTo>
                    <a:cubicBezTo>
                      <a:pt x="242" y="750"/>
                      <a:pt x="0" y="971"/>
                      <a:pt x="0" y="971"/>
                    </a:cubicBezTo>
                    <a:cubicBezTo>
                      <a:pt x="347" y="971"/>
                      <a:pt x="347" y="971"/>
                      <a:pt x="347" y="971"/>
                    </a:cubicBezTo>
                    <a:cubicBezTo>
                      <a:pt x="347" y="0"/>
                      <a:pt x="347" y="0"/>
                      <a:pt x="347" y="0"/>
                    </a:cubicBezTo>
                    <a:cubicBezTo>
                      <a:pt x="345" y="0"/>
                      <a:pt x="339" y="33"/>
                      <a:pt x="333" y="75"/>
                    </a:cubicBezTo>
                    <a:close/>
                  </a:path>
                </a:pathLst>
              </a:custGeom>
              <a:solidFill>
                <a:schemeClr val="accent3">
                  <a:alpha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0" name="Freeform 10"/>
              <p:cNvSpPr>
                <a:spLocks/>
              </p:cNvSpPr>
              <p:nvPr/>
            </p:nvSpPr>
            <p:spPr bwMode="auto">
              <a:xfrm>
                <a:off x="5641976" y="2257425"/>
                <a:ext cx="1301750" cy="3651250"/>
              </a:xfrm>
              <a:custGeom>
                <a:avLst/>
                <a:gdLst>
                  <a:gd name="T0" fmla="*/ 15 w 347"/>
                  <a:gd name="T1" fmla="*/ 75 h 971"/>
                  <a:gd name="T2" fmla="*/ 0 w 347"/>
                  <a:gd name="T3" fmla="*/ 0 h 971"/>
                  <a:gd name="T4" fmla="*/ 0 w 347"/>
                  <a:gd name="T5" fmla="*/ 971 h 971"/>
                  <a:gd name="T6" fmla="*/ 347 w 347"/>
                  <a:gd name="T7" fmla="*/ 971 h 971"/>
                  <a:gd name="T8" fmla="*/ 15 w 347"/>
                  <a:gd name="T9" fmla="*/ 75 h 971"/>
                </a:gdLst>
                <a:ahLst/>
                <a:cxnLst>
                  <a:cxn ang="0">
                    <a:pos x="T0" y="T1"/>
                  </a:cxn>
                  <a:cxn ang="0">
                    <a:pos x="T2" y="T3"/>
                  </a:cxn>
                  <a:cxn ang="0">
                    <a:pos x="T4" y="T5"/>
                  </a:cxn>
                  <a:cxn ang="0">
                    <a:pos x="T6" y="T7"/>
                  </a:cxn>
                  <a:cxn ang="0">
                    <a:pos x="T8" y="T9"/>
                  </a:cxn>
                </a:cxnLst>
                <a:rect l="0" t="0" r="r" b="b"/>
                <a:pathLst>
                  <a:path w="347" h="971">
                    <a:moveTo>
                      <a:pt x="15" y="75"/>
                    </a:moveTo>
                    <a:cubicBezTo>
                      <a:pt x="9" y="33"/>
                      <a:pt x="3" y="0"/>
                      <a:pt x="0" y="0"/>
                    </a:cubicBezTo>
                    <a:cubicBezTo>
                      <a:pt x="0" y="971"/>
                      <a:pt x="0" y="971"/>
                      <a:pt x="0" y="971"/>
                    </a:cubicBezTo>
                    <a:cubicBezTo>
                      <a:pt x="347" y="971"/>
                      <a:pt x="347" y="971"/>
                      <a:pt x="347" y="971"/>
                    </a:cubicBezTo>
                    <a:cubicBezTo>
                      <a:pt x="347" y="971"/>
                      <a:pt x="105" y="750"/>
                      <a:pt x="15" y="75"/>
                    </a:cubicBezTo>
                    <a:close/>
                  </a:path>
                </a:pathLst>
              </a:custGeom>
              <a:solidFill>
                <a:schemeClr val="accent3">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7" name="Group 6"/>
            <p:cNvGrpSpPr/>
            <p:nvPr/>
          </p:nvGrpSpPr>
          <p:grpSpPr>
            <a:xfrm flipH="1">
              <a:off x="3398257" y="3399851"/>
              <a:ext cx="2188163" cy="1648121"/>
              <a:chOff x="5661026" y="3946525"/>
              <a:chExt cx="2605088" cy="1962150"/>
            </a:xfrm>
          </p:grpSpPr>
          <p:sp>
            <p:nvSpPr>
              <p:cNvPr id="17" name="Freeform 11"/>
              <p:cNvSpPr>
                <a:spLocks/>
              </p:cNvSpPr>
              <p:nvPr/>
            </p:nvSpPr>
            <p:spPr bwMode="auto">
              <a:xfrm>
                <a:off x="5661026" y="3946525"/>
                <a:ext cx="1301750" cy="1962150"/>
              </a:xfrm>
              <a:custGeom>
                <a:avLst/>
                <a:gdLst>
                  <a:gd name="T0" fmla="*/ 333 w 347"/>
                  <a:gd name="T1" fmla="*/ 40 h 522"/>
                  <a:gd name="T2" fmla="*/ 0 w 347"/>
                  <a:gd name="T3" fmla="*/ 522 h 522"/>
                  <a:gd name="T4" fmla="*/ 347 w 347"/>
                  <a:gd name="T5" fmla="*/ 522 h 522"/>
                  <a:gd name="T6" fmla="*/ 347 w 347"/>
                  <a:gd name="T7" fmla="*/ 0 h 522"/>
                  <a:gd name="T8" fmla="*/ 333 w 347"/>
                  <a:gd name="T9" fmla="*/ 40 h 522"/>
                </a:gdLst>
                <a:ahLst/>
                <a:cxnLst>
                  <a:cxn ang="0">
                    <a:pos x="T0" y="T1"/>
                  </a:cxn>
                  <a:cxn ang="0">
                    <a:pos x="T2" y="T3"/>
                  </a:cxn>
                  <a:cxn ang="0">
                    <a:pos x="T4" y="T5"/>
                  </a:cxn>
                  <a:cxn ang="0">
                    <a:pos x="T6" y="T7"/>
                  </a:cxn>
                  <a:cxn ang="0">
                    <a:pos x="T8" y="T9"/>
                  </a:cxn>
                </a:cxnLst>
                <a:rect l="0" t="0" r="r" b="b"/>
                <a:pathLst>
                  <a:path w="347" h="522">
                    <a:moveTo>
                      <a:pt x="333" y="40"/>
                    </a:moveTo>
                    <a:cubicBezTo>
                      <a:pt x="242" y="403"/>
                      <a:pt x="0" y="522"/>
                      <a:pt x="0" y="522"/>
                    </a:cubicBezTo>
                    <a:cubicBezTo>
                      <a:pt x="347" y="522"/>
                      <a:pt x="347" y="522"/>
                      <a:pt x="347" y="522"/>
                    </a:cubicBezTo>
                    <a:cubicBezTo>
                      <a:pt x="347" y="0"/>
                      <a:pt x="347" y="0"/>
                      <a:pt x="347" y="0"/>
                    </a:cubicBezTo>
                    <a:cubicBezTo>
                      <a:pt x="344" y="0"/>
                      <a:pt x="338" y="18"/>
                      <a:pt x="333" y="40"/>
                    </a:cubicBezTo>
                    <a:close/>
                  </a:path>
                </a:pathLst>
              </a:custGeom>
              <a:solidFill>
                <a:schemeClr val="accent4">
                  <a:alpha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Freeform 12"/>
              <p:cNvSpPr>
                <a:spLocks/>
              </p:cNvSpPr>
              <p:nvPr/>
            </p:nvSpPr>
            <p:spPr bwMode="auto">
              <a:xfrm>
                <a:off x="6962776" y="3946525"/>
                <a:ext cx="1303338" cy="1962150"/>
              </a:xfrm>
              <a:custGeom>
                <a:avLst/>
                <a:gdLst>
                  <a:gd name="T0" fmla="*/ 14 w 347"/>
                  <a:gd name="T1" fmla="*/ 40 h 522"/>
                  <a:gd name="T2" fmla="*/ 0 w 347"/>
                  <a:gd name="T3" fmla="*/ 0 h 522"/>
                  <a:gd name="T4" fmla="*/ 0 w 347"/>
                  <a:gd name="T5" fmla="*/ 522 h 522"/>
                  <a:gd name="T6" fmla="*/ 347 w 347"/>
                  <a:gd name="T7" fmla="*/ 522 h 522"/>
                  <a:gd name="T8" fmla="*/ 14 w 347"/>
                  <a:gd name="T9" fmla="*/ 40 h 522"/>
                </a:gdLst>
                <a:ahLst/>
                <a:cxnLst>
                  <a:cxn ang="0">
                    <a:pos x="T0" y="T1"/>
                  </a:cxn>
                  <a:cxn ang="0">
                    <a:pos x="T2" y="T3"/>
                  </a:cxn>
                  <a:cxn ang="0">
                    <a:pos x="T4" y="T5"/>
                  </a:cxn>
                  <a:cxn ang="0">
                    <a:pos x="T6" y="T7"/>
                  </a:cxn>
                  <a:cxn ang="0">
                    <a:pos x="T8" y="T9"/>
                  </a:cxn>
                </a:cxnLst>
                <a:rect l="0" t="0" r="r" b="b"/>
                <a:pathLst>
                  <a:path w="347" h="522">
                    <a:moveTo>
                      <a:pt x="14" y="40"/>
                    </a:moveTo>
                    <a:cubicBezTo>
                      <a:pt x="9" y="18"/>
                      <a:pt x="3" y="0"/>
                      <a:pt x="0" y="0"/>
                    </a:cubicBezTo>
                    <a:cubicBezTo>
                      <a:pt x="0" y="522"/>
                      <a:pt x="0" y="522"/>
                      <a:pt x="0" y="522"/>
                    </a:cubicBezTo>
                    <a:cubicBezTo>
                      <a:pt x="347" y="522"/>
                      <a:pt x="347" y="522"/>
                      <a:pt x="347" y="522"/>
                    </a:cubicBezTo>
                    <a:cubicBezTo>
                      <a:pt x="347" y="522"/>
                      <a:pt x="105" y="403"/>
                      <a:pt x="14" y="40"/>
                    </a:cubicBezTo>
                    <a:close/>
                  </a:path>
                </a:pathLst>
              </a:custGeom>
              <a:solidFill>
                <a:schemeClr val="accent4">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8" name="Group 7"/>
            <p:cNvGrpSpPr/>
            <p:nvPr/>
          </p:nvGrpSpPr>
          <p:grpSpPr>
            <a:xfrm flipH="1">
              <a:off x="2294176" y="2549121"/>
              <a:ext cx="2192163" cy="2498851"/>
              <a:chOff x="6970713" y="2933700"/>
              <a:chExt cx="2609851" cy="2974975"/>
            </a:xfrm>
          </p:grpSpPr>
          <p:sp>
            <p:nvSpPr>
              <p:cNvPr id="15" name="Freeform 13"/>
              <p:cNvSpPr>
                <a:spLocks/>
              </p:cNvSpPr>
              <p:nvPr/>
            </p:nvSpPr>
            <p:spPr bwMode="auto">
              <a:xfrm>
                <a:off x="8277226" y="2933700"/>
                <a:ext cx="1303338" cy="2974975"/>
              </a:xfrm>
              <a:custGeom>
                <a:avLst/>
                <a:gdLst>
                  <a:gd name="T0" fmla="*/ 14 w 347"/>
                  <a:gd name="T1" fmla="*/ 62 h 791"/>
                  <a:gd name="T2" fmla="*/ 0 w 347"/>
                  <a:gd name="T3" fmla="*/ 0 h 791"/>
                  <a:gd name="T4" fmla="*/ 0 w 347"/>
                  <a:gd name="T5" fmla="*/ 791 h 791"/>
                  <a:gd name="T6" fmla="*/ 347 w 347"/>
                  <a:gd name="T7" fmla="*/ 791 h 791"/>
                  <a:gd name="T8" fmla="*/ 14 w 347"/>
                  <a:gd name="T9" fmla="*/ 62 h 791"/>
                </a:gdLst>
                <a:ahLst/>
                <a:cxnLst>
                  <a:cxn ang="0">
                    <a:pos x="T0" y="T1"/>
                  </a:cxn>
                  <a:cxn ang="0">
                    <a:pos x="T2" y="T3"/>
                  </a:cxn>
                  <a:cxn ang="0">
                    <a:pos x="T4" y="T5"/>
                  </a:cxn>
                  <a:cxn ang="0">
                    <a:pos x="T6" y="T7"/>
                  </a:cxn>
                  <a:cxn ang="0">
                    <a:pos x="T8" y="T9"/>
                  </a:cxn>
                </a:cxnLst>
                <a:rect l="0" t="0" r="r" b="b"/>
                <a:pathLst>
                  <a:path w="347" h="791">
                    <a:moveTo>
                      <a:pt x="14" y="62"/>
                    </a:moveTo>
                    <a:cubicBezTo>
                      <a:pt x="8" y="28"/>
                      <a:pt x="2" y="0"/>
                      <a:pt x="0" y="0"/>
                    </a:cubicBezTo>
                    <a:cubicBezTo>
                      <a:pt x="0" y="791"/>
                      <a:pt x="0" y="791"/>
                      <a:pt x="0" y="791"/>
                    </a:cubicBezTo>
                    <a:cubicBezTo>
                      <a:pt x="347" y="791"/>
                      <a:pt x="347" y="791"/>
                      <a:pt x="347" y="791"/>
                    </a:cubicBezTo>
                    <a:cubicBezTo>
                      <a:pt x="347" y="791"/>
                      <a:pt x="104" y="611"/>
                      <a:pt x="14" y="62"/>
                    </a:cubicBezTo>
                    <a:close/>
                  </a:path>
                </a:pathLst>
              </a:custGeom>
              <a:solidFill>
                <a:schemeClr val="accent5">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6" name="Freeform 14"/>
              <p:cNvSpPr>
                <a:spLocks/>
              </p:cNvSpPr>
              <p:nvPr/>
            </p:nvSpPr>
            <p:spPr bwMode="auto">
              <a:xfrm>
                <a:off x="6970713" y="2933700"/>
                <a:ext cx="1306513" cy="2974975"/>
              </a:xfrm>
              <a:custGeom>
                <a:avLst/>
                <a:gdLst>
                  <a:gd name="T0" fmla="*/ 333 w 348"/>
                  <a:gd name="T1" fmla="*/ 62 h 791"/>
                  <a:gd name="T2" fmla="*/ 0 w 348"/>
                  <a:gd name="T3" fmla="*/ 791 h 791"/>
                  <a:gd name="T4" fmla="*/ 348 w 348"/>
                  <a:gd name="T5" fmla="*/ 791 h 791"/>
                  <a:gd name="T6" fmla="*/ 348 w 348"/>
                  <a:gd name="T7" fmla="*/ 0 h 791"/>
                  <a:gd name="T8" fmla="*/ 333 w 348"/>
                  <a:gd name="T9" fmla="*/ 62 h 791"/>
                </a:gdLst>
                <a:ahLst/>
                <a:cxnLst>
                  <a:cxn ang="0">
                    <a:pos x="T0" y="T1"/>
                  </a:cxn>
                  <a:cxn ang="0">
                    <a:pos x="T2" y="T3"/>
                  </a:cxn>
                  <a:cxn ang="0">
                    <a:pos x="T4" y="T5"/>
                  </a:cxn>
                  <a:cxn ang="0">
                    <a:pos x="T6" y="T7"/>
                  </a:cxn>
                  <a:cxn ang="0">
                    <a:pos x="T8" y="T9"/>
                  </a:cxn>
                </a:cxnLst>
                <a:rect l="0" t="0" r="r" b="b"/>
                <a:pathLst>
                  <a:path w="348" h="791">
                    <a:moveTo>
                      <a:pt x="333" y="62"/>
                    </a:moveTo>
                    <a:cubicBezTo>
                      <a:pt x="242" y="611"/>
                      <a:pt x="0" y="791"/>
                      <a:pt x="0" y="791"/>
                    </a:cubicBezTo>
                    <a:cubicBezTo>
                      <a:pt x="348" y="791"/>
                      <a:pt x="348" y="791"/>
                      <a:pt x="348" y="791"/>
                    </a:cubicBezTo>
                    <a:cubicBezTo>
                      <a:pt x="348" y="0"/>
                      <a:pt x="348" y="0"/>
                      <a:pt x="348" y="0"/>
                    </a:cubicBezTo>
                    <a:cubicBezTo>
                      <a:pt x="345" y="0"/>
                      <a:pt x="339" y="28"/>
                      <a:pt x="333" y="62"/>
                    </a:cubicBezTo>
                    <a:close/>
                  </a:path>
                </a:pathLst>
              </a:custGeom>
              <a:solidFill>
                <a:schemeClr val="accent5">
                  <a:alpha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9" name="Group 8"/>
            <p:cNvGrpSpPr/>
            <p:nvPr/>
          </p:nvGrpSpPr>
          <p:grpSpPr>
            <a:xfrm flipH="1">
              <a:off x="1187426" y="4457262"/>
              <a:ext cx="2188163" cy="590711"/>
              <a:chOff x="8293101" y="5205412"/>
              <a:chExt cx="2605088" cy="703264"/>
            </a:xfrm>
          </p:grpSpPr>
          <p:sp>
            <p:nvSpPr>
              <p:cNvPr id="13" name="Freeform 15"/>
              <p:cNvSpPr>
                <a:spLocks/>
              </p:cNvSpPr>
              <p:nvPr/>
            </p:nvSpPr>
            <p:spPr bwMode="auto">
              <a:xfrm>
                <a:off x="8293101" y="5205412"/>
                <a:ext cx="1301750" cy="703263"/>
              </a:xfrm>
              <a:custGeom>
                <a:avLst/>
                <a:gdLst>
                  <a:gd name="T0" fmla="*/ 333 w 347"/>
                  <a:gd name="T1" fmla="*/ 14 h 187"/>
                  <a:gd name="T2" fmla="*/ 0 w 347"/>
                  <a:gd name="T3" fmla="*/ 187 h 187"/>
                  <a:gd name="T4" fmla="*/ 347 w 347"/>
                  <a:gd name="T5" fmla="*/ 187 h 187"/>
                  <a:gd name="T6" fmla="*/ 347 w 347"/>
                  <a:gd name="T7" fmla="*/ 0 h 187"/>
                  <a:gd name="T8" fmla="*/ 333 w 347"/>
                  <a:gd name="T9" fmla="*/ 14 h 187"/>
                </a:gdLst>
                <a:ahLst/>
                <a:cxnLst>
                  <a:cxn ang="0">
                    <a:pos x="T0" y="T1"/>
                  </a:cxn>
                  <a:cxn ang="0">
                    <a:pos x="T2" y="T3"/>
                  </a:cxn>
                  <a:cxn ang="0">
                    <a:pos x="T4" y="T5"/>
                  </a:cxn>
                  <a:cxn ang="0">
                    <a:pos x="T6" y="T7"/>
                  </a:cxn>
                  <a:cxn ang="0">
                    <a:pos x="T8" y="T9"/>
                  </a:cxn>
                </a:cxnLst>
                <a:rect l="0" t="0" r="r" b="b"/>
                <a:pathLst>
                  <a:path w="347" h="187">
                    <a:moveTo>
                      <a:pt x="333" y="14"/>
                    </a:moveTo>
                    <a:cubicBezTo>
                      <a:pt x="242" y="144"/>
                      <a:pt x="0" y="187"/>
                      <a:pt x="0" y="187"/>
                    </a:cubicBezTo>
                    <a:cubicBezTo>
                      <a:pt x="347" y="187"/>
                      <a:pt x="347" y="187"/>
                      <a:pt x="347" y="187"/>
                    </a:cubicBezTo>
                    <a:cubicBezTo>
                      <a:pt x="347" y="0"/>
                      <a:pt x="347" y="0"/>
                      <a:pt x="347" y="0"/>
                    </a:cubicBezTo>
                    <a:cubicBezTo>
                      <a:pt x="344" y="0"/>
                      <a:pt x="338" y="6"/>
                      <a:pt x="333" y="14"/>
                    </a:cubicBezTo>
                    <a:close/>
                  </a:path>
                </a:pathLst>
              </a:custGeom>
              <a:solidFill>
                <a:schemeClr val="accent1">
                  <a:alpha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16"/>
              <p:cNvSpPr>
                <a:spLocks/>
              </p:cNvSpPr>
              <p:nvPr/>
            </p:nvSpPr>
            <p:spPr bwMode="auto">
              <a:xfrm>
                <a:off x="9594851" y="5205413"/>
                <a:ext cx="1303338" cy="703263"/>
              </a:xfrm>
              <a:custGeom>
                <a:avLst/>
                <a:gdLst>
                  <a:gd name="T0" fmla="*/ 14 w 347"/>
                  <a:gd name="T1" fmla="*/ 14 h 187"/>
                  <a:gd name="T2" fmla="*/ 0 w 347"/>
                  <a:gd name="T3" fmla="*/ 0 h 187"/>
                  <a:gd name="T4" fmla="*/ 0 w 347"/>
                  <a:gd name="T5" fmla="*/ 187 h 187"/>
                  <a:gd name="T6" fmla="*/ 347 w 347"/>
                  <a:gd name="T7" fmla="*/ 187 h 187"/>
                  <a:gd name="T8" fmla="*/ 14 w 347"/>
                  <a:gd name="T9" fmla="*/ 14 h 187"/>
                </a:gdLst>
                <a:ahLst/>
                <a:cxnLst>
                  <a:cxn ang="0">
                    <a:pos x="T0" y="T1"/>
                  </a:cxn>
                  <a:cxn ang="0">
                    <a:pos x="T2" y="T3"/>
                  </a:cxn>
                  <a:cxn ang="0">
                    <a:pos x="T4" y="T5"/>
                  </a:cxn>
                  <a:cxn ang="0">
                    <a:pos x="T6" y="T7"/>
                  </a:cxn>
                  <a:cxn ang="0">
                    <a:pos x="T8" y="T9"/>
                  </a:cxn>
                </a:cxnLst>
                <a:rect l="0" t="0" r="r" b="b"/>
                <a:pathLst>
                  <a:path w="347" h="187">
                    <a:moveTo>
                      <a:pt x="14" y="14"/>
                    </a:moveTo>
                    <a:cubicBezTo>
                      <a:pt x="9" y="6"/>
                      <a:pt x="3" y="0"/>
                      <a:pt x="0" y="0"/>
                    </a:cubicBezTo>
                    <a:cubicBezTo>
                      <a:pt x="0" y="187"/>
                      <a:pt x="0" y="187"/>
                      <a:pt x="0" y="187"/>
                    </a:cubicBezTo>
                    <a:cubicBezTo>
                      <a:pt x="347" y="187"/>
                      <a:pt x="347" y="187"/>
                      <a:pt x="347" y="187"/>
                    </a:cubicBezTo>
                    <a:cubicBezTo>
                      <a:pt x="347" y="187"/>
                      <a:pt x="105" y="144"/>
                      <a:pt x="14" y="14"/>
                    </a:cubicBez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0" name="Group 9"/>
            <p:cNvGrpSpPr/>
            <p:nvPr/>
          </p:nvGrpSpPr>
          <p:grpSpPr>
            <a:xfrm flipH="1">
              <a:off x="37578" y="3879885"/>
              <a:ext cx="2188163" cy="1168087"/>
              <a:chOff x="1706563" y="4518025"/>
              <a:chExt cx="2605088" cy="1390650"/>
            </a:xfrm>
          </p:grpSpPr>
          <p:sp>
            <p:nvSpPr>
              <p:cNvPr id="11" name="Freeform 5"/>
              <p:cNvSpPr>
                <a:spLocks/>
              </p:cNvSpPr>
              <p:nvPr/>
            </p:nvSpPr>
            <p:spPr bwMode="auto">
              <a:xfrm>
                <a:off x="1706563" y="4518025"/>
                <a:ext cx="1303338" cy="1390650"/>
              </a:xfrm>
              <a:custGeom>
                <a:avLst/>
                <a:gdLst>
                  <a:gd name="T0" fmla="*/ 333 w 347"/>
                  <a:gd name="T1" fmla="*/ 29 h 370"/>
                  <a:gd name="T2" fmla="*/ 0 w 347"/>
                  <a:gd name="T3" fmla="*/ 370 h 370"/>
                  <a:gd name="T4" fmla="*/ 347 w 347"/>
                  <a:gd name="T5" fmla="*/ 370 h 370"/>
                  <a:gd name="T6" fmla="*/ 347 w 347"/>
                  <a:gd name="T7" fmla="*/ 0 h 370"/>
                  <a:gd name="T8" fmla="*/ 333 w 347"/>
                  <a:gd name="T9" fmla="*/ 29 h 370"/>
                </a:gdLst>
                <a:ahLst/>
                <a:cxnLst>
                  <a:cxn ang="0">
                    <a:pos x="T0" y="T1"/>
                  </a:cxn>
                  <a:cxn ang="0">
                    <a:pos x="T2" y="T3"/>
                  </a:cxn>
                  <a:cxn ang="0">
                    <a:pos x="T4" y="T5"/>
                  </a:cxn>
                  <a:cxn ang="0">
                    <a:pos x="T6" y="T7"/>
                  </a:cxn>
                  <a:cxn ang="0">
                    <a:pos x="T8" y="T9"/>
                  </a:cxn>
                </a:cxnLst>
                <a:rect l="0" t="0" r="r" b="b"/>
                <a:pathLst>
                  <a:path w="347" h="370">
                    <a:moveTo>
                      <a:pt x="333" y="29"/>
                    </a:moveTo>
                    <a:cubicBezTo>
                      <a:pt x="242" y="286"/>
                      <a:pt x="0" y="370"/>
                      <a:pt x="0" y="370"/>
                    </a:cubicBezTo>
                    <a:cubicBezTo>
                      <a:pt x="347" y="370"/>
                      <a:pt x="347" y="370"/>
                      <a:pt x="347" y="370"/>
                    </a:cubicBezTo>
                    <a:cubicBezTo>
                      <a:pt x="347" y="0"/>
                      <a:pt x="347" y="0"/>
                      <a:pt x="347" y="0"/>
                    </a:cubicBezTo>
                    <a:cubicBezTo>
                      <a:pt x="345" y="0"/>
                      <a:pt x="339" y="13"/>
                      <a:pt x="333" y="29"/>
                    </a:cubicBezTo>
                    <a:close/>
                  </a:path>
                </a:pathLst>
              </a:custGeom>
              <a:solidFill>
                <a:schemeClr val="accent2">
                  <a:alpha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 name="Freeform 6"/>
              <p:cNvSpPr>
                <a:spLocks/>
              </p:cNvSpPr>
              <p:nvPr/>
            </p:nvSpPr>
            <p:spPr bwMode="auto">
              <a:xfrm>
                <a:off x="3009901" y="4518025"/>
                <a:ext cx="1301750" cy="1390650"/>
              </a:xfrm>
              <a:custGeom>
                <a:avLst/>
                <a:gdLst>
                  <a:gd name="T0" fmla="*/ 15 w 347"/>
                  <a:gd name="T1" fmla="*/ 29 h 370"/>
                  <a:gd name="T2" fmla="*/ 0 w 347"/>
                  <a:gd name="T3" fmla="*/ 0 h 370"/>
                  <a:gd name="T4" fmla="*/ 0 w 347"/>
                  <a:gd name="T5" fmla="*/ 370 h 370"/>
                  <a:gd name="T6" fmla="*/ 347 w 347"/>
                  <a:gd name="T7" fmla="*/ 370 h 370"/>
                  <a:gd name="T8" fmla="*/ 15 w 347"/>
                  <a:gd name="T9" fmla="*/ 29 h 370"/>
                </a:gdLst>
                <a:ahLst/>
                <a:cxnLst>
                  <a:cxn ang="0">
                    <a:pos x="T0" y="T1"/>
                  </a:cxn>
                  <a:cxn ang="0">
                    <a:pos x="T2" y="T3"/>
                  </a:cxn>
                  <a:cxn ang="0">
                    <a:pos x="T4" y="T5"/>
                  </a:cxn>
                  <a:cxn ang="0">
                    <a:pos x="T6" y="T7"/>
                  </a:cxn>
                  <a:cxn ang="0">
                    <a:pos x="T8" y="T9"/>
                  </a:cxn>
                </a:cxnLst>
                <a:rect l="0" t="0" r="r" b="b"/>
                <a:pathLst>
                  <a:path w="347" h="370">
                    <a:moveTo>
                      <a:pt x="15" y="29"/>
                    </a:moveTo>
                    <a:cubicBezTo>
                      <a:pt x="9" y="13"/>
                      <a:pt x="3" y="0"/>
                      <a:pt x="0" y="0"/>
                    </a:cubicBezTo>
                    <a:cubicBezTo>
                      <a:pt x="0" y="370"/>
                      <a:pt x="0" y="370"/>
                      <a:pt x="0" y="370"/>
                    </a:cubicBezTo>
                    <a:cubicBezTo>
                      <a:pt x="347" y="370"/>
                      <a:pt x="347" y="370"/>
                      <a:pt x="347" y="370"/>
                    </a:cubicBezTo>
                    <a:cubicBezTo>
                      <a:pt x="347" y="370"/>
                      <a:pt x="105" y="286"/>
                      <a:pt x="15" y="29"/>
                    </a:cubicBezTo>
                    <a:close/>
                  </a:path>
                </a:pathLst>
              </a:custGeom>
              <a:solidFill>
                <a:schemeClr val="accent2">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sp>
        <p:nvSpPr>
          <p:cNvPr id="23" name="Text Placeholder 5"/>
          <p:cNvSpPr txBox="1">
            <a:spLocks/>
          </p:cNvSpPr>
          <p:nvPr/>
        </p:nvSpPr>
        <p:spPr>
          <a:xfrm>
            <a:off x="5618656" y="2761655"/>
            <a:ext cx="3425332" cy="8810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lumMod val="50000"/>
                  </a:schemeClr>
                </a:solidFill>
                <a:latin typeface="Montserrat" panose="00000500000000000000" pitchFamily="50" charset="0"/>
              </a:rPr>
              <a:t>ACHIEVE YOUR </a:t>
            </a:r>
            <a:r>
              <a:rPr lang="en-US" sz="2400" dirty="0">
                <a:solidFill>
                  <a:schemeClr val="accent2"/>
                </a:solidFill>
                <a:latin typeface="Montserrat" panose="00000500000000000000" pitchFamily="50" charset="0"/>
              </a:rPr>
              <a:t>BEST </a:t>
            </a:r>
            <a:r>
              <a:rPr lang="en-US" sz="2400" dirty="0">
                <a:solidFill>
                  <a:schemeClr val="accent1"/>
                </a:solidFill>
                <a:latin typeface="Montserrat" panose="00000500000000000000" pitchFamily="50" charset="0"/>
              </a:rPr>
              <a:t>TARGETS</a:t>
            </a:r>
            <a:r>
              <a:rPr lang="en-US" sz="2400" dirty="0">
                <a:solidFill>
                  <a:schemeClr val="bg1">
                    <a:lumMod val="50000"/>
                  </a:schemeClr>
                </a:solidFill>
                <a:latin typeface="Montserrat" panose="00000500000000000000" pitchFamily="50" charset="0"/>
              </a:rPr>
              <a:t> WITH US</a:t>
            </a:r>
          </a:p>
        </p:txBody>
      </p:sp>
      <p:sp>
        <p:nvSpPr>
          <p:cNvPr id="24" name="TextBox 34"/>
          <p:cNvSpPr txBox="1"/>
          <p:nvPr/>
        </p:nvSpPr>
        <p:spPr>
          <a:xfrm>
            <a:off x="5632892" y="3588852"/>
            <a:ext cx="3148961" cy="738664"/>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just"/>
            <a:r>
              <a:rPr lang="en-US" sz="1050" dirty="0" err="1">
                <a:solidFill>
                  <a:schemeClr val="bg1">
                    <a:lumMod val="50000"/>
                  </a:schemeClr>
                </a:solidFill>
              </a:rPr>
              <a:t>Lorem</a:t>
            </a:r>
            <a:r>
              <a:rPr lang="en-US" sz="1050" dirty="0">
                <a:solidFill>
                  <a:schemeClr val="bg1">
                    <a:lumMod val="50000"/>
                  </a:schemeClr>
                </a:solidFill>
              </a:rPr>
              <a:t> </a:t>
            </a:r>
            <a:r>
              <a:rPr lang="en-US" sz="1050" dirty="0" err="1">
                <a:solidFill>
                  <a:schemeClr val="bg1">
                    <a:lumMod val="50000"/>
                  </a:schemeClr>
                </a:solidFill>
              </a:rPr>
              <a:t>ipsum</a:t>
            </a:r>
            <a:r>
              <a:rPr lang="en-US" sz="1050" dirty="0">
                <a:solidFill>
                  <a:schemeClr val="bg1">
                    <a:lumMod val="50000"/>
                  </a:schemeClr>
                </a:solidFill>
              </a:rPr>
              <a:t> dolor sit </a:t>
            </a:r>
            <a:r>
              <a:rPr lang="en-US" sz="1050" dirty="0" err="1">
                <a:solidFill>
                  <a:schemeClr val="bg1">
                    <a:lumMod val="50000"/>
                  </a:schemeClr>
                </a:solidFill>
              </a:rPr>
              <a:t>amet</a:t>
            </a:r>
            <a:r>
              <a:rPr lang="en-US" sz="1050" dirty="0">
                <a:solidFill>
                  <a:schemeClr val="bg1">
                    <a:lumMod val="50000"/>
                  </a:schemeClr>
                </a:solidFill>
              </a:rPr>
              <a:t>, </a:t>
            </a:r>
            <a:r>
              <a:rPr lang="en-US" sz="1050" dirty="0" err="1">
                <a:solidFill>
                  <a:schemeClr val="bg1">
                    <a:lumMod val="50000"/>
                  </a:schemeClr>
                </a:solidFill>
              </a:rPr>
              <a:t>consectetur</a:t>
            </a:r>
            <a:r>
              <a:rPr lang="en-US" sz="1050" dirty="0">
                <a:solidFill>
                  <a:schemeClr val="bg1">
                    <a:lumMod val="50000"/>
                  </a:schemeClr>
                </a:solidFill>
              </a:rPr>
              <a:t> </a:t>
            </a:r>
            <a:r>
              <a:rPr lang="en-US" sz="1050" dirty="0" err="1">
                <a:solidFill>
                  <a:schemeClr val="bg1">
                    <a:lumMod val="50000"/>
                  </a:schemeClr>
                </a:solidFill>
              </a:rPr>
              <a:t>adipiscing</a:t>
            </a:r>
            <a:r>
              <a:rPr lang="en-US" sz="1050" dirty="0">
                <a:solidFill>
                  <a:schemeClr val="bg1">
                    <a:lumMod val="50000"/>
                  </a:schemeClr>
                </a:solidFill>
              </a:rPr>
              <a:t> </a:t>
            </a:r>
            <a:r>
              <a:rPr lang="en-US" sz="1050" dirty="0" err="1">
                <a:solidFill>
                  <a:schemeClr val="bg1">
                    <a:lumMod val="50000"/>
                  </a:schemeClr>
                </a:solidFill>
              </a:rPr>
              <a:t>elit</a:t>
            </a:r>
            <a:r>
              <a:rPr lang="en-US" sz="1050" dirty="0">
                <a:solidFill>
                  <a:schemeClr val="bg1">
                    <a:lumMod val="50000"/>
                  </a:schemeClr>
                </a:solidFill>
              </a:rPr>
              <a:t>. </a:t>
            </a:r>
            <a:r>
              <a:rPr lang="en-US" sz="1050" dirty="0" err="1">
                <a:solidFill>
                  <a:schemeClr val="bg1">
                    <a:lumMod val="50000"/>
                  </a:schemeClr>
                </a:solidFill>
              </a:rPr>
              <a:t>Sed</a:t>
            </a:r>
            <a:r>
              <a:rPr lang="en-US" sz="1050" dirty="0">
                <a:solidFill>
                  <a:schemeClr val="bg1">
                    <a:lumMod val="50000"/>
                  </a:schemeClr>
                </a:solidFill>
              </a:rPr>
              <a:t> </a:t>
            </a:r>
            <a:r>
              <a:rPr lang="en-US" sz="1050" dirty="0" err="1">
                <a:solidFill>
                  <a:schemeClr val="bg1">
                    <a:lumMod val="50000"/>
                  </a:schemeClr>
                </a:solidFill>
              </a:rPr>
              <a:t>ornare</a:t>
            </a:r>
            <a:r>
              <a:rPr lang="en-US" sz="1050" dirty="0">
                <a:solidFill>
                  <a:schemeClr val="bg1">
                    <a:lumMod val="50000"/>
                  </a:schemeClr>
                </a:solidFill>
              </a:rPr>
              <a:t> </a:t>
            </a:r>
            <a:r>
              <a:rPr lang="en-US" sz="1050" dirty="0" err="1">
                <a:solidFill>
                  <a:schemeClr val="bg1">
                    <a:lumMod val="50000"/>
                  </a:schemeClr>
                </a:solidFill>
              </a:rPr>
              <a:t>sapien</a:t>
            </a:r>
            <a:r>
              <a:rPr lang="en-US" sz="1050" dirty="0">
                <a:solidFill>
                  <a:schemeClr val="bg1">
                    <a:lumMod val="50000"/>
                  </a:schemeClr>
                </a:solidFill>
              </a:rPr>
              <a:t> </a:t>
            </a:r>
            <a:r>
              <a:rPr lang="en-US" sz="1050" dirty="0" err="1">
                <a:solidFill>
                  <a:schemeClr val="bg1">
                    <a:lumMod val="50000"/>
                  </a:schemeClr>
                </a:solidFill>
              </a:rPr>
              <a:t>posuere</a:t>
            </a:r>
            <a:r>
              <a:rPr lang="en-US" sz="1050" dirty="0">
                <a:solidFill>
                  <a:schemeClr val="bg1">
                    <a:lumMod val="50000"/>
                  </a:schemeClr>
                </a:solidFill>
              </a:rPr>
              <a:t> </a:t>
            </a:r>
            <a:r>
              <a:rPr lang="en-US" sz="1050" dirty="0" err="1">
                <a:solidFill>
                  <a:schemeClr val="bg1">
                    <a:lumMod val="50000"/>
                  </a:schemeClr>
                </a:solidFill>
              </a:rPr>
              <a:t>velit</a:t>
            </a:r>
            <a:r>
              <a:rPr lang="en-US" sz="1050" dirty="0">
                <a:solidFill>
                  <a:schemeClr val="bg1">
                    <a:lumMod val="50000"/>
                  </a:schemeClr>
                </a:solidFill>
              </a:rPr>
              <a:t> </a:t>
            </a:r>
            <a:r>
              <a:rPr lang="en-US" sz="1050" dirty="0" err="1">
                <a:solidFill>
                  <a:schemeClr val="bg1">
                    <a:lumMod val="50000"/>
                  </a:schemeClr>
                </a:solidFill>
              </a:rPr>
              <a:t>blandit</a:t>
            </a:r>
            <a:r>
              <a:rPr lang="en-US" sz="1050" dirty="0">
                <a:solidFill>
                  <a:schemeClr val="bg1">
                    <a:lumMod val="50000"/>
                  </a:schemeClr>
                </a:solidFill>
              </a:rPr>
              <a:t> </a:t>
            </a:r>
            <a:r>
              <a:rPr lang="en-US" sz="1050" dirty="0" err="1">
                <a:solidFill>
                  <a:schemeClr val="bg1">
                    <a:lumMod val="50000"/>
                  </a:schemeClr>
                </a:solidFill>
              </a:rPr>
              <a:t>tempor</a:t>
            </a:r>
            <a:r>
              <a:rPr lang="en-US" sz="1050" dirty="0">
                <a:solidFill>
                  <a:schemeClr val="bg1">
                    <a:lumMod val="50000"/>
                  </a:schemeClr>
                </a:solidFill>
              </a:rPr>
              <a:t>. </a:t>
            </a:r>
            <a:r>
              <a:rPr lang="en-US" sz="1050" dirty="0" err="1">
                <a:solidFill>
                  <a:schemeClr val="bg1">
                    <a:lumMod val="50000"/>
                  </a:schemeClr>
                </a:solidFill>
              </a:rPr>
              <a:t>Duis</a:t>
            </a:r>
            <a:r>
              <a:rPr lang="en-US" sz="1050" dirty="0">
                <a:solidFill>
                  <a:schemeClr val="bg1">
                    <a:lumMod val="50000"/>
                  </a:schemeClr>
                </a:solidFill>
              </a:rPr>
              <a:t> </a:t>
            </a:r>
            <a:r>
              <a:rPr lang="en-US" sz="1050" dirty="0" err="1">
                <a:solidFill>
                  <a:schemeClr val="bg1">
                    <a:lumMod val="50000"/>
                  </a:schemeClr>
                </a:solidFill>
              </a:rPr>
              <a:t>ut</a:t>
            </a:r>
            <a:r>
              <a:rPr lang="en-US" sz="1050" dirty="0">
                <a:solidFill>
                  <a:schemeClr val="bg1">
                    <a:lumMod val="50000"/>
                  </a:schemeClr>
                </a:solidFill>
              </a:rPr>
              <a:t> </a:t>
            </a:r>
            <a:r>
              <a:rPr lang="en-US" sz="1050" dirty="0" err="1">
                <a:solidFill>
                  <a:schemeClr val="bg1">
                    <a:lumMod val="50000"/>
                  </a:schemeClr>
                </a:solidFill>
              </a:rPr>
              <a:t>odio</a:t>
            </a:r>
            <a:r>
              <a:rPr lang="en-US" sz="1050" dirty="0">
                <a:solidFill>
                  <a:schemeClr val="bg1">
                    <a:lumMod val="50000"/>
                  </a:schemeClr>
                </a:solidFill>
              </a:rPr>
              <a:t> </a:t>
            </a:r>
            <a:r>
              <a:rPr lang="en-US" sz="1050" dirty="0" err="1">
                <a:solidFill>
                  <a:schemeClr val="bg1">
                    <a:lumMod val="50000"/>
                  </a:schemeClr>
                </a:solidFill>
              </a:rPr>
              <a:t>molestie</a:t>
            </a:r>
            <a:r>
              <a:rPr lang="en-US" sz="1050" dirty="0">
                <a:solidFill>
                  <a:schemeClr val="bg1">
                    <a:lumMod val="50000"/>
                  </a:schemeClr>
                </a:solidFill>
              </a:rPr>
              <a:t>, </a:t>
            </a:r>
            <a:r>
              <a:rPr lang="en-US" sz="1050" dirty="0" err="1">
                <a:solidFill>
                  <a:schemeClr val="bg1">
                    <a:lumMod val="50000"/>
                  </a:schemeClr>
                </a:solidFill>
              </a:rPr>
              <a:t>blandit</a:t>
            </a:r>
            <a:r>
              <a:rPr lang="en-US" sz="1050" dirty="0">
                <a:solidFill>
                  <a:schemeClr val="bg1">
                    <a:lumMod val="50000"/>
                  </a:schemeClr>
                </a:solidFill>
              </a:rPr>
              <a:t> </a:t>
            </a:r>
            <a:r>
              <a:rPr lang="en-US" sz="1050" dirty="0" err="1">
                <a:solidFill>
                  <a:schemeClr val="bg1">
                    <a:lumMod val="50000"/>
                  </a:schemeClr>
                </a:solidFill>
              </a:rPr>
              <a:t>nibh</a:t>
            </a:r>
            <a:r>
              <a:rPr lang="en-US" sz="1050" dirty="0">
                <a:solidFill>
                  <a:schemeClr val="bg1">
                    <a:lumMod val="50000"/>
                  </a:schemeClr>
                </a:solidFill>
              </a:rPr>
              <a:t> ac, </a:t>
            </a:r>
            <a:r>
              <a:rPr lang="en-US" sz="1050" dirty="0" err="1">
                <a:solidFill>
                  <a:schemeClr val="bg1">
                    <a:lumMod val="50000"/>
                  </a:schemeClr>
                </a:solidFill>
              </a:rPr>
              <a:t>suscipit</a:t>
            </a:r>
            <a:r>
              <a:rPr lang="en-US" sz="1050" dirty="0">
                <a:solidFill>
                  <a:schemeClr val="bg1">
                    <a:lumMod val="50000"/>
                  </a:schemeClr>
                </a:solidFill>
              </a:rPr>
              <a:t> </a:t>
            </a:r>
            <a:r>
              <a:rPr lang="en-US" sz="1050" dirty="0" err="1">
                <a:solidFill>
                  <a:schemeClr val="bg1">
                    <a:lumMod val="50000"/>
                  </a:schemeClr>
                </a:solidFill>
              </a:rPr>
              <a:t>massa</a:t>
            </a:r>
            <a:r>
              <a:rPr lang="en-US" sz="1050" dirty="0">
                <a:solidFill>
                  <a:schemeClr val="bg1">
                    <a:lumMod val="50000"/>
                  </a:schemeClr>
                </a:solidFill>
              </a:rPr>
              <a:t>. </a:t>
            </a:r>
            <a:r>
              <a:rPr lang="en-US" sz="1050" dirty="0" err="1">
                <a:solidFill>
                  <a:schemeClr val="bg1">
                    <a:lumMod val="50000"/>
                  </a:schemeClr>
                </a:solidFill>
              </a:rPr>
              <a:t>Fusce</a:t>
            </a:r>
            <a:r>
              <a:rPr lang="en-US" sz="1050" dirty="0">
                <a:solidFill>
                  <a:schemeClr val="bg1">
                    <a:lumMod val="50000"/>
                  </a:schemeClr>
                </a:solidFill>
              </a:rPr>
              <a:t> </a:t>
            </a:r>
            <a:r>
              <a:rPr lang="en-US" sz="1050" dirty="0" err="1">
                <a:solidFill>
                  <a:schemeClr val="bg1">
                    <a:lumMod val="50000"/>
                  </a:schemeClr>
                </a:solidFill>
              </a:rPr>
              <a:t>iaculis</a:t>
            </a:r>
            <a:r>
              <a:rPr lang="en-US" sz="1050" dirty="0">
                <a:solidFill>
                  <a:schemeClr val="bg1">
                    <a:lumMod val="50000"/>
                  </a:schemeClr>
                </a:solidFill>
              </a:rPr>
              <a:t> </a:t>
            </a:r>
            <a:r>
              <a:rPr lang="en-US" sz="1050" dirty="0" err="1">
                <a:solidFill>
                  <a:schemeClr val="bg1">
                    <a:lumMod val="50000"/>
                  </a:schemeClr>
                </a:solidFill>
              </a:rPr>
              <a:t>cursus</a:t>
            </a:r>
            <a:r>
              <a:rPr lang="en-US" sz="1050" dirty="0">
                <a:solidFill>
                  <a:schemeClr val="bg1">
                    <a:lumMod val="50000"/>
                  </a:schemeClr>
                </a:solidFill>
              </a:rPr>
              <a:t> </a:t>
            </a:r>
            <a:r>
              <a:rPr lang="en-US" sz="1050" dirty="0" err="1">
                <a:solidFill>
                  <a:schemeClr val="bg1">
                    <a:lumMod val="50000"/>
                  </a:schemeClr>
                </a:solidFill>
              </a:rPr>
              <a:t>nulla</a:t>
            </a:r>
            <a:r>
              <a:rPr lang="en-US" sz="1050" dirty="0">
                <a:solidFill>
                  <a:schemeClr val="bg1">
                    <a:lumMod val="50000"/>
                  </a:schemeClr>
                </a:solidFill>
              </a:rPr>
              <a:t>, in </a:t>
            </a:r>
            <a:r>
              <a:rPr lang="en-US" sz="1050" dirty="0" err="1">
                <a:solidFill>
                  <a:schemeClr val="bg1">
                    <a:lumMod val="50000"/>
                  </a:schemeClr>
                </a:solidFill>
              </a:rPr>
              <a:t>fringilla</a:t>
            </a:r>
            <a:r>
              <a:rPr lang="en-US" sz="1050" dirty="0">
                <a:solidFill>
                  <a:schemeClr val="bg1">
                    <a:lumMod val="50000"/>
                  </a:schemeClr>
                </a:solidFill>
              </a:rPr>
              <a:t> </a:t>
            </a:r>
            <a:r>
              <a:rPr lang="en-US" sz="1050" dirty="0" err="1">
                <a:solidFill>
                  <a:schemeClr val="bg1">
                    <a:lumMod val="50000"/>
                  </a:schemeClr>
                </a:solidFill>
              </a:rPr>
              <a:t>neque</a:t>
            </a:r>
            <a:r>
              <a:rPr lang="en-US" sz="1050" dirty="0">
                <a:solidFill>
                  <a:schemeClr val="bg1">
                    <a:lumMod val="50000"/>
                  </a:schemeClr>
                </a:solidFill>
              </a:rPr>
              <a:t>. </a:t>
            </a:r>
            <a:endParaRPr lang="en-US" sz="1050" dirty="0">
              <a:solidFill>
                <a:schemeClr val="bg1">
                  <a:lumMod val="50000"/>
                </a:schemeClr>
              </a:solidFill>
              <a:latin typeface="+mj-lt"/>
            </a:endParaRPr>
          </a:p>
        </p:txBody>
      </p:sp>
      <p:sp>
        <p:nvSpPr>
          <p:cNvPr id="25" name="TextBox 34"/>
          <p:cNvSpPr txBox="1"/>
          <p:nvPr/>
        </p:nvSpPr>
        <p:spPr>
          <a:xfrm>
            <a:off x="412776" y="4716022"/>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One </a:t>
            </a:r>
            <a:endParaRPr lang="en-US" sz="1050" i="1" dirty="0">
              <a:solidFill>
                <a:schemeClr val="bg1">
                  <a:lumMod val="50000"/>
                </a:schemeClr>
              </a:solidFill>
              <a:latin typeface="+mj-lt"/>
            </a:endParaRPr>
          </a:p>
        </p:txBody>
      </p:sp>
      <p:sp>
        <p:nvSpPr>
          <p:cNvPr id="26" name="TextBox 34"/>
          <p:cNvSpPr txBox="1"/>
          <p:nvPr/>
        </p:nvSpPr>
        <p:spPr>
          <a:xfrm>
            <a:off x="4290202"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Six</a:t>
            </a:r>
            <a:endParaRPr lang="en-US" sz="1050" i="1" dirty="0">
              <a:solidFill>
                <a:schemeClr val="bg1">
                  <a:lumMod val="50000"/>
                </a:schemeClr>
              </a:solidFill>
              <a:latin typeface="+mj-lt"/>
            </a:endParaRPr>
          </a:p>
        </p:txBody>
      </p:sp>
      <p:sp>
        <p:nvSpPr>
          <p:cNvPr id="27" name="TextBox 34"/>
          <p:cNvSpPr txBox="1"/>
          <p:nvPr/>
        </p:nvSpPr>
        <p:spPr>
          <a:xfrm>
            <a:off x="3514717"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Five</a:t>
            </a:r>
            <a:endParaRPr lang="en-US" sz="1050" i="1" dirty="0">
              <a:solidFill>
                <a:schemeClr val="bg1">
                  <a:lumMod val="50000"/>
                </a:schemeClr>
              </a:solidFill>
              <a:latin typeface="+mj-lt"/>
            </a:endParaRPr>
          </a:p>
        </p:txBody>
      </p:sp>
      <p:sp>
        <p:nvSpPr>
          <p:cNvPr id="28" name="TextBox 34"/>
          <p:cNvSpPr txBox="1"/>
          <p:nvPr/>
        </p:nvSpPr>
        <p:spPr>
          <a:xfrm>
            <a:off x="1188262"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Two</a:t>
            </a:r>
            <a:endParaRPr lang="en-US" sz="1050" i="1" dirty="0">
              <a:solidFill>
                <a:schemeClr val="bg1">
                  <a:lumMod val="50000"/>
                </a:schemeClr>
              </a:solidFill>
              <a:latin typeface="+mj-lt"/>
            </a:endParaRPr>
          </a:p>
        </p:txBody>
      </p:sp>
      <p:sp>
        <p:nvSpPr>
          <p:cNvPr id="29" name="TextBox 34"/>
          <p:cNvSpPr txBox="1"/>
          <p:nvPr/>
        </p:nvSpPr>
        <p:spPr>
          <a:xfrm>
            <a:off x="1963747"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Three</a:t>
            </a:r>
            <a:endParaRPr lang="en-US" sz="1050" i="1" dirty="0">
              <a:solidFill>
                <a:schemeClr val="bg1">
                  <a:lumMod val="50000"/>
                </a:schemeClr>
              </a:solidFill>
              <a:latin typeface="+mj-lt"/>
            </a:endParaRPr>
          </a:p>
        </p:txBody>
      </p:sp>
      <p:sp>
        <p:nvSpPr>
          <p:cNvPr id="30" name="TextBox 34"/>
          <p:cNvSpPr txBox="1"/>
          <p:nvPr/>
        </p:nvSpPr>
        <p:spPr>
          <a:xfrm>
            <a:off x="2739232" y="4716024"/>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Four</a:t>
            </a:r>
            <a:endParaRPr lang="en-US" sz="1050" i="1" dirty="0">
              <a:solidFill>
                <a:schemeClr val="bg1">
                  <a:lumMod val="50000"/>
                </a:schemeClr>
              </a:solidFill>
              <a:latin typeface="+mj-lt"/>
            </a:endParaRPr>
          </a:p>
        </p:txBody>
      </p:sp>
      <p:sp>
        <p:nvSpPr>
          <p:cNvPr id="31" name="TextBox 34"/>
          <p:cNvSpPr txBox="1"/>
          <p:nvPr/>
        </p:nvSpPr>
        <p:spPr>
          <a:xfrm>
            <a:off x="403381" y="3638337"/>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35%</a:t>
            </a:r>
            <a:endParaRPr lang="en-US" sz="1050" i="1" dirty="0">
              <a:solidFill>
                <a:schemeClr val="bg1">
                  <a:lumMod val="50000"/>
                </a:schemeClr>
              </a:solidFill>
              <a:latin typeface="+mj-lt"/>
            </a:endParaRPr>
          </a:p>
        </p:txBody>
      </p:sp>
      <p:sp>
        <p:nvSpPr>
          <p:cNvPr id="32" name="TextBox 34"/>
          <p:cNvSpPr txBox="1"/>
          <p:nvPr/>
        </p:nvSpPr>
        <p:spPr>
          <a:xfrm>
            <a:off x="4290202" y="2971329"/>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78%</a:t>
            </a:r>
            <a:endParaRPr lang="en-US" sz="1050" i="1" dirty="0">
              <a:solidFill>
                <a:schemeClr val="bg1">
                  <a:lumMod val="50000"/>
                </a:schemeClr>
              </a:solidFill>
              <a:latin typeface="+mj-lt"/>
            </a:endParaRPr>
          </a:p>
        </p:txBody>
      </p:sp>
      <p:sp>
        <p:nvSpPr>
          <p:cNvPr id="33" name="TextBox 34"/>
          <p:cNvSpPr txBox="1"/>
          <p:nvPr/>
        </p:nvSpPr>
        <p:spPr>
          <a:xfrm>
            <a:off x="3514717" y="2370081"/>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90%</a:t>
            </a:r>
            <a:endParaRPr lang="en-US" sz="1050" i="1" dirty="0">
              <a:solidFill>
                <a:schemeClr val="bg1">
                  <a:lumMod val="50000"/>
                </a:schemeClr>
              </a:solidFill>
              <a:latin typeface="+mj-lt"/>
            </a:endParaRPr>
          </a:p>
        </p:txBody>
      </p:sp>
      <p:sp>
        <p:nvSpPr>
          <p:cNvPr id="34" name="TextBox 34"/>
          <p:cNvSpPr txBox="1"/>
          <p:nvPr/>
        </p:nvSpPr>
        <p:spPr>
          <a:xfrm>
            <a:off x="1207051" y="4032907"/>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20%</a:t>
            </a:r>
            <a:endParaRPr lang="en-US" sz="1050" i="1" dirty="0">
              <a:solidFill>
                <a:schemeClr val="bg1">
                  <a:lumMod val="50000"/>
                </a:schemeClr>
              </a:solidFill>
              <a:latin typeface="+mj-lt"/>
            </a:endParaRPr>
          </a:p>
        </p:txBody>
      </p:sp>
      <p:sp>
        <p:nvSpPr>
          <p:cNvPr id="35" name="TextBox 34"/>
          <p:cNvSpPr txBox="1"/>
          <p:nvPr/>
        </p:nvSpPr>
        <p:spPr>
          <a:xfrm>
            <a:off x="1982536" y="2717677"/>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82%</a:t>
            </a:r>
            <a:endParaRPr lang="en-US" sz="1050" i="1" dirty="0">
              <a:solidFill>
                <a:schemeClr val="bg1">
                  <a:lumMod val="50000"/>
                </a:schemeClr>
              </a:solidFill>
              <a:latin typeface="+mj-lt"/>
            </a:endParaRPr>
          </a:p>
        </p:txBody>
      </p:sp>
      <p:sp>
        <p:nvSpPr>
          <p:cNvPr id="36" name="TextBox 34"/>
          <p:cNvSpPr txBox="1"/>
          <p:nvPr/>
        </p:nvSpPr>
        <p:spPr>
          <a:xfrm>
            <a:off x="2748627" y="3318925"/>
            <a:ext cx="716963" cy="253916"/>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r>
              <a:rPr lang="en-US" sz="1050" i="1" dirty="0">
                <a:solidFill>
                  <a:schemeClr val="bg1">
                    <a:lumMod val="50000"/>
                  </a:schemeClr>
                </a:solidFill>
              </a:rPr>
              <a:t>71</a:t>
            </a:r>
            <a:endParaRPr lang="en-US" sz="1050" i="1" dirty="0">
              <a:solidFill>
                <a:schemeClr val="bg1">
                  <a:lumMod val="50000"/>
                </a:schemeClr>
              </a:solidFill>
              <a:latin typeface="+mj-lt"/>
            </a:endParaRPr>
          </a:p>
        </p:txBody>
      </p:sp>
      <p:cxnSp>
        <p:nvCxnSpPr>
          <p:cNvPr id="37" name="Straight Connector 36"/>
          <p:cNvCxnSpPr>
            <a:stCxn id="12" idx="3"/>
            <a:endCxn id="21" idx="1"/>
          </p:cNvCxnSpPr>
          <p:nvPr/>
        </p:nvCxnSpPr>
        <p:spPr>
          <a:xfrm>
            <a:off x="9396" y="4716021"/>
            <a:ext cx="540950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8" name="Rounded Rectangle 481"/>
          <p:cNvSpPr/>
          <p:nvPr/>
        </p:nvSpPr>
        <p:spPr>
          <a:xfrm>
            <a:off x="5702476" y="4541080"/>
            <a:ext cx="1456151" cy="33820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Montserrat" panose="00000500000000000000" pitchFamily="50" charset="0"/>
              </a:rPr>
              <a:t>OPTION ONE</a:t>
            </a:r>
          </a:p>
        </p:txBody>
      </p:sp>
      <p:sp>
        <p:nvSpPr>
          <p:cNvPr id="39" name="Rounded Rectangle 482"/>
          <p:cNvSpPr/>
          <p:nvPr/>
        </p:nvSpPr>
        <p:spPr>
          <a:xfrm>
            <a:off x="7207370" y="4541080"/>
            <a:ext cx="1456151" cy="33820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Montserrat" panose="00000500000000000000" pitchFamily="50" charset="0"/>
              </a:rPr>
              <a:t>OPTION TWO</a:t>
            </a:r>
          </a:p>
        </p:txBody>
      </p:sp>
    </p:spTree>
    <p:extLst>
      <p:ext uri="{BB962C8B-B14F-4D97-AF65-F5344CB8AC3E}">
        <p14:creationId xmlns:p14="http://schemas.microsoft.com/office/powerpoint/2010/main" val="3895620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CREATIVE BAR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8" name="Group 47"/>
          <p:cNvGrpSpPr/>
          <p:nvPr/>
        </p:nvGrpSpPr>
        <p:grpSpPr>
          <a:xfrm>
            <a:off x="739871" y="2696109"/>
            <a:ext cx="756000" cy="2809358"/>
            <a:chOff x="6373744" y="1718642"/>
            <a:chExt cx="1008000" cy="3935482"/>
          </a:xfrm>
        </p:grpSpPr>
        <p:sp>
          <p:nvSpPr>
            <p:cNvPr id="49" name="Freeform 158"/>
            <p:cNvSpPr/>
            <p:nvPr/>
          </p:nvSpPr>
          <p:spPr>
            <a:xfrm flipH="1" flipV="1">
              <a:off x="6373744" y="2070791"/>
              <a:ext cx="504000" cy="358333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0" name="Freeform 159"/>
            <p:cNvSpPr/>
            <p:nvPr/>
          </p:nvSpPr>
          <p:spPr>
            <a:xfrm flipV="1">
              <a:off x="6877744" y="2070791"/>
              <a:ext cx="504000" cy="358333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51" name="Diamond 50"/>
            <p:cNvSpPr/>
            <p:nvPr/>
          </p:nvSpPr>
          <p:spPr>
            <a:xfrm>
              <a:off x="6373744" y="1718642"/>
              <a:ext cx="1008000" cy="704298"/>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52" name="Group 51"/>
          <p:cNvGrpSpPr/>
          <p:nvPr/>
        </p:nvGrpSpPr>
        <p:grpSpPr>
          <a:xfrm>
            <a:off x="1585379" y="3282517"/>
            <a:ext cx="756000" cy="2213011"/>
            <a:chOff x="6373744" y="1718642"/>
            <a:chExt cx="1008000" cy="3935482"/>
          </a:xfrm>
        </p:grpSpPr>
        <p:sp>
          <p:nvSpPr>
            <p:cNvPr id="53" name="Freeform 162"/>
            <p:cNvSpPr/>
            <p:nvPr/>
          </p:nvSpPr>
          <p:spPr>
            <a:xfrm flipH="1" flipV="1">
              <a:off x="6373744" y="2070789"/>
              <a:ext cx="504000" cy="3583334"/>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4" name="Freeform 163"/>
            <p:cNvSpPr/>
            <p:nvPr/>
          </p:nvSpPr>
          <p:spPr>
            <a:xfrm flipV="1">
              <a:off x="6877744" y="2070791"/>
              <a:ext cx="504000" cy="358333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55" name="Diamond 54"/>
            <p:cNvSpPr/>
            <p:nvPr/>
          </p:nvSpPr>
          <p:spPr>
            <a:xfrm>
              <a:off x="6373744" y="1718642"/>
              <a:ext cx="1008000" cy="704298"/>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56" name="Group 55"/>
          <p:cNvGrpSpPr/>
          <p:nvPr/>
        </p:nvGrpSpPr>
        <p:grpSpPr>
          <a:xfrm>
            <a:off x="2430887" y="2588572"/>
            <a:ext cx="756000" cy="2916893"/>
            <a:chOff x="6373744" y="2118394"/>
            <a:chExt cx="1008000" cy="3535729"/>
          </a:xfrm>
        </p:grpSpPr>
        <p:sp>
          <p:nvSpPr>
            <p:cNvPr id="57" name="Freeform 166"/>
            <p:cNvSpPr/>
            <p:nvPr/>
          </p:nvSpPr>
          <p:spPr>
            <a:xfrm flipH="1" flipV="1">
              <a:off x="6373744" y="2422940"/>
              <a:ext cx="504000" cy="323118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8" name="Freeform 167"/>
            <p:cNvSpPr/>
            <p:nvPr/>
          </p:nvSpPr>
          <p:spPr>
            <a:xfrm flipV="1">
              <a:off x="6877744" y="2422940"/>
              <a:ext cx="504000" cy="3231183"/>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59" name="Diamond 58"/>
            <p:cNvSpPr/>
            <p:nvPr/>
          </p:nvSpPr>
          <p:spPr>
            <a:xfrm>
              <a:off x="6373744" y="2118394"/>
              <a:ext cx="1008000" cy="609092"/>
            </a:xfrm>
            <a:prstGeom prst="diamond">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60" name="Group 59"/>
          <p:cNvGrpSpPr/>
          <p:nvPr/>
        </p:nvGrpSpPr>
        <p:grpSpPr>
          <a:xfrm>
            <a:off x="3276395" y="3579548"/>
            <a:ext cx="756000" cy="1915981"/>
            <a:chOff x="6373744" y="1258063"/>
            <a:chExt cx="1008000" cy="4635619"/>
          </a:xfrm>
        </p:grpSpPr>
        <p:sp>
          <p:nvSpPr>
            <p:cNvPr id="61" name="Freeform 170"/>
            <p:cNvSpPr/>
            <p:nvPr/>
          </p:nvSpPr>
          <p:spPr>
            <a:xfrm flipH="1" flipV="1">
              <a:off x="6373744" y="1766735"/>
              <a:ext cx="504000" cy="4126947"/>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2" name="Freeform 171"/>
            <p:cNvSpPr/>
            <p:nvPr/>
          </p:nvSpPr>
          <p:spPr>
            <a:xfrm flipV="1">
              <a:off x="6877744" y="1766732"/>
              <a:ext cx="504000" cy="4126945"/>
            </a:xfrm>
            <a:custGeom>
              <a:avLst/>
              <a:gdLst>
                <a:gd name="connsiteX0" fmla="*/ 504000 w 504000"/>
                <a:gd name="connsiteY0" fmla="*/ 3583333 h 3583333"/>
                <a:gd name="connsiteX1" fmla="*/ 0 w 504000"/>
                <a:gd name="connsiteY1" fmla="*/ 3262658 h 3583333"/>
                <a:gd name="connsiteX2" fmla="*/ 0 w 504000"/>
                <a:gd name="connsiteY2" fmla="*/ 320675 h 3583333"/>
                <a:gd name="connsiteX3" fmla="*/ 0 w 504000"/>
                <a:gd name="connsiteY3" fmla="*/ 0 h 3583333"/>
                <a:gd name="connsiteX4" fmla="*/ 504000 w 504000"/>
                <a:gd name="connsiteY4" fmla="*/ 320675 h 3583333"/>
                <a:gd name="connsiteX5" fmla="*/ 504000 w 504000"/>
                <a:gd name="connsiteY5" fmla="*/ 3262658 h 3583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000" h="3583333">
                  <a:moveTo>
                    <a:pt x="504000" y="3583333"/>
                  </a:moveTo>
                  <a:lnTo>
                    <a:pt x="0" y="3262658"/>
                  </a:lnTo>
                  <a:lnTo>
                    <a:pt x="0" y="320675"/>
                  </a:lnTo>
                  <a:lnTo>
                    <a:pt x="0" y="0"/>
                  </a:lnTo>
                  <a:lnTo>
                    <a:pt x="504000" y="320675"/>
                  </a:lnTo>
                  <a:lnTo>
                    <a:pt x="504000" y="326265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 	</a:t>
              </a:r>
            </a:p>
          </p:txBody>
        </p:sp>
        <p:sp>
          <p:nvSpPr>
            <p:cNvPr id="63" name="Diamond 62"/>
            <p:cNvSpPr/>
            <p:nvPr/>
          </p:nvSpPr>
          <p:spPr>
            <a:xfrm>
              <a:off x="6373744" y="1258063"/>
              <a:ext cx="1008000" cy="1013665"/>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
        <p:nvSpPr>
          <p:cNvPr id="64" name="Oval Callout 173"/>
          <p:cNvSpPr/>
          <p:nvPr/>
        </p:nvSpPr>
        <p:spPr>
          <a:xfrm>
            <a:off x="902011" y="2343802"/>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5" name="Oval Callout 174"/>
          <p:cNvSpPr/>
          <p:nvPr/>
        </p:nvSpPr>
        <p:spPr>
          <a:xfrm>
            <a:off x="1717914" y="2893741"/>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6" name="Oval Callout 175"/>
          <p:cNvSpPr/>
          <p:nvPr/>
        </p:nvSpPr>
        <p:spPr>
          <a:xfrm>
            <a:off x="2593027" y="2208482"/>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7" name="Oval Callout 176"/>
          <p:cNvSpPr/>
          <p:nvPr/>
        </p:nvSpPr>
        <p:spPr>
          <a:xfrm>
            <a:off x="3465395" y="3135868"/>
            <a:ext cx="683368" cy="549938"/>
          </a:xfrm>
          <a:prstGeom prst="wedgeEllipseCallou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8" name="Freeform 449"/>
          <p:cNvSpPr>
            <a:spLocks noEditPoints="1"/>
          </p:cNvSpPr>
          <p:nvPr/>
        </p:nvSpPr>
        <p:spPr bwMode="auto">
          <a:xfrm>
            <a:off x="1117871" y="2456513"/>
            <a:ext cx="232996" cy="316297"/>
          </a:xfrm>
          <a:custGeom>
            <a:avLst/>
            <a:gdLst>
              <a:gd name="T0" fmla="*/ 10071 w 12851"/>
              <a:gd name="T1" fmla="*/ 13998 h 16128"/>
              <a:gd name="T2" fmla="*/ 6585 w 12851"/>
              <a:gd name="T3" fmla="*/ 14102 h 16128"/>
              <a:gd name="T4" fmla="*/ 3240 w 12851"/>
              <a:gd name="T5" fmla="*/ 14019 h 16128"/>
              <a:gd name="T6" fmla="*/ 1993 w 12851"/>
              <a:gd name="T7" fmla="*/ 13451 h 16128"/>
              <a:gd name="T8" fmla="*/ 1504 w 12851"/>
              <a:gd name="T9" fmla="*/ 10294 h 16128"/>
              <a:gd name="T10" fmla="*/ 1160 w 12851"/>
              <a:gd name="T11" fmla="*/ 6036 h 16128"/>
              <a:gd name="T12" fmla="*/ 1085 w 12851"/>
              <a:gd name="T13" fmla="*/ 3225 h 16128"/>
              <a:gd name="T14" fmla="*/ 2432 w 12851"/>
              <a:gd name="T15" fmla="*/ 2694 h 16128"/>
              <a:gd name="T16" fmla="*/ 6222 w 12851"/>
              <a:gd name="T17" fmla="*/ 2074 h 16128"/>
              <a:gd name="T18" fmla="*/ 10073 w 12851"/>
              <a:gd name="T19" fmla="*/ 1670 h 16128"/>
              <a:gd name="T20" fmla="*/ 11603 w 12851"/>
              <a:gd name="T21" fmla="*/ 2001 h 16128"/>
              <a:gd name="T22" fmla="*/ 11780 w 12851"/>
              <a:gd name="T23" fmla="*/ 5253 h 16128"/>
              <a:gd name="T24" fmla="*/ 11727 w 12851"/>
              <a:gd name="T25" fmla="*/ 10040 h 16128"/>
              <a:gd name="T26" fmla="*/ 11573 w 12851"/>
              <a:gd name="T27" fmla="*/ 13473 h 16128"/>
              <a:gd name="T28" fmla="*/ 6605 w 12851"/>
              <a:gd name="T29" fmla="*/ 15743 h 16128"/>
              <a:gd name="T30" fmla="*/ 6261 w 12851"/>
              <a:gd name="T31" fmla="*/ 15793 h 16128"/>
              <a:gd name="T32" fmla="*/ 5950 w 12851"/>
              <a:gd name="T33" fmla="*/ 15707 h 16128"/>
              <a:gd name="T34" fmla="*/ 5721 w 12851"/>
              <a:gd name="T35" fmla="*/ 15491 h 16128"/>
              <a:gd name="T36" fmla="*/ 5631 w 12851"/>
              <a:gd name="T37" fmla="*/ 15191 h 16128"/>
              <a:gd name="T38" fmla="*/ 5693 w 12851"/>
              <a:gd name="T39" fmla="*/ 14874 h 16128"/>
              <a:gd name="T40" fmla="*/ 5892 w 12851"/>
              <a:gd name="T41" fmla="*/ 14590 h 16128"/>
              <a:gd name="T42" fmla="*/ 6206 w 12851"/>
              <a:gd name="T43" fmla="*/ 14387 h 16128"/>
              <a:gd name="T44" fmla="*/ 6552 w 12851"/>
              <a:gd name="T45" fmla="*/ 14321 h 16128"/>
              <a:gd name="T46" fmla="*/ 6869 w 12851"/>
              <a:gd name="T47" fmla="*/ 14393 h 16128"/>
              <a:gd name="T48" fmla="*/ 7109 w 12851"/>
              <a:gd name="T49" fmla="*/ 14595 h 16128"/>
              <a:gd name="T50" fmla="*/ 7217 w 12851"/>
              <a:gd name="T51" fmla="*/ 14889 h 16128"/>
              <a:gd name="T52" fmla="*/ 7171 w 12851"/>
              <a:gd name="T53" fmla="*/ 15206 h 16128"/>
              <a:gd name="T54" fmla="*/ 6986 w 12851"/>
              <a:gd name="T55" fmla="*/ 15496 h 16128"/>
              <a:gd name="T56" fmla="*/ 6279 w 12851"/>
              <a:gd name="T57" fmla="*/ 1064 h 16128"/>
              <a:gd name="T58" fmla="*/ 6417 w 12851"/>
              <a:gd name="T59" fmla="*/ 998 h 16128"/>
              <a:gd name="T60" fmla="*/ 6555 w 12851"/>
              <a:gd name="T61" fmla="*/ 989 h 16128"/>
              <a:gd name="T62" fmla="*/ 6670 w 12851"/>
              <a:gd name="T63" fmla="*/ 1037 h 16128"/>
              <a:gd name="T64" fmla="*/ 6739 w 12851"/>
              <a:gd name="T65" fmla="*/ 1139 h 16128"/>
              <a:gd name="T66" fmla="*/ 6746 w 12851"/>
              <a:gd name="T67" fmla="*/ 1267 h 16128"/>
              <a:gd name="T68" fmla="*/ 6693 w 12851"/>
              <a:gd name="T69" fmla="*/ 1399 h 16128"/>
              <a:gd name="T70" fmla="*/ 6586 w 12851"/>
              <a:gd name="T71" fmla="*/ 1516 h 16128"/>
              <a:gd name="T72" fmla="*/ 6448 w 12851"/>
              <a:gd name="T73" fmla="*/ 1589 h 16128"/>
              <a:gd name="T74" fmla="*/ 6309 w 12851"/>
              <a:gd name="T75" fmla="*/ 1605 h 16128"/>
              <a:gd name="T76" fmla="*/ 6190 w 12851"/>
              <a:gd name="T77" fmla="*/ 1562 h 16128"/>
              <a:gd name="T78" fmla="*/ 6115 w 12851"/>
              <a:gd name="T79" fmla="*/ 1466 h 16128"/>
              <a:gd name="T80" fmla="*/ 6101 w 12851"/>
              <a:gd name="T81" fmla="*/ 1340 h 16128"/>
              <a:gd name="T82" fmla="*/ 6149 w 12851"/>
              <a:gd name="T83" fmla="*/ 1207 h 16128"/>
              <a:gd name="T84" fmla="*/ 6251 w 12851"/>
              <a:gd name="T85" fmla="*/ 1087 h 16128"/>
              <a:gd name="T86" fmla="*/ 10415 w 12851"/>
              <a:gd name="T87" fmla="*/ 46 h 16128"/>
              <a:gd name="T88" fmla="*/ 5632 w 12851"/>
              <a:gd name="T89" fmla="*/ 586 h 16128"/>
              <a:gd name="T90" fmla="*/ 1254 w 12851"/>
              <a:gd name="T91" fmla="*/ 1325 h 16128"/>
              <a:gd name="T92" fmla="*/ 4 w 12851"/>
              <a:gd name="T93" fmla="*/ 2107 h 16128"/>
              <a:gd name="T94" fmla="*/ 125 w 12851"/>
              <a:gd name="T95" fmla="*/ 6172 h 16128"/>
              <a:gd name="T96" fmla="*/ 528 w 12851"/>
              <a:gd name="T97" fmla="*/ 11773 h 16128"/>
              <a:gd name="T98" fmla="*/ 1071 w 12851"/>
              <a:gd name="T99" fmla="*/ 15540 h 16128"/>
              <a:gd name="T100" fmla="*/ 2837 w 12851"/>
              <a:gd name="T101" fmla="*/ 16052 h 16128"/>
              <a:gd name="T102" fmla="*/ 7058 w 12851"/>
              <a:gd name="T103" fmla="*/ 16121 h 16128"/>
              <a:gd name="T104" fmla="*/ 11167 w 12851"/>
              <a:gd name="T105" fmla="*/ 15980 h 16128"/>
              <a:gd name="T106" fmla="*/ 12600 w 12851"/>
              <a:gd name="T107" fmla="*/ 15569 h 16128"/>
              <a:gd name="T108" fmla="*/ 12773 w 12851"/>
              <a:gd name="T109" fmla="*/ 11528 h 16128"/>
              <a:gd name="T110" fmla="*/ 12850 w 12851"/>
              <a:gd name="T111" fmla="*/ 5306 h 16128"/>
              <a:gd name="T112" fmla="*/ 12691 w 12851"/>
              <a:gd name="T113" fmla="*/ 681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851" h="16128">
                <a:moveTo>
                  <a:pt x="11520" y="13818"/>
                </a:moveTo>
                <a:lnTo>
                  <a:pt x="11480" y="13843"/>
                </a:lnTo>
                <a:lnTo>
                  <a:pt x="11393" y="13867"/>
                </a:lnTo>
                <a:lnTo>
                  <a:pt x="11263" y="13891"/>
                </a:lnTo>
                <a:lnTo>
                  <a:pt x="11093" y="13914"/>
                </a:lnTo>
                <a:lnTo>
                  <a:pt x="10887" y="13937"/>
                </a:lnTo>
                <a:lnTo>
                  <a:pt x="10644" y="13958"/>
                </a:lnTo>
                <a:lnTo>
                  <a:pt x="10372" y="13979"/>
                </a:lnTo>
                <a:lnTo>
                  <a:pt x="10071" y="13998"/>
                </a:lnTo>
                <a:lnTo>
                  <a:pt x="9745" y="14016"/>
                </a:lnTo>
                <a:lnTo>
                  <a:pt x="9396" y="14032"/>
                </a:lnTo>
                <a:lnTo>
                  <a:pt x="9028" y="14048"/>
                </a:lnTo>
                <a:lnTo>
                  <a:pt x="8644" y="14062"/>
                </a:lnTo>
                <a:lnTo>
                  <a:pt x="8247" y="14074"/>
                </a:lnTo>
                <a:lnTo>
                  <a:pt x="7840" y="14084"/>
                </a:lnTo>
                <a:lnTo>
                  <a:pt x="7425" y="14092"/>
                </a:lnTo>
                <a:lnTo>
                  <a:pt x="7006" y="14098"/>
                </a:lnTo>
                <a:lnTo>
                  <a:pt x="6585" y="14102"/>
                </a:lnTo>
                <a:lnTo>
                  <a:pt x="6167" y="14103"/>
                </a:lnTo>
                <a:lnTo>
                  <a:pt x="5753" y="14102"/>
                </a:lnTo>
                <a:lnTo>
                  <a:pt x="5346" y="14099"/>
                </a:lnTo>
                <a:lnTo>
                  <a:pt x="4952" y="14093"/>
                </a:lnTo>
                <a:lnTo>
                  <a:pt x="4570" y="14084"/>
                </a:lnTo>
                <a:lnTo>
                  <a:pt x="4205" y="14073"/>
                </a:lnTo>
                <a:lnTo>
                  <a:pt x="3859" y="14058"/>
                </a:lnTo>
                <a:lnTo>
                  <a:pt x="3536" y="14039"/>
                </a:lnTo>
                <a:lnTo>
                  <a:pt x="3240" y="14019"/>
                </a:lnTo>
                <a:lnTo>
                  <a:pt x="2971" y="13994"/>
                </a:lnTo>
                <a:lnTo>
                  <a:pt x="2735" y="13967"/>
                </a:lnTo>
                <a:lnTo>
                  <a:pt x="2533" y="13935"/>
                </a:lnTo>
                <a:lnTo>
                  <a:pt x="2368" y="13900"/>
                </a:lnTo>
                <a:lnTo>
                  <a:pt x="2245" y="13861"/>
                </a:lnTo>
                <a:lnTo>
                  <a:pt x="2164" y="13818"/>
                </a:lnTo>
                <a:lnTo>
                  <a:pt x="2108" y="13746"/>
                </a:lnTo>
                <a:lnTo>
                  <a:pt x="2050" y="13623"/>
                </a:lnTo>
                <a:lnTo>
                  <a:pt x="1993" y="13451"/>
                </a:lnTo>
                <a:lnTo>
                  <a:pt x="1935" y="13234"/>
                </a:lnTo>
                <a:lnTo>
                  <a:pt x="1879" y="12975"/>
                </a:lnTo>
                <a:lnTo>
                  <a:pt x="1822" y="12678"/>
                </a:lnTo>
                <a:lnTo>
                  <a:pt x="1766" y="12347"/>
                </a:lnTo>
                <a:lnTo>
                  <a:pt x="1711" y="11984"/>
                </a:lnTo>
                <a:lnTo>
                  <a:pt x="1658" y="11594"/>
                </a:lnTo>
                <a:lnTo>
                  <a:pt x="1605" y="11181"/>
                </a:lnTo>
                <a:lnTo>
                  <a:pt x="1554" y="10745"/>
                </a:lnTo>
                <a:lnTo>
                  <a:pt x="1504" y="10294"/>
                </a:lnTo>
                <a:lnTo>
                  <a:pt x="1457" y="9829"/>
                </a:lnTo>
                <a:lnTo>
                  <a:pt x="1411" y="9353"/>
                </a:lnTo>
                <a:lnTo>
                  <a:pt x="1367" y="8871"/>
                </a:lnTo>
                <a:lnTo>
                  <a:pt x="1325" y="8387"/>
                </a:lnTo>
                <a:lnTo>
                  <a:pt x="1287" y="7902"/>
                </a:lnTo>
                <a:lnTo>
                  <a:pt x="1251" y="7421"/>
                </a:lnTo>
                <a:lnTo>
                  <a:pt x="1217" y="6947"/>
                </a:lnTo>
                <a:lnTo>
                  <a:pt x="1187" y="6484"/>
                </a:lnTo>
                <a:lnTo>
                  <a:pt x="1160" y="6036"/>
                </a:lnTo>
                <a:lnTo>
                  <a:pt x="1136" y="5605"/>
                </a:lnTo>
                <a:lnTo>
                  <a:pt x="1116" y="5197"/>
                </a:lnTo>
                <a:lnTo>
                  <a:pt x="1098" y="4812"/>
                </a:lnTo>
                <a:lnTo>
                  <a:pt x="1085" y="4456"/>
                </a:lnTo>
                <a:lnTo>
                  <a:pt x="1077" y="4133"/>
                </a:lnTo>
                <a:lnTo>
                  <a:pt x="1072" y="3844"/>
                </a:lnTo>
                <a:lnTo>
                  <a:pt x="1072" y="3595"/>
                </a:lnTo>
                <a:lnTo>
                  <a:pt x="1076" y="3387"/>
                </a:lnTo>
                <a:lnTo>
                  <a:pt x="1085" y="3225"/>
                </a:lnTo>
                <a:lnTo>
                  <a:pt x="1099" y="3112"/>
                </a:lnTo>
                <a:lnTo>
                  <a:pt x="1119" y="3052"/>
                </a:lnTo>
                <a:lnTo>
                  <a:pt x="1168" y="3017"/>
                </a:lnTo>
                <a:lnTo>
                  <a:pt x="1269" y="2975"/>
                </a:lnTo>
                <a:lnTo>
                  <a:pt x="1418" y="2927"/>
                </a:lnTo>
                <a:lnTo>
                  <a:pt x="1612" y="2875"/>
                </a:lnTo>
                <a:lnTo>
                  <a:pt x="1848" y="2818"/>
                </a:lnTo>
                <a:lnTo>
                  <a:pt x="2123" y="2758"/>
                </a:lnTo>
                <a:lnTo>
                  <a:pt x="2432" y="2694"/>
                </a:lnTo>
                <a:lnTo>
                  <a:pt x="2773" y="2628"/>
                </a:lnTo>
                <a:lnTo>
                  <a:pt x="3142" y="2559"/>
                </a:lnTo>
                <a:lnTo>
                  <a:pt x="3535" y="2490"/>
                </a:lnTo>
                <a:lnTo>
                  <a:pt x="3949" y="2419"/>
                </a:lnTo>
                <a:lnTo>
                  <a:pt x="4382" y="2349"/>
                </a:lnTo>
                <a:lnTo>
                  <a:pt x="4828" y="2278"/>
                </a:lnTo>
                <a:lnTo>
                  <a:pt x="5287" y="2209"/>
                </a:lnTo>
                <a:lnTo>
                  <a:pt x="5752" y="2140"/>
                </a:lnTo>
                <a:lnTo>
                  <a:pt x="6222" y="2074"/>
                </a:lnTo>
                <a:lnTo>
                  <a:pt x="6692" y="2011"/>
                </a:lnTo>
                <a:lnTo>
                  <a:pt x="7159" y="1951"/>
                </a:lnTo>
                <a:lnTo>
                  <a:pt x="7622" y="1895"/>
                </a:lnTo>
                <a:lnTo>
                  <a:pt x="8074" y="1844"/>
                </a:lnTo>
                <a:lnTo>
                  <a:pt x="8513" y="1796"/>
                </a:lnTo>
                <a:lnTo>
                  <a:pt x="8936" y="1755"/>
                </a:lnTo>
                <a:lnTo>
                  <a:pt x="9339" y="1720"/>
                </a:lnTo>
                <a:lnTo>
                  <a:pt x="9720" y="1691"/>
                </a:lnTo>
                <a:lnTo>
                  <a:pt x="10073" y="1670"/>
                </a:lnTo>
                <a:lnTo>
                  <a:pt x="10397" y="1657"/>
                </a:lnTo>
                <a:lnTo>
                  <a:pt x="10688" y="1653"/>
                </a:lnTo>
                <a:lnTo>
                  <a:pt x="10941" y="1657"/>
                </a:lnTo>
                <a:lnTo>
                  <a:pt x="11155" y="1671"/>
                </a:lnTo>
                <a:lnTo>
                  <a:pt x="11325" y="1695"/>
                </a:lnTo>
                <a:lnTo>
                  <a:pt x="11448" y="1731"/>
                </a:lnTo>
                <a:lnTo>
                  <a:pt x="11520" y="1777"/>
                </a:lnTo>
                <a:lnTo>
                  <a:pt x="11564" y="1860"/>
                </a:lnTo>
                <a:lnTo>
                  <a:pt x="11603" y="2001"/>
                </a:lnTo>
                <a:lnTo>
                  <a:pt x="11639" y="2196"/>
                </a:lnTo>
                <a:lnTo>
                  <a:pt x="11669" y="2443"/>
                </a:lnTo>
                <a:lnTo>
                  <a:pt x="11696" y="2736"/>
                </a:lnTo>
                <a:lnTo>
                  <a:pt x="11718" y="3071"/>
                </a:lnTo>
                <a:lnTo>
                  <a:pt x="11738" y="3446"/>
                </a:lnTo>
                <a:lnTo>
                  <a:pt x="11753" y="3856"/>
                </a:lnTo>
                <a:lnTo>
                  <a:pt x="11765" y="4296"/>
                </a:lnTo>
                <a:lnTo>
                  <a:pt x="11774" y="4763"/>
                </a:lnTo>
                <a:lnTo>
                  <a:pt x="11780" y="5253"/>
                </a:lnTo>
                <a:lnTo>
                  <a:pt x="11783" y="5762"/>
                </a:lnTo>
                <a:lnTo>
                  <a:pt x="11784" y="6286"/>
                </a:lnTo>
                <a:lnTo>
                  <a:pt x="11782" y="6820"/>
                </a:lnTo>
                <a:lnTo>
                  <a:pt x="11777" y="7362"/>
                </a:lnTo>
                <a:lnTo>
                  <a:pt x="11771" y="7908"/>
                </a:lnTo>
                <a:lnTo>
                  <a:pt x="11763" y="8451"/>
                </a:lnTo>
                <a:lnTo>
                  <a:pt x="11752" y="8990"/>
                </a:lnTo>
                <a:lnTo>
                  <a:pt x="11741" y="9522"/>
                </a:lnTo>
                <a:lnTo>
                  <a:pt x="11727" y="10040"/>
                </a:lnTo>
                <a:lnTo>
                  <a:pt x="11712" y="10541"/>
                </a:lnTo>
                <a:lnTo>
                  <a:pt x="11697" y="11021"/>
                </a:lnTo>
                <a:lnTo>
                  <a:pt x="11680" y="11477"/>
                </a:lnTo>
                <a:lnTo>
                  <a:pt x="11663" y="11904"/>
                </a:lnTo>
                <a:lnTo>
                  <a:pt x="11646" y="12299"/>
                </a:lnTo>
                <a:lnTo>
                  <a:pt x="11627" y="12657"/>
                </a:lnTo>
                <a:lnTo>
                  <a:pt x="11609" y="12975"/>
                </a:lnTo>
                <a:lnTo>
                  <a:pt x="11591" y="13248"/>
                </a:lnTo>
                <a:lnTo>
                  <a:pt x="11573" y="13473"/>
                </a:lnTo>
                <a:lnTo>
                  <a:pt x="11555" y="13645"/>
                </a:lnTo>
                <a:lnTo>
                  <a:pt x="11538" y="13762"/>
                </a:lnTo>
                <a:lnTo>
                  <a:pt x="11520" y="13818"/>
                </a:lnTo>
                <a:close/>
                <a:moveTo>
                  <a:pt x="6793" y="15652"/>
                </a:moveTo>
                <a:lnTo>
                  <a:pt x="6757" y="15674"/>
                </a:lnTo>
                <a:lnTo>
                  <a:pt x="6719" y="15695"/>
                </a:lnTo>
                <a:lnTo>
                  <a:pt x="6682" y="15713"/>
                </a:lnTo>
                <a:lnTo>
                  <a:pt x="6644" y="15729"/>
                </a:lnTo>
                <a:lnTo>
                  <a:pt x="6605" y="15743"/>
                </a:lnTo>
                <a:lnTo>
                  <a:pt x="6567" y="15756"/>
                </a:lnTo>
                <a:lnTo>
                  <a:pt x="6528" y="15766"/>
                </a:lnTo>
                <a:lnTo>
                  <a:pt x="6490" y="15775"/>
                </a:lnTo>
                <a:lnTo>
                  <a:pt x="6452" y="15783"/>
                </a:lnTo>
                <a:lnTo>
                  <a:pt x="6413" y="15788"/>
                </a:lnTo>
                <a:lnTo>
                  <a:pt x="6375" y="15792"/>
                </a:lnTo>
                <a:lnTo>
                  <a:pt x="6337" y="15794"/>
                </a:lnTo>
                <a:lnTo>
                  <a:pt x="6298" y="15794"/>
                </a:lnTo>
                <a:lnTo>
                  <a:pt x="6261" y="15793"/>
                </a:lnTo>
                <a:lnTo>
                  <a:pt x="6224" y="15790"/>
                </a:lnTo>
                <a:lnTo>
                  <a:pt x="6187" y="15785"/>
                </a:lnTo>
                <a:lnTo>
                  <a:pt x="6151" y="15779"/>
                </a:lnTo>
                <a:lnTo>
                  <a:pt x="6116" y="15771"/>
                </a:lnTo>
                <a:lnTo>
                  <a:pt x="6081" y="15761"/>
                </a:lnTo>
                <a:lnTo>
                  <a:pt x="6047" y="15750"/>
                </a:lnTo>
                <a:lnTo>
                  <a:pt x="6014" y="15737"/>
                </a:lnTo>
                <a:lnTo>
                  <a:pt x="5981" y="15723"/>
                </a:lnTo>
                <a:lnTo>
                  <a:pt x="5950" y="15707"/>
                </a:lnTo>
                <a:lnTo>
                  <a:pt x="5920" y="15689"/>
                </a:lnTo>
                <a:lnTo>
                  <a:pt x="5890" y="15669"/>
                </a:lnTo>
                <a:lnTo>
                  <a:pt x="5862" y="15648"/>
                </a:lnTo>
                <a:lnTo>
                  <a:pt x="5835" y="15626"/>
                </a:lnTo>
                <a:lnTo>
                  <a:pt x="5810" y="15602"/>
                </a:lnTo>
                <a:lnTo>
                  <a:pt x="5785" y="15577"/>
                </a:lnTo>
                <a:lnTo>
                  <a:pt x="5762" y="15549"/>
                </a:lnTo>
                <a:lnTo>
                  <a:pt x="5741" y="15521"/>
                </a:lnTo>
                <a:lnTo>
                  <a:pt x="5721" y="15491"/>
                </a:lnTo>
                <a:lnTo>
                  <a:pt x="5703" y="15461"/>
                </a:lnTo>
                <a:lnTo>
                  <a:pt x="5687" y="15428"/>
                </a:lnTo>
                <a:lnTo>
                  <a:pt x="5672" y="15396"/>
                </a:lnTo>
                <a:lnTo>
                  <a:pt x="5661" y="15363"/>
                </a:lnTo>
                <a:lnTo>
                  <a:pt x="5651" y="15330"/>
                </a:lnTo>
                <a:lnTo>
                  <a:pt x="5643" y="15295"/>
                </a:lnTo>
                <a:lnTo>
                  <a:pt x="5637" y="15261"/>
                </a:lnTo>
                <a:lnTo>
                  <a:pt x="5633" y="15226"/>
                </a:lnTo>
                <a:lnTo>
                  <a:pt x="5631" y="15191"/>
                </a:lnTo>
                <a:lnTo>
                  <a:pt x="5630" y="15155"/>
                </a:lnTo>
                <a:lnTo>
                  <a:pt x="5632" y="15120"/>
                </a:lnTo>
                <a:lnTo>
                  <a:pt x="5635" y="15085"/>
                </a:lnTo>
                <a:lnTo>
                  <a:pt x="5640" y="15049"/>
                </a:lnTo>
                <a:lnTo>
                  <a:pt x="5647" y="15013"/>
                </a:lnTo>
                <a:lnTo>
                  <a:pt x="5656" y="14978"/>
                </a:lnTo>
                <a:lnTo>
                  <a:pt x="5666" y="14944"/>
                </a:lnTo>
                <a:lnTo>
                  <a:pt x="5679" y="14908"/>
                </a:lnTo>
                <a:lnTo>
                  <a:pt x="5693" y="14874"/>
                </a:lnTo>
                <a:lnTo>
                  <a:pt x="5709" y="14840"/>
                </a:lnTo>
                <a:lnTo>
                  <a:pt x="5726" y="14807"/>
                </a:lnTo>
                <a:lnTo>
                  <a:pt x="5745" y="14773"/>
                </a:lnTo>
                <a:lnTo>
                  <a:pt x="5765" y="14741"/>
                </a:lnTo>
                <a:lnTo>
                  <a:pt x="5787" y="14709"/>
                </a:lnTo>
                <a:lnTo>
                  <a:pt x="5812" y="14677"/>
                </a:lnTo>
                <a:lnTo>
                  <a:pt x="5837" y="14647"/>
                </a:lnTo>
                <a:lnTo>
                  <a:pt x="5864" y="14618"/>
                </a:lnTo>
                <a:lnTo>
                  <a:pt x="5892" y="14590"/>
                </a:lnTo>
                <a:lnTo>
                  <a:pt x="5923" y="14562"/>
                </a:lnTo>
                <a:lnTo>
                  <a:pt x="5954" y="14535"/>
                </a:lnTo>
                <a:lnTo>
                  <a:pt x="5986" y="14510"/>
                </a:lnTo>
                <a:lnTo>
                  <a:pt x="6021" y="14486"/>
                </a:lnTo>
                <a:lnTo>
                  <a:pt x="6057" y="14463"/>
                </a:lnTo>
                <a:lnTo>
                  <a:pt x="6093" y="14442"/>
                </a:lnTo>
                <a:lnTo>
                  <a:pt x="6131" y="14421"/>
                </a:lnTo>
                <a:lnTo>
                  <a:pt x="6168" y="14403"/>
                </a:lnTo>
                <a:lnTo>
                  <a:pt x="6206" y="14387"/>
                </a:lnTo>
                <a:lnTo>
                  <a:pt x="6245" y="14373"/>
                </a:lnTo>
                <a:lnTo>
                  <a:pt x="6283" y="14360"/>
                </a:lnTo>
                <a:lnTo>
                  <a:pt x="6322" y="14350"/>
                </a:lnTo>
                <a:lnTo>
                  <a:pt x="6360" y="14340"/>
                </a:lnTo>
                <a:lnTo>
                  <a:pt x="6398" y="14333"/>
                </a:lnTo>
                <a:lnTo>
                  <a:pt x="6438" y="14328"/>
                </a:lnTo>
                <a:lnTo>
                  <a:pt x="6476" y="14324"/>
                </a:lnTo>
                <a:lnTo>
                  <a:pt x="6513" y="14322"/>
                </a:lnTo>
                <a:lnTo>
                  <a:pt x="6552" y="14321"/>
                </a:lnTo>
                <a:lnTo>
                  <a:pt x="6589" y="14323"/>
                </a:lnTo>
                <a:lnTo>
                  <a:pt x="6626" y="14326"/>
                </a:lnTo>
                <a:lnTo>
                  <a:pt x="6663" y="14331"/>
                </a:lnTo>
                <a:lnTo>
                  <a:pt x="6699" y="14337"/>
                </a:lnTo>
                <a:lnTo>
                  <a:pt x="6734" y="14345"/>
                </a:lnTo>
                <a:lnTo>
                  <a:pt x="6770" y="14354"/>
                </a:lnTo>
                <a:lnTo>
                  <a:pt x="6803" y="14366"/>
                </a:lnTo>
                <a:lnTo>
                  <a:pt x="6836" y="14379"/>
                </a:lnTo>
                <a:lnTo>
                  <a:pt x="6869" y="14393"/>
                </a:lnTo>
                <a:lnTo>
                  <a:pt x="6900" y="14409"/>
                </a:lnTo>
                <a:lnTo>
                  <a:pt x="6930" y="14428"/>
                </a:lnTo>
                <a:lnTo>
                  <a:pt x="6960" y="14447"/>
                </a:lnTo>
                <a:lnTo>
                  <a:pt x="6988" y="14467"/>
                </a:lnTo>
                <a:lnTo>
                  <a:pt x="7015" y="14490"/>
                </a:lnTo>
                <a:lnTo>
                  <a:pt x="7040" y="14513"/>
                </a:lnTo>
                <a:lnTo>
                  <a:pt x="7065" y="14539"/>
                </a:lnTo>
                <a:lnTo>
                  <a:pt x="7088" y="14567"/>
                </a:lnTo>
                <a:lnTo>
                  <a:pt x="7109" y="14595"/>
                </a:lnTo>
                <a:lnTo>
                  <a:pt x="7129" y="14625"/>
                </a:lnTo>
                <a:lnTo>
                  <a:pt x="7147" y="14655"/>
                </a:lnTo>
                <a:lnTo>
                  <a:pt x="7163" y="14688"/>
                </a:lnTo>
                <a:lnTo>
                  <a:pt x="7177" y="14720"/>
                </a:lnTo>
                <a:lnTo>
                  <a:pt x="7189" y="14753"/>
                </a:lnTo>
                <a:lnTo>
                  <a:pt x="7199" y="14786"/>
                </a:lnTo>
                <a:lnTo>
                  <a:pt x="7207" y="14821"/>
                </a:lnTo>
                <a:lnTo>
                  <a:pt x="7213" y="14855"/>
                </a:lnTo>
                <a:lnTo>
                  <a:pt x="7217" y="14889"/>
                </a:lnTo>
                <a:lnTo>
                  <a:pt x="7219" y="14924"/>
                </a:lnTo>
                <a:lnTo>
                  <a:pt x="7220" y="14960"/>
                </a:lnTo>
                <a:lnTo>
                  <a:pt x="7218" y="14995"/>
                </a:lnTo>
                <a:lnTo>
                  <a:pt x="7215" y="15030"/>
                </a:lnTo>
                <a:lnTo>
                  <a:pt x="7210" y="15066"/>
                </a:lnTo>
                <a:lnTo>
                  <a:pt x="7203" y="15101"/>
                </a:lnTo>
                <a:lnTo>
                  <a:pt x="7194" y="15136"/>
                </a:lnTo>
                <a:lnTo>
                  <a:pt x="7184" y="15170"/>
                </a:lnTo>
                <a:lnTo>
                  <a:pt x="7171" y="15206"/>
                </a:lnTo>
                <a:lnTo>
                  <a:pt x="7156" y="15240"/>
                </a:lnTo>
                <a:lnTo>
                  <a:pt x="7141" y="15274"/>
                </a:lnTo>
                <a:lnTo>
                  <a:pt x="7124" y="15307"/>
                </a:lnTo>
                <a:lnTo>
                  <a:pt x="7105" y="15341"/>
                </a:lnTo>
                <a:lnTo>
                  <a:pt x="7085" y="15373"/>
                </a:lnTo>
                <a:lnTo>
                  <a:pt x="7061" y="15405"/>
                </a:lnTo>
                <a:lnTo>
                  <a:pt x="7038" y="15437"/>
                </a:lnTo>
                <a:lnTo>
                  <a:pt x="7013" y="15467"/>
                </a:lnTo>
                <a:lnTo>
                  <a:pt x="6986" y="15496"/>
                </a:lnTo>
                <a:lnTo>
                  <a:pt x="6958" y="15525"/>
                </a:lnTo>
                <a:lnTo>
                  <a:pt x="6927" y="15552"/>
                </a:lnTo>
                <a:lnTo>
                  <a:pt x="6896" y="15580"/>
                </a:lnTo>
                <a:lnTo>
                  <a:pt x="6863" y="15605"/>
                </a:lnTo>
                <a:lnTo>
                  <a:pt x="6828" y="15629"/>
                </a:lnTo>
                <a:lnTo>
                  <a:pt x="6793" y="15652"/>
                </a:lnTo>
                <a:close/>
                <a:moveTo>
                  <a:pt x="6251" y="1087"/>
                </a:moveTo>
                <a:lnTo>
                  <a:pt x="6265" y="1076"/>
                </a:lnTo>
                <a:lnTo>
                  <a:pt x="6279" y="1064"/>
                </a:lnTo>
                <a:lnTo>
                  <a:pt x="6294" y="1054"/>
                </a:lnTo>
                <a:lnTo>
                  <a:pt x="6309" y="1045"/>
                </a:lnTo>
                <a:lnTo>
                  <a:pt x="6325" y="1036"/>
                </a:lnTo>
                <a:lnTo>
                  <a:pt x="6340" y="1028"/>
                </a:lnTo>
                <a:lnTo>
                  <a:pt x="6355" y="1021"/>
                </a:lnTo>
                <a:lnTo>
                  <a:pt x="6371" y="1014"/>
                </a:lnTo>
                <a:lnTo>
                  <a:pt x="6386" y="1008"/>
                </a:lnTo>
                <a:lnTo>
                  <a:pt x="6402" y="1003"/>
                </a:lnTo>
                <a:lnTo>
                  <a:pt x="6417" y="998"/>
                </a:lnTo>
                <a:lnTo>
                  <a:pt x="6434" y="994"/>
                </a:lnTo>
                <a:lnTo>
                  <a:pt x="6449" y="991"/>
                </a:lnTo>
                <a:lnTo>
                  <a:pt x="6465" y="989"/>
                </a:lnTo>
                <a:lnTo>
                  <a:pt x="6480" y="987"/>
                </a:lnTo>
                <a:lnTo>
                  <a:pt x="6495" y="986"/>
                </a:lnTo>
                <a:lnTo>
                  <a:pt x="6510" y="986"/>
                </a:lnTo>
                <a:lnTo>
                  <a:pt x="6525" y="986"/>
                </a:lnTo>
                <a:lnTo>
                  <a:pt x="6541" y="987"/>
                </a:lnTo>
                <a:lnTo>
                  <a:pt x="6555" y="989"/>
                </a:lnTo>
                <a:lnTo>
                  <a:pt x="6569" y="991"/>
                </a:lnTo>
                <a:lnTo>
                  <a:pt x="6583" y="995"/>
                </a:lnTo>
                <a:lnTo>
                  <a:pt x="6597" y="998"/>
                </a:lnTo>
                <a:lnTo>
                  <a:pt x="6610" y="1003"/>
                </a:lnTo>
                <a:lnTo>
                  <a:pt x="6623" y="1009"/>
                </a:lnTo>
                <a:lnTo>
                  <a:pt x="6635" y="1014"/>
                </a:lnTo>
                <a:lnTo>
                  <a:pt x="6648" y="1021"/>
                </a:lnTo>
                <a:lnTo>
                  <a:pt x="6659" y="1029"/>
                </a:lnTo>
                <a:lnTo>
                  <a:pt x="6670" y="1037"/>
                </a:lnTo>
                <a:lnTo>
                  <a:pt x="6681" y="1046"/>
                </a:lnTo>
                <a:lnTo>
                  <a:pt x="6691" y="1056"/>
                </a:lnTo>
                <a:lnTo>
                  <a:pt x="6700" y="1066"/>
                </a:lnTo>
                <a:lnTo>
                  <a:pt x="6708" y="1078"/>
                </a:lnTo>
                <a:lnTo>
                  <a:pt x="6716" y="1089"/>
                </a:lnTo>
                <a:lnTo>
                  <a:pt x="6723" y="1101"/>
                </a:lnTo>
                <a:lnTo>
                  <a:pt x="6729" y="1114"/>
                </a:lnTo>
                <a:lnTo>
                  <a:pt x="6734" y="1126"/>
                </a:lnTo>
                <a:lnTo>
                  <a:pt x="6739" y="1139"/>
                </a:lnTo>
                <a:lnTo>
                  <a:pt x="6743" y="1152"/>
                </a:lnTo>
                <a:lnTo>
                  <a:pt x="6747" y="1166"/>
                </a:lnTo>
                <a:lnTo>
                  <a:pt x="6749" y="1180"/>
                </a:lnTo>
                <a:lnTo>
                  <a:pt x="6750" y="1194"/>
                </a:lnTo>
                <a:lnTo>
                  <a:pt x="6751" y="1209"/>
                </a:lnTo>
                <a:lnTo>
                  <a:pt x="6751" y="1223"/>
                </a:lnTo>
                <a:lnTo>
                  <a:pt x="6750" y="1238"/>
                </a:lnTo>
                <a:lnTo>
                  <a:pt x="6749" y="1252"/>
                </a:lnTo>
                <a:lnTo>
                  <a:pt x="6746" y="1267"/>
                </a:lnTo>
                <a:lnTo>
                  <a:pt x="6742" y="1282"/>
                </a:lnTo>
                <a:lnTo>
                  <a:pt x="6738" y="1297"/>
                </a:lnTo>
                <a:lnTo>
                  <a:pt x="6734" y="1311"/>
                </a:lnTo>
                <a:lnTo>
                  <a:pt x="6729" y="1327"/>
                </a:lnTo>
                <a:lnTo>
                  <a:pt x="6723" y="1342"/>
                </a:lnTo>
                <a:lnTo>
                  <a:pt x="6716" y="1356"/>
                </a:lnTo>
                <a:lnTo>
                  <a:pt x="6709" y="1371"/>
                </a:lnTo>
                <a:lnTo>
                  <a:pt x="6701" y="1385"/>
                </a:lnTo>
                <a:lnTo>
                  <a:pt x="6693" y="1399"/>
                </a:lnTo>
                <a:lnTo>
                  <a:pt x="6684" y="1413"/>
                </a:lnTo>
                <a:lnTo>
                  <a:pt x="6674" y="1427"/>
                </a:lnTo>
                <a:lnTo>
                  <a:pt x="6663" y="1441"/>
                </a:lnTo>
                <a:lnTo>
                  <a:pt x="6652" y="1455"/>
                </a:lnTo>
                <a:lnTo>
                  <a:pt x="6640" y="1468"/>
                </a:lnTo>
                <a:lnTo>
                  <a:pt x="6627" y="1481"/>
                </a:lnTo>
                <a:lnTo>
                  <a:pt x="6614" y="1493"/>
                </a:lnTo>
                <a:lnTo>
                  <a:pt x="6600" y="1505"/>
                </a:lnTo>
                <a:lnTo>
                  <a:pt x="6586" y="1516"/>
                </a:lnTo>
                <a:lnTo>
                  <a:pt x="6571" y="1527"/>
                </a:lnTo>
                <a:lnTo>
                  <a:pt x="6556" y="1537"/>
                </a:lnTo>
                <a:lnTo>
                  <a:pt x="6541" y="1547"/>
                </a:lnTo>
                <a:lnTo>
                  <a:pt x="6525" y="1555"/>
                </a:lnTo>
                <a:lnTo>
                  <a:pt x="6510" y="1563"/>
                </a:lnTo>
                <a:lnTo>
                  <a:pt x="6495" y="1571"/>
                </a:lnTo>
                <a:lnTo>
                  <a:pt x="6479" y="1578"/>
                </a:lnTo>
                <a:lnTo>
                  <a:pt x="6464" y="1584"/>
                </a:lnTo>
                <a:lnTo>
                  <a:pt x="6448" y="1589"/>
                </a:lnTo>
                <a:lnTo>
                  <a:pt x="6432" y="1594"/>
                </a:lnTo>
                <a:lnTo>
                  <a:pt x="6416" y="1598"/>
                </a:lnTo>
                <a:lnTo>
                  <a:pt x="6400" y="1601"/>
                </a:lnTo>
                <a:lnTo>
                  <a:pt x="6385" y="1603"/>
                </a:lnTo>
                <a:lnTo>
                  <a:pt x="6370" y="1605"/>
                </a:lnTo>
                <a:lnTo>
                  <a:pt x="6354" y="1606"/>
                </a:lnTo>
                <a:lnTo>
                  <a:pt x="6339" y="1606"/>
                </a:lnTo>
                <a:lnTo>
                  <a:pt x="6324" y="1606"/>
                </a:lnTo>
                <a:lnTo>
                  <a:pt x="6309" y="1605"/>
                </a:lnTo>
                <a:lnTo>
                  <a:pt x="6294" y="1603"/>
                </a:lnTo>
                <a:lnTo>
                  <a:pt x="6280" y="1601"/>
                </a:lnTo>
                <a:lnTo>
                  <a:pt x="6266" y="1598"/>
                </a:lnTo>
                <a:lnTo>
                  <a:pt x="6253" y="1594"/>
                </a:lnTo>
                <a:lnTo>
                  <a:pt x="6240" y="1589"/>
                </a:lnTo>
                <a:lnTo>
                  <a:pt x="6227" y="1584"/>
                </a:lnTo>
                <a:lnTo>
                  <a:pt x="6215" y="1578"/>
                </a:lnTo>
                <a:lnTo>
                  <a:pt x="6202" y="1570"/>
                </a:lnTo>
                <a:lnTo>
                  <a:pt x="6190" y="1562"/>
                </a:lnTo>
                <a:lnTo>
                  <a:pt x="6179" y="1554"/>
                </a:lnTo>
                <a:lnTo>
                  <a:pt x="6169" y="1545"/>
                </a:lnTo>
                <a:lnTo>
                  <a:pt x="6159" y="1536"/>
                </a:lnTo>
                <a:lnTo>
                  <a:pt x="6150" y="1525"/>
                </a:lnTo>
                <a:lnTo>
                  <a:pt x="6141" y="1514"/>
                </a:lnTo>
                <a:lnTo>
                  <a:pt x="6134" y="1503"/>
                </a:lnTo>
                <a:lnTo>
                  <a:pt x="6127" y="1491"/>
                </a:lnTo>
                <a:lnTo>
                  <a:pt x="6121" y="1479"/>
                </a:lnTo>
                <a:lnTo>
                  <a:pt x="6115" y="1466"/>
                </a:lnTo>
                <a:lnTo>
                  <a:pt x="6111" y="1453"/>
                </a:lnTo>
                <a:lnTo>
                  <a:pt x="6107" y="1439"/>
                </a:lnTo>
                <a:lnTo>
                  <a:pt x="6103" y="1425"/>
                </a:lnTo>
                <a:lnTo>
                  <a:pt x="6101" y="1411"/>
                </a:lnTo>
                <a:lnTo>
                  <a:pt x="6099" y="1397"/>
                </a:lnTo>
                <a:lnTo>
                  <a:pt x="6099" y="1383"/>
                </a:lnTo>
                <a:lnTo>
                  <a:pt x="6099" y="1369"/>
                </a:lnTo>
                <a:lnTo>
                  <a:pt x="6100" y="1354"/>
                </a:lnTo>
                <a:lnTo>
                  <a:pt x="6101" y="1340"/>
                </a:lnTo>
                <a:lnTo>
                  <a:pt x="6104" y="1325"/>
                </a:lnTo>
                <a:lnTo>
                  <a:pt x="6108" y="1309"/>
                </a:lnTo>
                <a:lnTo>
                  <a:pt x="6111" y="1295"/>
                </a:lnTo>
                <a:lnTo>
                  <a:pt x="6116" y="1280"/>
                </a:lnTo>
                <a:lnTo>
                  <a:pt x="6121" y="1265"/>
                </a:lnTo>
                <a:lnTo>
                  <a:pt x="6127" y="1250"/>
                </a:lnTo>
                <a:lnTo>
                  <a:pt x="6133" y="1236"/>
                </a:lnTo>
                <a:lnTo>
                  <a:pt x="6141" y="1221"/>
                </a:lnTo>
                <a:lnTo>
                  <a:pt x="6149" y="1207"/>
                </a:lnTo>
                <a:lnTo>
                  <a:pt x="6157" y="1192"/>
                </a:lnTo>
                <a:lnTo>
                  <a:pt x="6166" y="1178"/>
                </a:lnTo>
                <a:lnTo>
                  <a:pt x="6176" y="1164"/>
                </a:lnTo>
                <a:lnTo>
                  <a:pt x="6187" y="1150"/>
                </a:lnTo>
                <a:lnTo>
                  <a:pt x="6198" y="1137"/>
                </a:lnTo>
                <a:lnTo>
                  <a:pt x="6210" y="1124"/>
                </a:lnTo>
                <a:lnTo>
                  <a:pt x="6224" y="1111"/>
                </a:lnTo>
                <a:lnTo>
                  <a:pt x="6237" y="1099"/>
                </a:lnTo>
                <a:lnTo>
                  <a:pt x="6251" y="1087"/>
                </a:lnTo>
                <a:close/>
                <a:moveTo>
                  <a:pt x="12562" y="149"/>
                </a:moveTo>
                <a:lnTo>
                  <a:pt x="12480" y="94"/>
                </a:lnTo>
                <a:lnTo>
                  <a:pt x="12335" y="51"/>
                </a:lnTo>
                <a:lnTo>
                  <a:pt x="12134" y="22"/>
                </a:lnTo>
                <a:lnTo>
                  <a:pt x="11880" y="5"/>
                </a:lnTo>
                <a:lnTo>
                  <a:pt x="11576" y="0"/>
                </a:lnTo>
                <a:lnTo>
                  <a:pt x="11229" y="6"/>
                </a:lnTo>
                <a:lnTo>
                  <a:pt x="10840" y="21"/>
                </a:lnTo>
                <a:lnTo>
                  <a:pt x="10415" y="46"/>
                </a:lnTo>
                <a:lnTo>
                  <a:pt x="9958" y="81"/>
                </a:lnTo>
                <a:lnTo>
                  <a:pt x="9472" y="123"/>
                </a:lnTo>
                <a:lnTo>
                  <a:pt x="8962" y="172"/>
                </a:lnTo>
                <a:lnTo>
                  <a:pt x="8432" y="229"/>
                </a:lnTo>
                <a:lnTo>
                  <a:pt x="7887" y="291"/>
                </a:lnTo>
                <a:lnTo>
                  <a:pt x="7331" y="359"/>
                </a:lnTo>
                <a:lnTo>
                  <a:pt x="6767" y="430"/>
                </a:lnTo>
                <a:lnTo>
                  <a:pt x="6199" y="506"/>
                </a:lnTo>
                <a:lnTo>
                  <a:pt x="5632" y="586"/>
                </a:lnTo>
                <a:lnTo>
                  <a:pt x="5071" y="667"/>
                </a:lnTo>
                <a:lnTo>
                  <a:pt x="4518" y="750"/>
                </a:lnTo>
                <a:lnTo>
                  <a:pt x="3978" y="835"/>
                </a:lnTo>
                <a:lnTo>
                  <a:pt x="3457" y="919"/>
                </a:lnTo>
                <a:lnTo>
                  <a:pt x="2956" y="1004"/>
                </a:lnTo>
                <a:lnTo>
                  <a:pt x="2481" y="1088"/>
                </a:lnTo>
                <a:lnTo>
                  <a:pt x="2037" y="1169"/>
                </a:lnTo>
                <a:lnTo>
                  <a:pt x="1626" y="1248"/>
                </a:lnTo>
                <a:lnTo>
                  <a:pt x="1254" y="1325"/>
                </a:lnTo>
                <a:lnTo>
                  <a:pt x="923" y="1397"/>
                </a:lnTo>
                <a:lnTo>
                  <a:pt x="639" y="1465"/>
                </a:lnTo>
                <a:lnTo>
                  <a:pt x="406" y="1527"/>
                </a:lnTo>
                <a:lnTo>
                  <a:pt x="227" y="1584"/>
                </a:lnTo>
                <a:lnTo>
                  <a:pt x="108" y="1634"/>
                </a:lnTo>
                <a:lnTo>
                  <a:pt x="50" y="1676"/>
                </a:lnTo>
                <a:lnTo>
                  <a:pt x="29" y="1752"/>
                </a:lnTo>
                <a:lnTo>
                  <a:pt x="14" y="1897"/>
                </a:lnTo>
                <a:lnTo>
                  <a:pt x="4" y="2107"/>
                </a:lnTo>
                <a:lnTo>
                  <a:pt x="0" y="2378"/>
                </a:lnTo>
                <a:lnTo>
                  <a:pt x="0" y="2704"/>
                </a:lnTo>
                <a:lnTo>
                  <a:pt x="5" y="3083"/>
                </a:lnTo>
                <a:lnTo>
                  <a:pt x="14" y="3508"/>
                </a:lnTo>
                <a:lnTo>
                  <a:pt x="28" y="3976"/>
                </a:lnTo>
                <a:lnTo>
                  <a:pt x="46" y="4480"/>
                </a:lnTo>
                <a:lnTo>
                  <a:pt x="70" y="5017"/>
                </a:lnTo>
                <a:lnTo>
                  <a:pt x="96" y="5582"/>
                </a:lnTo>
                <a:lnTo>
                  <a:pt x="125" y="6172"/>
                </a:lnTo>
                <a:lnTo>
                  <a:pt x="159" y="6780"/>
                </a:lnTo>
                <a:lnTo>
                  <a:pt x="196" y="7403"/>
                </a:lnTo>
                <a:lnTo>
                  <a:pt x="235" y="8035"/>
                </a:lnTo>
                <a:lnTo>
                  <a:pt x="278" y="8672"/>
                </a:lnTo>
                <a:lnTo>
                  <a:pt x="323" y="9310"/>
                </a:lnTo>
                <a:lnTo>
                  <a:pt x="372" y="9944"/>
                </a:lnTo>
                <a:lnTo>
                  <a:pt x="421" y="10569"/>
                </a:lnTo>
                <a:lnTo>
                  <a:pt x="473" y="11180"/>
                </a:lnTo>
                <a:lnTo>
                  <a:pt x="528" y="11773"/>
                </a:lnTo>
                <a:lnTo>
                  <a:pt x="584" y="12344"/>
                </a:lnTo>
                <a:lnTo>
                  <a:pt x="641" y="12888"/>
                </a:lnTo>
                <a:lnTo>
                  <a:pt x="700" y="13399"/>
                </a:lnTo>
                <a:lnTo>
                  <a:pt x="760" y="13874"/>
                </a:lnTo>
                <a:lnTo>
                  <a:pt x="822" y="14309"/>
                </a:lnTo>
                <a:lnTo>
                  <a:pt x="883" y="14697"/>
                </a:lnTo>
                <a:lnTo>
                  <a:pt x="946" y="15034"/>
                </a:lnTo>
                <a:lnTo>
                  <a:pt x="1009" y="15318"/>
                </a:lnTo>
                <a:lnTo>
                  <a:pt x="1071" y="15540"/>
                </a:lnTo>
                <a:lnTo>
                  <a:pt x="1135" y="15699"/>
                </a:lnTo>
                <a:lnTo>
                  <a:pt x="1197" y="15789"/>
                </a:lnTo>
                <a:lnTo>
                  <a:pt x="1288" y="15840"/>
                </a:lnTo>
                <a:lnTo>
                  <a:pt x="1432" y="15886"/>
                </a:lnTo>
                <a:lnTo>
                  <a:pt x="1627" y="15928"/>
                </a:lnTo>
                <a:lnTo>
                  <a:pt x="1870" y="15966"/>
                </a:lnTo>
                <a:lnTo>
                  <a:pt x="2154" y="15999"/>
                </a:lnTo>
                <a:lnTo>
                  <a:pt x="2477" y="16027"/>
                </a:lnTo>
                <a:lnTo>
                  <a:pt x="2837" y="16052"/>
                </a:lnTo>
                <a:lnTo>
                  <a:pt x="3228" y="16074"/>
                </a:lnTo>
                <a:lnTo>
                  <a:pt x="3647" y="16092"/>
                </a:lnTo>
                <a:lnTo>
                  <a:pt x="4091" y="16105"/>
                </a:lnTo>
                <a:lnTo>
                  <a:pt x="4555" y="16116"/>
                </a:lnTo>
                <a:lnTo>
                  <a:pt x="5036" y="16123"/>
                </a:lnTo>
                <a:lnTo>
                  <a:pt x="5531" y="16127"/>
                </a:lnTo>
                <a:lnTo>
                  <a:pt x="6036" y="16128"/>
                </a:lnTo>
                <a:lnTo>
                  <a:pt x="6546" y="16126"/>
                </a:lnTo>
                <a:lnTo>
                  <a:pt x="7058" y="16121"/>
                </a:lnTo>
                <a:lnTo>
                  <a:pt x="7570" y="16114"/>
                </a:lnTo>
                <a:lnTo>
                  <a:pt x="8076" y="16105"/>
                </a:lnTo>
                <a:lnTo>
                  <a:pt x="8574" y="16093"/>
                </a:lnTo>
                <a:lnTo>
                  <a:pt x="9058" y="16079"/>
                </a:lnTo>
                <a:lnTo>
                  <a:pt x="9527" y="16062"/>
                </a:lnTo>
                <a:lnTo>
                  <a:pt x="9976" y="16044"/>
                </a:lnTo>
                <a:lnTo>
                  <a:pt x="10402" y="16024"/>
                </a:lnTo>
                <a:lnTo>
                  <a:pt x="10800" y="16003"/>
                </a:lnTo>
                <a:lnTo>
                  <a:pt x="11167" y="15980"/>
                </a:lnTo>
                <a:lnTo>
                  <a:pt x="11499" y="15956"/>
                </a:lnTo>
                <a:lnTo>
                  <a:pt x="11794" y="15930"/>
                </a:lnTo>
                <a:lnTo>
                  <a:pt x="12046" y="15903"/>
                </a:lnTo>
                <a:lnTo>
                  <a:pt x="12253" y="15876"/>
                </a:lnTo>
                <a:lnTo>
                  <a:pt x="12410" y="15848"/>
                </a:lnTo>
                <a:lnTo>
                  <a:pt x="12515" y="15819"/>
                </a:lnTo>
                <a:lnTo>
                  <a:pt x="12562" y="15789"/>
                </a:lnTo>
                <a:lnTo>
                  <a:pt x="12580" y="15718"/>
                </a:lnTo>
                <a:lnTo>
                  <a:pt x="12600" y="15569"/>
                </a:lnTo>
                <a:lnTo>
                  <a:pt x="12620" y="15345"/>
                </a:lnTo>
                <a:lnTo>
                  <a:pt x="12639" y="15052"/>
                </a:lnTo>
                <a:lnTo>
                  <a:pt x="12659" y="14698"/>
                </a:lnTo>
                <a:lnTo>
                  <a:pt x="12679" y="14284"/>
                </a:lnTo>
                <a:lnTo>
                  <a:pt x="12700" y="13819"/>
                </a:lnTo>
                <a:lnTo>
                  <a:pt x="12719" y="13305"/>
                </a:lnTo>
                <a:lnTo>
                  <a:pt x="12738" y="12748"/>
                </a:lnTo>
                <a:lnTo>
                  <a:pt x="12756" y="12154"/>
                </a:lnTo>
                <a:lnTo>
                  <a:pt x="12773" y="11528"/>
                </a:lnTo>
                <a:lnTo>
                  <a:pt x="12788" y="10876"/>
                </a:lnTo>
                <a:lnTo>
                  <a:pt x="12804" y="10202"/>
                </a:lnTo>
                <a:lnTo>
                  <a:pt x="12817" y="9510"/>
                </a:lnTo>
                <a:lnTo>
                  <a:pt x="12828" y="8808"/>
                </a:lnTo>
                <a:lnTo>
                  <a:pt x="12837" y="8099"/>
                </a:lnTo>
                <a:lnTo>
                  <a:pt x="12844" y="7390"/>
                </a:lnTo>
                <a:lnTo>
                  <a:pt x="12849" y="6684"/>
                </a:lnTo>
                <a:lnTo>
                  <a:pt x="12851" y="5988"/>
                </a:lnTo>
                <a:lnTo>
                  <a:pt x="12850" y="5306"/>
                </a:lnTo>
                <a:lnTo>
                  <a:pt x="12847" y="4644"/>
                </a:lnTo>
                <a:lnTo>
                  <a:pt x="12841" y="4008"/>
                </a:lnTo>
                <a:lnTo>
                  <a:pt x="12831" y="3400"/>
                </a:lnTo>
                <a:lnTo>
                  <a:pt x="12818" y="2828"/>
                </a:lnTo>
                <a:lnTo>
                  <a:pt x="12801" y="2297"/>
                </a:lnTo>
                <a:lnTo>
                  <a:pt x="12779" y="1812"/>
                </a:lnTo>
                <a:lnTo>
                  <a:pt x="12754" y="1378"/>
                </a:lnTo>
                <a:lnTo>
                  <a:pt x="12726" y="999"/>
                </a:lnTo>
                <a:lnTo>
                  <a:pt x="12691" y="681"/>
                </a:lnTo>
                <a:lnTo>
                  <a:pt x="12653" y="430"/>
                </a:lnTo>
                <a:lnTo>
                  <a:pt x="12611" y="252"/>
                </a:lnTo>
                <a:lnTo>
                  <a:pt x="12562" y="149"/>
                </a:lnTo>
                <a:close/>
              </a:path>
            </a:pathLst>
          </a:custGeom>
          <a:solidFill>
            <a:schemeClr val="bg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69" name="Freeform 405"/>
          <p:cNvSpPr>
            <a:spLocks noEditPoints="1"/>
          </p:cNvSpPr>
          <p:nvPr/>
        </p:nvSpPr>
        <p:spPr bwMode="auto">
          <a:xfrm>
            <a:off x="3631748" y="3301306"/>
            <a:ext cx="350661" cy="227954"/>
          </a:xfrm>
          <a:custGeom>
            <a:avLst/>
            <a:gdLst>
              <a:gd name="T0" fmla="*/ 5850 w 16127"/>
              <a:gd name="T1" fmla="*/ 9196 h 11276"/>
              <a:gd name="T2" fmla="*/ 5313 w 16127"/>
              <a:gd name="T3" fmla="*/ 8448 h 11276"/>
              <a:gd name="T4" fmla="*/ 4793 w 16127"/>
              <a:gd name="T5" fmla="*/ 7771 h 11276"/>
              <a:gd name="T6" fmla="*/ 4322 w 16127"/>
              <a:gd name="T7" fmla="*/ 7199 h 11276"/>
              <a:gd name="T8" fmla="*/ 5017 w 16127"/>
              <a:gd name="T9" fmla="*/ 6536 h 11276"/>
              <a:gd name="T10" fmla="*/ 5396 w 16127"/>
              <a:gd name="T11" fmla="*/ 6933 h 11276"/>
              <a:gd name="T12" fmla="*/ 5967 w 16127"/>
              <a:gd name="T13" fmla="*/ 7586 h 11276"/>
              <a:gd name="T14" fmla="*/ 6283 w 16127"/>
              <a:gd name="T15" fmla="*/ 7969 h 11276"/>
              <a:gd name="T16" fmla="*/ 6935 w 16127"/>
              <a:gd name="T17" fmla="*/ 6883 h 11276"/>
              <a:gd name="T18" fmla="*/ 7615 w 16127"/>
              <a:gd name="T19" fmla="*/ 5877 h 11276"/>
              <a:gd name="T20" fmla="*/ 8238 w 16127"/>
              <a:gd name="T21" fmla="*/ 5027 h 11276"/>
              <a:gd name="T22" fmla="*/ 8918 w 16127"/>
              <a:gd name="T23" fmla="*/ 4164 h 11276"/>
              <a:gd name="T24" fmla="*/ 9564 w 16127"/>
              <a:gd name="T25" fmla="*/ 6558 h 11276"/>
              <a:gd name="T26" fmla="*/ 8464 w 16127"/>
              <a:gd name="T27" fmla="*/ 7527 h 11276"/>
              <a:gd name="T28" fmla="*/ 7552 w 16127"/>
              <a:gd name="T29" fmla="*/ 8461 h 11276"/>
              <a:gd name="T30" fmla="*/ 6868 w 16127"/>
              <a:gd name="T31" fmla="*/ 9244 h 11276"/>
              <a:gd name="T32" fmla="*/ 6451 w 16127"/>
              <a:gd name="T33" fmla="*/ 9765 h 11276"/>
              <a:gd name="T34" fmla="*/ 16074 w 16127"/>
              <a:gd name="T35" fmla="*/ 7011 h 11276"/>
              <a:gd name="T36" fmla="*/ 15693 w 16127"/>
              <a:gd name="T37" fmla="*/ 6121 h 11276"/>
              <a:gd name="T38" fmla="*/ 15080 w 16127"/>
              <a:gd name="T39" fmla="*/ 5634 h 11276"/>
              <a:gd name="T40" fmla="*/ 14381 w 16127"/>
              <a:gd name="T41" fmla="*/ 5466 h 11276"/>
              <a:gd name="T42" fmla="*/ 13746 w 16127"/>
              <a:gd name="T43" fmla="*/ 5536 h 11276"/>
              <a:gd name="T44" fmla="*/ 13318 w 16127"/>
              <a:gd name="T45" fmla="*/ 5760 h 11276"/>
              <a:gd name="T46" fmla="*/ 13487 w 16127"/>
              <a:gd name="T47" fmla="*/ 5474 h 11276"/>
              <a:gd name="T48" fmla="*/ 13696 w 16127"/>
              <a:gd name="T49" fmla="*/ 4966 h 11276"/>
              <a:gd name="T50" fmla="*/ 13807 w 16127"/>
              <a:gd name="T51" fmla="*/ 4299 h 11276"/>
              <a:gd name="T52" fmla="*/ 13666 w 16127"/>
              <a:gd name="T53" fmla="*/ 3563 h 11276"/>
              <a:gd name="T54" fmla="*/ 13122 w 16127"/>
              <a:gd name="T55" fmla="*/ 2842 h 11276"/>
              <a:gd name="T56" fmla="*/ 12338 w 16127"/>
              <a:gd name="T57" fmla="*/ 2388 h 11276"/>
              <a:gd name="T58" fmla="*/ 11598 w 16127"/>
              <a:gd name="T59" fmla="*/ 2324 h 11276"/>
              <a:gd name="T60" fmla="*/ 10938 w 16127"/>
              <a:gd name="T61" fmla="*/ 2554 h 11276"/>
              <a:gd name="T62" fmla="*/ 10392 w 16127"/>
              <a:gd name="T63" fmla="*/ 2976 h 11276"/>
              <a:gd name="T64" fmla="*/ 9996 w 16127"/>
              <a:gd name="T65" fmla="*/ 3490 h 11276"/>
              <a:gd name="T66" fmla="*/ 9943 w 16127"/>
              <a:gd name="T67" fmla="*/ 3494 h 11276"/>
              <a:gd name="T68" fmla="*/ 10037 w 16127"/>
              <a:gd name="T69" fmla="*/ 2752 h 11276"/>
              <a:gd name="T70" fmla="*/ 9955 w 16127"/>
              <a:gd name="T71" fmla="*/ 1717 h 11276"/>
              <a:gd name="T72" fmla="*/ 9454 w 16127"/>
              <a:gd name="T73" fmla="*/ 716 h 11276"/>
              <a:gd name="T74" fmla="*/ 8290 w 16127"/>
              <a:gd name="T75" fmla="*/ 79 h 11276"/>
              <a:gd name="T76" fmla="*/ 6349 w 16127"/>
              <a:gd name="T77" fmla="*/ 108 h 11276"/>
              <a:gd name="T78" fmla="*/ 4658 w 16127"/>
              <a:gd name="T79" fmla="*/ 702 h 11276"/>
              <a:gd name="T80" fmla="*/ 3467 w 16127"/>
              <a:gd name="T81" fmla="*/ 1703 h 11276"/>
              <a:gd name="T82" fmla="*/ 2773 w 16127"/>
              <a:gd name="T83" fmla="*/ 3010 h 11276"/>
              <a:gd name="T84" fmla="*/ 2577 w 16127"/>
              <a:gd name="T85" fmla="*/ 4525 h 11276"/>
              <a:gd name="T86" fmla="*/ 2878 w 16127"/>
              <a:gd name="T87" fmla="*/ 6146 h 11276"/>
              <a:gd name="T88" fmla="*/ 2428 w 16127"/>
              <a:gd name="T89" fmla="*/ 6128 h 11276"/>
              <a:gd name="T90" fmla="*/ 1708 w 16127"/>
              <a:gd name="T91" fmla="*/ 6217 h 11276"/>
              <a:gd name="T92" fmla="*/ 911 w 16127"/>
              <a:gd name="T93" fmla="*/ 6547 h 11276"/>
              <a:gd name="T94" fmla="*/ 265 w 16127"/>
              <a:gd name="T95" fmla="*/ 7255 h 11276"/>
              <a:gd name="T96" fmla="*/ 0 w 16127"/>
              <a:gd name="T97" fmla="*/ 8482 h 11276"/>
              <a:gd name="T98" fmla="*/ 507 w 16127"/>
              <a:gd name="T99" fmla="*/ 9822 h 11276"/>
              <a:gd name="T100" fmla="*/ 1976 w 16127"/>
              <a:gd name="T101" fmla="*/ 10749 h 11276"/>
              <a:gd name="T102" fmla="*/ 4329 w 16127"/>
              <a:gd name="T103" fmla="*/ 11222 h 11276"/>
              <a:gd name="T104" fmla="*/ 7491 w 16127"/>
              <a:gd name="T105" fmla="*/ 11200 h 11276"/>
              <a:gd name="T106" fmla="*/ 11383 w 16127"/>
              <a:gd name="T107" fmla="*/ 10639 h 11276"/>
              <a:gd name="T108" fmla="*/ 13147 w 16127"/>
              <a:gd name="T109" fmla="*/ 10252 h 11276"/>
              <a:gd name="T110" fmla="*/ 13910 w 16127"/>
              <a:gd name="T111" fmla="*/ 10006 h 11276"/>
              <a:gd name="T112" fmla="*/ 14845 w 16127"/>
              <a:gd name="T113" fmla="*/ 9546 h 11276"/>
              <a:gd name="T114" fmla="*/ 15670 w 16127"/>
              <a:gd name="T115" fmla="*/ 8831 h 11276"/>
              <a:gd name="T116" fmla="*/ 16111 w 16127"/>
              <a:gd name="T117" fmla="*/ 7822 h 1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27" h="11276">
                <a:moveTo>
                  <a:pt x="6336" y="9918"/>
                </a:moveTo>
                <a:lnTo>
                  <a:pt x="6238" y="9767"/>
                </a:lnTo>
                <a:lnTo>
                  <a:pt x="6140" y="9620"/>
                </a:lnTo>
                <a:lnTo>
                  <a:pt x="6042" y="9475"/>
                </a:lnTo>
                <a:lnTo>
                  <a:pt x="5946" y="9333"/>
                </a:lnTo>
                <a:lnTo>
                  <a:pt x="5850" y="9196"/>
                </a:lnTo>
                <a:lnTo>
                  <a:pt x="5757" y="9061"/>
                </a:lnTo>
                <a:lnTo>
                  <a:pt x="5664" y="8932"/>
                </a:lnTo>
                <a:lnTo>
                  <a:pt x="5573" y="8805"/>
                </a:lnTo>
                <a:lnTo>
                  <a:pt x="5485" y="8681"/>
                </a:lnTo>
                <a:lnTo>
                  <a:pt x="5398" y="8563"/>
                </a:lnTo>
                <a:lnTo>
                  <a:pt x="5313" y="8448"/>
                </a:lnTo>
                <a:lnTo>
                  <a:pt x="5231" y="8339"/>
                </a:lnTo>
                <a:lnTo>
                  <a:pt x="5151" y="8233"/>
                </a:lnTo>
                <a:lnTo>
                  <a:pt x="5073" y="8131"/>
                </a:lnTo>
                <a:lnTo>
                  <a:pt x="4999" y="8034"/>
                </a:lnTo>
                <a:lnTo>
                  <a:pt x="4927" y="7942"/>
                </a:lnTo>
                <a:lnTo>
                  <a:pt x="4793" y="7771"/>
                </a:lnTo>
                <a:lnTo>
                  <a:pt x="4673" y="7622"/>
                </a:lnTo>
                <a:lnTo>
                  <a:pt x="4567" y="7492"/>
                </a:lnTo>
                <a:lnTo>
                  <a:pt x="4479" y="7384"/>
                </a:lnTo>
                <a:lnTo>
                  <a:pt x="4407" y="7298"/>
                </a:lnTo>
                <a:lnTo>
                  <a:pt x="4355" y="7237"/>
                </a:lnTo>
                <a:lnTo>
                  <a:pt x="4322" y="7199"/>
                </a:lnTo>
                <a:lnTo>
                  <a:pt x="4311" y="7186"/>
                </a:lnTo>
                <a:lnTo>
                  <a:pt x="4777" y="6312"/>
                </a:lnTo>
                <a:lnTo>
                  <a:pt x="4834" y="6363"/>
                </a:lnTo>
                <a:lnTo>
                  <a:pt x="4894" y="6418"/>
                </a:lnTo>
                <a:lnTo>
                  <a:pt x="4955" y="6476"/>
                </a:lnTo>
                <a:lnTo>
                  <a:pt x="5017" y="6536"/>
                </a:lnTo>
                <a:lnTo>
                  <a:pt x="5079" y="6598"/>
                </a:lnTo>
                <a:lnTo>
                  <a:pt x="5142" y="6663"/>
                </a:lnTo>
                <a:lnTo>
                  <a:pt x="5205" y="6729"/>
                </a:lnTo>
                <a:lnTo>
                  <a:pt x="5269" y="6796"/>
                </a:lnTo>
                <a:lnTo>
                  <a:pt x="5333" y="6863"/>
                </a:lnTo>
                <a:lnTo>
                  <a:pt x="5396" y="6933"/>
                </a:lnTo>
                <a:lnTo>
                  <a:pt x="5459" y="7001"/>
                </a:lnTo>
                <a:lnTo>
                  <a:pt x="5521" y="7070"/>
                </a:lnTo>
                <a:lnTo>
                  <a:pt x="5643" y="7207"/>
                </a:lnTo>
                <a:lnTo>
                  <a:pt x="5759" y="7341"/>
                </a:lnTo>
                <a:lnTo>
                  <a:pt x="5868" y="7467"/>
                </a:lnTo>
                <a:lnTo>
                  <a:pt x="5967" y="7586"/>
                </a:lnTo>
                <a:lnTo>
                  <a:pt x="6056" y="7692"/>
                </a:lnTo>
                <a:lnTo>
                  <a:pt x="6134" y="7786"/>
                </a:lnTo>
                <a:lnTo>
                  <a:pt x="6196" y="7862"/>
                </a:lnTo>
                <a:lnTo>
                  <a:pt x="6244" y="7920"/>
                </a:lnTo>
                <a:lnTo>
                  <a:pt x="6273" y="7956"/>
                </a:lnTo>
                <a:lnTo>
                  <a:pt x="6283" y="7969"/>
                </a:lnTo>
                <a:lnTo>
                  <a:pt x="6386" y="7787"/>
                </a:lnTo>
                <a:lnTo>
                  <a:pt x="6492" y="7603"/>
                </a:lnTo>
                <a:lnTo>
                  <a:pt x="6600" y="7421"/>
                </a:lnTo>
                <a:lnTo>
                  <a:pt x="6710" y="7240"/>
                </a:lnTo>
                <a:lnTo>
                  <a:pt x="6822" y="7060"/>
                </a:lnTo>
                <a:lnTo>
                  <a:pt x="6935" y="6883"/>
                </a:lnTo>
                <a:lnTo>
                  <a:pt x="7049" y="6708"/>
                </a:lnTo>
                <a:lnTo>
                  <a:pt x="7163" y="6535"/>
                </a:lnTo>
                <a:lnTo>
                  <a:pt x="7278" y="6365"/>
                </a:lnTo>
                <a:lnTo>
                  <a:pt x="7391" y="6198"/>
                </a:lnTo>
                <a:lnTo>
                  <a:pt x="7504" y="6036"/>
                </a:lnTo>
                <a:lnTo>
                  <a:pt x="7615" y="5877"/>
                </a:lnTo>
                <a:lnTo>
                  <a:pt x="7726" y="5722"/>
                </a:lnTo>
                <a:lnTo>
                  <a:pt x="7834" y="5573"/>
                </a:lnTo>
                <a:lnTo>
                  <a:pt x="7940" y="5428"/>
                </a:lnTo>
                <a:lnTo>
                  <a:pt x="8043" y="5288"/>
                </a:lnTo>
                <a:lnTo>
                  <a:pt x="8143" y="5155"/>
                </a:lnTo>
                <a:lnTo>
                  <a:pt x="8238" y="5027"/>
                </a:lnTo>
                <a:lnTo>
                  <a:pt x="8331" y="4907"/>
                </a:lnTo>
                <a:lnTo>
                  <a:pt x="8419" y="4792"/>
                </a:lnTo>
                <a:lnTo>
                  <a:pt x="8580" y="4585"/>
                </a:lnTo>
                <a:lnTo>
                  <a:pt x="8719" y="4410"/>
                </a:lnTo>
                <a:lnTo>
                  <a:pt x="8832" y="4269"/>
                </a:lnTo>
                <a:lnTo>
                  <a:pt x="8918" y="4164"/>
                </a:lnTo>
                <a:lnTo>
                  <a:pt x="8971" y="4099"/>
                </a:lnTo>
                <a:lnTo>
                  <a:pt x="8989" y="4077"/>
                </a:lnTo>
                <a:lnTo>
                  <a:pt x="10173" y="6096"/>
                </a:lnTo>
                <a:lnTo>
                  <a:pt x="9966" y="6248"/>
                </a:lnTo>
                <a:lnTo>
                  <a:pt x="9762" y="6401"/>
                </a:lnTo>
                <a:lnTo>
                  <a:pt x="9564" y="6558"/>
                </a:lnTo>
                <a:lnTo>
                  <a:pt x="9369" y="6718"/>
                </a:lnTo>
                <a:lnTo>
                  <a:pt x="9179" y="6879"/>
                </a:lnTo>
                <a:lnTo>
                  <a:pt x="8993" y="7040"/>
                </a:lnTo>
                <a:lnTo>
                  <a:pt x="8812" y="7203"/>
                </a:lnTo>
                <a:lnTo>
                  <a:pt x="8636" y="7365"/>
                </a:lnTo>
                <a:lnTo>
                  <a:pt x="8464" y="7527"/>
                </a:lnTo>
                <a:lnTo>
                  <a:pt x="8298" y="7688"/>
                </a:lnTo>
                <a:lnTo>
                  <a:pt x="8138" y="7848"/>
                </a:lnTo>
                <a:lnTo>
                  <a:pt x="7982" y="8005"/>
                </a:lnTo>
                <a:lnTo>
                  <a:pt x="7832" y="8160"/>
                </a:lnTo>
                <a:lnTo>
                  <a:pt x="7689" y="8312"/>
                </a:lnTo>
                <a:lnTo>
                  <a:pt x="7552" y="8461"/>
                </a:lnTo>
                <a:lnTo>
                  <a:pt x="7421" y="8604"/>
                </a:lnTo>
                <a:lnTo>
                  <a:pt x="7297" y="8744"/>
                </a:lnTo>
                <a:lnTo>
                  <a:pt x="7179" y="8877"/>
                </a:lnTo>
                <a:lnTo>
                  <a:pt x="7068" y="9006"/>
                </a:lnTo>
                <a:lnTo>
                  <a:pt x="6964" y="9128"/>
                </a:lnTo>
                <a:lnTo>
                  <a:pt x="6868" y="9244"/>
                </a:lnTo>
                <a:lnTo>
                  <a:pt x="6779" y="9352"/>
                </a:lnTo>
                <a:lnTo>
                  <a:pt x="6697" y="9453"/>
                </a:lnTo>
                <a:lnTo>
                  <a:pt x="6624" y="9545"/>
                </a:lnTo>
                <a:lnTo>
                  <a:pt x="6558" y="9628"/>
                </a:lnTo>
                <a:lnTo>
                  <a:pt x="6501" y="9702"/>
                </a:lnTo>
                <a:lnTo>
                  <a:pt x="6451" y="9765"/>
                </a:lnTo>
                <a:lnTo>
                  <a:pt x="6411" y="9820"/>
                </a:lnTo>
                <a:lnTo>
                  <a:pt x="6355" y="9893"/>
                </a:lnTo>
                <a:lnTo>
                  <a:pt x="6336" y="9918"/>
                </a:lnTo>
                <a:close/>
                <a:moveTo>
                  <a:pt x="16123" y="7412"/>
                </a:moveTo>
                <a:lnTo>
                  <a:pt x="16104" y="7205"/>
                </a:lnTo>
                <a:lnTo>
                  <a:pt x="16074" y="7011"/>
                </a:lnTo>
                <a:lnTo>
                  <a:pt x="16032" y="6831"/>
                </a:lnTo>
                <a:lnTo>
                  <a:pt x="15981" y="6665"/>
                </a:lnTo>
                <a:lnTo>
                  <a:pt x="15920" y="6511"/>
                </a:lnTo>
                <a:lnTo>
                  <a:pt x="15852" y="6369"/>
                </a:lnTo>
                <a:lnTo>
                  <a:pt x="15775" y="6240"/>
                </a:lnTo>
                <a:lnTo>
                  <a:pt x="15693" y="6121"/>
                </a:lnTo>
                <a:lnTo>
                  <a:pt x="15602" y="6015"/>
                </a:lnTo>
                <a:lnTo>
                  <a:pt x="15506" y="5918"/>
                </a:lnTo>
                <a:lnTo>
                  <a:pt x="15405" y="5833"/>
                </a:lnTo>
                <a:lnTo>
                  <a:pt x="15300" y="5757"/>
                </a:lnTo>
                <a:lnTo>
                  <a:pt x="15192" y="5690"/>
                </a:lnTo>
                <a:lnTo>
                  <a:pt x="15080" y="5634"/>
                </a:lnTo>
                <a:lnTo>
                  <a:pt x="14965" y="5586"/>
                </a:lnTo>
                <a:lnTo>
                  <a:pt x="14849" y="5547"/>
                </a:lnTo>
                <a:lnTo>
                  <a:pt x="14732" y="5515"/>
                </a:lnTo>
                <a:lnTo>
                  <a:pt x="14615" y="5491"/>
                </a:lnTo>
                <a:lnTo>
                  <a:pt x="14498" y="5475"/>
                </a:lnTo>
                <a:lnTo>
                  <a:pt x="14381" y="5466"/>
                </a:lnTo>
                <a:lnTo>
                  <a:pt x="14267" y="5463"/>
                </a:lnTo>
                <a:lnTo>
                  <a:pt x="14155" y="5467"/>
                </a:lnTo>
                <a:lnTo>
                  <a:pt x="14046" y="5476"/>
                </a:lnTo>
                <a:lnTo>
                  <a:pt x="13942" y="5491"/>
                </a:lnTo>
                <a:lnTo>
                  <a:pt x="13841" y="5510"/>
                </a:lnTo>
                <a:lnTo>
                  <a:pt x="13746" y="5536"/>
                </a:lnTo>
                <a:lnTo>
                  <a:pt x="13656" y="5565"/>
                </a:lnTo>
                <a:lnTo>
                  <a:pt x="13573" y="5597"/>
                </a:lnTo>
                <a:lnTo>
                  <a:pt x="13497" y="5634"/>
                </a:lnTo>
                <a:lnTo>
                  <a:pt x="13429" y="5673"/>
                </a:lnTo>
                <a:lnTo>
                  <a:pt x="13369" y="5715"/>
                </a:lnTo>
                <a:lnTo>
                  <a:pt x="13318" y="5760"/>
                </a:lnTo>
                <a:lnTo>
                  <a:pt x="13332" y="5740"/>
                </a:lnTo>
                <a:lnTo>
                  <a:pt x="13368" y="5684"/>
                </a:lnTo>
                <a:lnTo>
                  <a:pt x="13393" y="5643"/>
                </a:lnTo>
                <a:lnTo>
                  <a:pt x="13422" y="5595"/>
                </a:lnTo>
                <a:lnTo>
                  <a:pt x="13453" y="5539"/>
                </a:lnTo>
                <a:lnTo>
                  <a:pt x="13487" y="5474"/>
                </a:lnTo>
                <a:lnTo>
                  <a:pt x="13522" y="5404"/>
                </a:lnTo>
                <a:lnTo>
                  <a:pt x="13558" y="5328"/>
                </a:lnTo>
                <a:lnTo>
                  <a:pt x="13594" y="5245"/>
                </a:lnTo>
                <a:lnTo>
                  <a:pt x="13629" y="5157"/>
                </a:lnTo>
                <a:lnTo>
                  <a:pt x="13663" y="5063"/>
                </a:lnTo>
                <a:lnTo>
                  <a:pt x="13696" y="4966"/>
                </a:lnTo>
                <a:lnTo>
                  <a:pt x="13725" y="4863"/>
                </a:lnTo>
                <a:lnTo>
                  <a:pt x="13751" y="4756"/>
                </a:lnTo>
                <a:lnTo>
                  <a:pt x="13773" y="4647"/>
                </a:lnTo>
                <a:lnTo>
                  <a:pt x="13789" y="4533"/>
                </a:lnTo>
                <a:lnTo>
                  <a:pt x="13802" y="4418"/>
                </a:lnTo>
                <a:lnTo>
                  <a:pt x="13807" y="4299"/>
                </a:lnTo>
                <a:lnTo>
                  <a:pt x="13805" y="4179"/>
                </a:lnTo>
                <a:lnTo>
                  <a:pt x="13795" y="4057"/>
                </a:lnTo>
                <a:lnTo>
                  <a:pt x="13777" y="3934"/>
                </a:lnTo>
                <a:lnTo>
                  <a:pt x="13750" y="3811"/>
                </a:lnTo>
                <a:lnTo>
                  <a:pt x="13714" y="3686"/>
                </a:lnTo>
                <a:lnTo>
                  <a:pt x="13666" y="3563"/>
                </a:lnTo>
                <a:lnTo>
                  <a:pt x="13608" y="3439"/>
                </a:lnTo>
                <a:lnTo>
                  <a:pt x="13537" y="3316"/>
                </a:lnTo>
                <a:lnTo>
                  <a:pt x="13455" y="3194"/>
                </a:lnTo>
                <a:lnTo>
                  <a:pt x="13358" y="3075"/>
                </a:lnTo>
                <a:lnTo>
                  <a:pt x="13247" y="2957"/>
                </a:lnTo>
                <a:lnTo>
                  <a:pt x="13122" y="2842"/>
                </a:lnTo>
                <a:lnTo>
                  <a:pt x="12990" y="2734"/>
                </a:lnTo>
                <a:lnTo>
                  <a:pt x="12858" y="2641"/>
                </a:lnTo>
                <a:lnTo>
                  <a:pt x="12727" y="2559"/>
                </a:lnTo>
                <a:lnTo>
                  <a:pt x="12596" y="2490"/>
                </a:lnTo>
                <a:lnTo>
                  <a:pt x="12467" y="2433"/>
                </a:lnTo>
                <a:lnTo>
                  <a:pt x="12338" y="2388"/>
                </a:lnTo>
                <a:lnTo>
                  <a:pt x="12211" y="2352"/>
                </a:lnTo>
                <a:lnTo>
                  <a:pt x="12085" y="2327"/>
                </a:lnTo>
                <a:lnTo>
                  <a:pt x="11960" y="2313"/>
                </a:lnTo>
                <a:lnTo>
                  <a:pt x="11838" y="2308"/>
                </a:lnTo>
                <a:lnTo>
                  <a:pt x="11717" y="2312"/>
                </a:lnTo>
                <a:lnTo>
                  <a:pt x="11598" y="2324"/>
                </a:lnTo>
                <a:lnTo>
                  <a:pt x="11481" y="2345"/>
                </a:lnTo>
                <a:lnTo>
                  <a:pt x="11367" y="2374"/>
                </a:lnTo>
                <a:lnTo>
                  <a:pt x="11256" y="2409"/>
                </a:lnTo>
                <a:lnTo>
                  <a:pt x="11147" y="2451"/>
                </a:lnTo>
                <a:lnTo>
                  <a:pt x="11041" y="2500"/>
                </a:lnTo>
                <a:lnTo>
                  <a:pt x="10938" y="2554"/>
                </a:lnTo>
                <a:lnTo>
                  <a:pt x="10838" y="2614"/>
                </a:lnTo>
                <a:lnTo>
                  <a:pt x="10741" y="2678"/>
                </a:lnTo>
                <a:lnTo>
                  <a:pt x="10649" y="2747"/>
                </a:lnTo>
                <a:lnTo>
                  <a:pt x="10560" y="2821"/>
                </a:lnTo>
                <a:lnTo>
                  <a:pt x="10474" y="2897"/>
                </a:lnTo>
                <a:lnTo>
                  <a:pt x="10392" y="2976"/>
                </a:lnTo>
                <a:lnTo>
                  <a:pt x="10315" y="3058"/>
                </a:lnTo>
                <a:lnTo>
                  <a:pt x="10242" y="3142"/>
                </a:lnTo>
                <a:lnTo>
                  <a:pt x="10174" y="3228"/>
                </a:lnTo>
                <a:lnTo>
                  <a:pt x="10109" y="3315"/>
                </a:lnTo>
                <a:lnTo>
                  <a:pt x="10050" y="3403"/>
                </a:lnTo>
                <a:lnTo>
                  <a:pt x="9996" y="3490"/>
                </a:lnTo>
                <a:lnTo>
                  <a:pt x="9947" y="3578"/>
                </a:lnTo>
                <a:lnTo>
                  <a:pt x="9904" y="3665"/>
                </a:lnTo>
                <a:lnTo>
                  <a:pt x="9906" y="3654"/>
                </a:lnTo>
                <a:lnTo>
                  <a:pt x="9915" y="3621"/>
                </a:lnTo>
                <a:lnTo>
                  <a:pt x="9927" y="3567"/>
                </a:lnTo>
                <a:lnTo>
                  <a:pt x="9943" y="3494"/>
                </a:lnTo>
                <a:lnTo>
                  <a:pt x="9960" y="3405"/>
                </a:lnTo>
                <a:lnTo>
                  <a:pt x="9978" y="3301"/>
                </a:lnTo>
                <a:lnTo>
                  <a:pt x="9996" y="3180"/>
                </a:lnTo>
                <a:lnTo>
                  <a:pt x="10012" y="3049"/>
                </a:lnTo>
                <a:lnTo>
                  <a:pt x="10027" y="2905"/>
                </a:lnTo>
                <a:lnTo>
                  <a:pt x="10037" y="2752"/>
                </a:lnTo>
                <a:lnTo>
                  <a:pt x="10042" y="2590"/>
                </a:lnTo>
                <a:lnTo>
                  <a:pt x="10041" y="2423"/>
                </a:lnTo>
                <a:lnTo>
                  <a:pt x="10033" y="2250"/>
                </a:lnTo>
                <a:lnTo>
                  <a:pt x="10016" y="2073"/>
                </a:lnTo>
                <a:lnTo>
                  <a:pt x="9991" y="1895"/>
                </a:lnTo>
                <a:lnTo>
                  <a:pt x="9955" y="1717"/>
                </a:lnTo>
                <a:lnTo>
                  <a:pt x="9907" y="1538"/>
                </a:lnTo>
                <a:lnTo>
                  <a:pt x="9846" y="1363"/>
                </a:lnTo>
                <a:lnTo>
                  <a:pt x="9772" y="1191"/>
                </a:lnTo>
                <a:lnTo>
                  <a:pt x="9683" y="1025"/>
                </a:lnTo>
                <a:lnTo>
                  <a:pt x="9577" y="866"/>
                </a:lnTo>
                <a:lnTo>
                  <a:pt x="9454" y="716"/>
                </a:lnTo>
                <a:lnTo>
                  <a:pt x="9312" y="576"/>
                </a:lnTo>
                <a:lnTo>
                  <a:pt x="9152" y="447"/>
                </a:lnTo>
                <a:lnTo>
                  <a:pt x="8970" y="331"/>
                </a:lnTo>
                <a:lnTo>
                  <a:pt x="8767" y="231"/>
                </a:lnTo>
                <a:lnTo>
                  <a:pt x="8540" y="147"/>
                </a:lnTo>
                <a:lnTo>
                  <a:pt x="8290" y="79"/>
                </a:lnTo>
                <a:lnTo>
                  <a:pt x="8014" y="31"/>
                </a:lnTo>
                <a:lnTo>
                  <a:pt x="7712" y="5"/>
                </a:lnTo>
                <a:lnTo>
                  <a:pt x="7383" y="0"/>
                </a:lnTo>
                <a:lnTo>
                  <a:pt x="7024" y="19"/>
                </a:lnTo>
                <a:lnTo>
                  <a:pt x="6680" y="57"/>
                </a:lnTo>
                <a:lnTo>
                  <a:pt x="6349" y="108"/>
                </a:lnTo>
                <a:lnTo>
                  <a:pt x="6033" y="175"/>
                </a:lnTo>
                <a:lnTo>
                  <a:pt x="5729" y="255"/>
                </a:lnTo>
                <a:lnTo>
                  <a:pt x="5441" y="349"/>
                </a:lnTo>
                <a:lnTo>
                  <a:pt x="5166" y="454"/>
                </a:lnTo>
                <a:lnTo>
                  <a:pt x="4905" y="572"/>
                </a:lnTo>
                <a:lnTo>
                  <a:pt x="4658" y="702"/>
                </a:lnTo>
                <a:lnTo>
                  <a:pt x="4424" y="843"/>
                </a:lnTo>
                <a:lnTo>
                  <a:pt x="4205" y="995"/>
                </a:lnTo>
                <a:lnTo>
                  <a:pt x="4000" y="1157"/>
                </a:lnTo>
                <a:lnTo>
                  <a:pt x="3808" y="1330"/>
                </a:lnTo>
                <a:lnTo>
                  <a:pt x="3630" y="1512"/>
                </a:lnTo>
                <a:lnTo>
                  <a:pt x="3467" y="1703"/>
                </a:lnTo>
                <a:lnTo>
                  <a:pt x="3316" y="1901"/>
                </a:lnTo>
                <a:lnTo>
                  <a:pt x="3179" y="2109"/>
                </a:lnTo>
                <a:lnTo>
                  <a:pt x="3057" y="2324"/>
                </a:lnTo>
                <a:lnTo>
                  <a:pt x="2948" y="2546"/>
                </a:lnTo>
                <a:lnTo>
                  <a:pt x="2854" y="2775"/>
                </a:lnTo>
                <a:lnTo>
                  <a:pt x="2773" y="3010"/>
                </a:lnTo>
                <a:lnTo>
                  <a:pt x="2705" y="3251"/>
                </a:lnTo>
                <a:lnTo>
                  <a:pt x="2652" y="3498"/>
                </a:lnTo>
                <a:lnTo>
                  <a:pt x="2613" y="3748"/>
                </a:lnTo>
                <a:lnTo>
                  <a:pt x="2588" y="4004"/>
                </a:lnTo>
                <a:lnTo>
                  <a:pt x="2575" y="4262"/>
                </a:lnTo>
                <a:lnTo>
                  <a:pt x="2577" y="4525"/>
                </a:lnTo>
                <a:lnTo>
                  <a:pt x="2593" y="4790"/>
                </a:lnTo>
                <a:lnTo>
                  <a:pt x="2623" y="5058"/>
                </a:lnTo>
                <a:lnTo>
                  <a:pt x="2666" y="5329"/>
                </a:lnTo>
                <a:lnTo>
                  <a:pt x="2723" y="5601"/>
                </a:lnTo>
                <a:lnTo>
                  <a:pt x="2794" y="5873"/>
                </a:lnTo>
                <a:lnTo>
                  <a:pt x="2878" y="6146"/>
                </a:lnTo>
                <a:lnTo>
                  <a:pt x="2846" y="6143"/>
                </a:lnTo>
                <a:lnTo>
                  <a:pt x="2755" y="6135"/>
                </a:lnTo>
                <a:lnTo>
                  <a:pt x="2689" y="6131"/>
                </a:lnTo>
                <a:lnTo>
                  <a:pt x="2613" y="6128"/>
                </a:lnTo>
                <a:lnTo>
                  <a:pt x="2525" y="6127"/>
                </a:lnTo>
                <a:lnTo>
                  <a:pt x="2428" y="6128"/>
                </a:lnTo>
                <a:lnTo>
                  <a:pt x="2323" y="6132"/>
                </a:lnTo>
                <a:lnTo>
                  <a:pt x="2211" y="6140"/>
                </a:lnTo>
                <a:lnTo>
                  <a:pt x="2092" y="6151"/>
                </a:lnTo>
                <a:lnTo>
                  <a:pt x="1968" y="6167"/>
                </a:lnTo>
                <a:lnTo>
                  <a:pt x="1840" y="6189"/>
                </a:lnTo>
                <a:lnTo>
                  <a:pt x="1708" y="6217"/>
                </a:lnTo>
                <a:lnTo>
                  <a:pt x="1573" y="6252"/>
                </a:lnTo>
                <a:lnTo>
                  <a:pt x="1439" y="6293"/>
                </a:lnTo>
                <a:lnTo>
                  <a:pt x="1304" y="6343"/>
                </a:lnTo>
                <a:lnTo>
                  <a:pt x="1170" y="6401"/>
                </a:lnTo>
                <a:lnTo>
                  <a:pt x="1039" y="6470"/>
                </a:lnTo>
                <a:lnTo>
                  <a:pt x="911" y="6547"/>
                </a:lnTo>
                <a:lnTo>
                  <a:pt x="786" y="6634"/>
                </a:lnTo>
                <a:lnTo>
                  <a:pt x="667" y="6734"/>
                </a:lnTo>
                <a:lnTo>
                  <a:pt x="555" y="6845"/>
                </a:lnTo>
                <a:lnTo>
                  <a:pt x="450" y="6969"/>
                </a:lnTo>
                <a:lnTo>
                  <a:pt x="353" y="7106"/>
                </a:lnTo>
                <a:lnTo>
                  <a:pt x="265" y="7255"/>
                </a:lnTo>
                <a:lnTo>
                  <a:pt x="188" y="7420"/>
                </a:lnTo>
                <a:lnTo>
                  <a:pt x="124" y="7600"/>
                </a:lnTo>
                <a:lnTo>
                  <a:pt x="72" y="7796"/>
                </a:lnTo>
                <a:lnTo>
                  <a:pt x="32" y="8008"/>
                </a:lnTo>
                <a:lnTo>
                  <a:pt x="8" y="8236"/>
                </a:lnTo>
                <a:lnTo>
                  <a:pt x="0" y="8482"/>
                </a:lnTo>
                <a:lnTo>
                  <a:pt x="14" y="8732"/>
                </a:lnTo>
                <a:lnTo>
                  <a:pt x="57" y="8972"/>
                </a:lnTo>
                <a:lnTo>
                  <a:pt x="128" y="9201"/>
                </a:lnTo>
                <a:lnTo>
                  <a:pt x="227" y="9419"/>
                </a:lnTo>
                <a:lnTo>
                  <a:pt x="354" y="9626"/>
                </a:lnTo>
                <a:lnTo>
                  <a:pt x="507" y="9822"/>
                </a:lnTo>
                <a:lnTo>
                  <a:pt x="686" y="10005"/>
                </a:lnTo>
                <a:lnTo>
                  <a:pt x="893" y="10178"/>
                </a:lnTo>
                <a:lnTo>
                  <a:pt x="1126" y="10339"/>
                </a:lnTo>
                <a:lnTo>
                  <a:pt x="1384" y="10488"/>
                </a:lnTo>
                <a:lnTo>
                  <a:pt x="1667" y="10624"/>
                </a:lnTo>
                <a:lnTo>
                  <a:pt x="1976" y="10749"/>
                </a:lnTo>
                <a:lnTo>
                  <a:pt x="2308" y="10860"/>
                </a:lnTo>
                <a:lnTo>
                  <a:pt x="2666" y="10959"/>
                </a:lnTo>
                <a:lnTo>
                  <a:pt x="3047" y="11045"/>
                </a:lnTo>
                <a:lnTo>
                  <a:pt x="3451" y="11117"/>
                </a:lnTo>
                <a:lnTo>
                  <a:pt x="3879" y="11177"/>
                </a:lnTo>
                <a:lnTo>
                  <a:pt x="4329" y="11222"/>
                </a:lnTo>
                <a:lnTo>
                  <a:pt x="4802" y="11254"/>
                </a:lnTo>
                <a:lnTo>
                  <a:pt x="5297" y="11272"/>
                </a:lnTo>
                <a:lnTo>
                  <a:pt x="5814" y="11276"/>
                </a:lnTo>
                <a:lnTo>
                  <a:pt x="6352" y="11265"/>
                </a:lnTo>
                <a:lnTo>
                  <a:pt x="6912" y="11240"/>
                </a:lnTo>
                <a:lnTo>
                  <a:pt x="7491" y="11200"/>
                </a:lnTo>
                <a:lnTo>
                  <a:pt x="8091" y="11144"/>
                </a:lnTo>
                <a:lnTo>
                  <a:pt x="8711" y="11074"/>
                </a:lnTo>
                <a:lnTo>
                  <a:pt x="9351" y="10989"/>
                </a:lnTo>
                <a:lnTo>
                  <a:pt x="10009" y="10888"/>
                </a:lnTo>
                <a:lnTo>
                  <a:pt x="10688" y="10772"/>
                </a:lnTo>
                <a:lnTo>
                  <a:pt x="11383" y="10639"/>
                </a:lnTo>
                <a:lnTo>
                  <a:pt x="12098" y="10491"/>
                </a:lnTo>
                <a:lnTo>
                  <a:pt x="12830" y="10325"/>
                </a:lnTo>
                <a:lnTo>
                  <a:pt x="12869" y="10318"/>
                </a:lnTo>
                <a:lnTo>
                  <a:pt x="12978" y="10294"/>
                </a:lnTo>
                <a:lnTo>
                  <a:pt x="13056" y="10276"/>
                </a:lnTo>
                <a:lnTo>
                  <a:pt x="13147" y="10252"/>
                </a:lnTo>
                <a:lnTo>
                  <a:pt x="13250" y="10224"/>
                </a:lnTo>
                <a:lnTo>
                  <a:pt x="13365" y="10191"/>
                </a:lnTo>
                <a:lnTo>
                  <a:pt x="13490" y="10153"/>
                </a:lnTo>
                <a:lnTo>
                  <a:pt x="13623" y="10110"/>
                </a:lnTo>
                <a:lnTo>
                  <a:pt x="13764" y="10061"/>
                </a:lnTo>
                <a:lnTo>
                  <a:pt x="13910" y="10006"/>
                </a:lnTo>
                <a:lnTo>
                  <a:pt x="14063" y="9945"/>
                </a:lnTo>
                <a:lnTo>
                  <a:pt x="14217" y="9879"/>
                </a:lnTo>
                <a:lnTo>
                  <a:pt x="14374" y="9805"/>
                </a:lnTo>
                <a:lnTo>
                  <a:pt x="14532" y="9725"/>
                </a:lnTo>
                <a:lnTo>
                  <a:pt x="14690" y="9639"/>
                </a:lnTo>
                <a:lnTo>
                  <a:pt x="14845" y="9546"/>
                </a:lnTo>
                <a:lnTo>
                  <a:pt x="14997" y="9446"/>
                </a:lnTo>
                <a:lnTo>
                  <a:pt x="15146" y="9338"/>
                </a:lnTo>
                <a:lnTo>
                  <a:pt x="15288" y="9223"/>
                </a:lnTo>
                <a:lnTo>
                  <a:pt x="15424" y="9100"/>
                </a:lnTo>
                <a:lnTo>
                  <a:pt x="15552" y="8970"/>
                </a:lnTo>
                <a:lnTo>
                  <a:pt x="15670" y="8831"/>
                </a:lnTo>
                <a:lnTo>
                  <a:pt x="15778" y="8685"/>
                </a:lnTo>
                <a:lnTo>
                  <a:pt x="15874" y="8530"/>
                </a:lnTo>
                <a:lnTo>
                  <a:pt x="15957" y="8366"/>
                </a:lnTo>
                <a:lnTo>
                  <a:pt x="16024" y="8193"/>
                </a:lnTo>
                <a:lnTo>
                  <a:pt x="16076" y="8012"/>
                </a:lnTo>
                <a:lnTo>
                  <a:pt x="16111" y="7822"/>
                </a:lnTo>
                <a:lnTo>
                  <a:pt x="16127" y="7622"/>
                </a:lnTo>
                <a:lnTo>
                  <a:pt x="16123" y="7412"/>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70" name="Freeform 17"/>
          <p:cNvSpPr>
            <a:spLocks noEditPoints="1"/>
          </p:cNvSpPr>
          <p:nvPr/>
        </p:nvSpPr>
        <p:spPr bwMode="auto">
          <a:xfrm>
            <a:off x="1898394" y="3024243"/>
            <a:ext cx="302535" cy="288618"/>
          </a:xfrm>
          <a:custGeom>
            <a:avLst/>
            <a:gdLst>
              <a:gd name="T0" fmla="*/ 5544 w 14805"/>
              <a:gd name="T1" fmla="*/ 10460 h 16128"/>
              <a:gd name="T2" fmla="*/ 4997 w 14805"/>
              <a:gd name="T3" fmla="*/ 9839 h 16128"/>
              <a:gd name="T4" fmla="*/ 4655 w 14805"/>
              <a:gd name="T5" fmla="*/ 9048 h 16128"/>
              <a:gd name="T6" fmla="*/ 4534 w 14805"/>
              <a:gd name="T7" fmla="*/ 8141 h 16128"/>
              <a:gd name="T8" fmla="*/ 4654 w 14805"/>
              <a:gd name="T9" fmla="*/ 7174 h 16128"/>
              <a:gd name="T10" fmla="*/ 5023 w 14805"/>
              <a:gd name="T11" fmla="*/ 6220 h 16128"/>
              <a:gd name="T12" fmla="*/ 5588 w 14805"/>
              <a:gd name="T13" fmla="*/ 5427 h 16128"/>
              <a:gd name="T14" fmla="*/ 6289 w 14805"/>
              <a:gd name="T15" fmla="*/ 4839 h 16128"/>
              <a:gd name="T16" fmla="*/ 7076 w 14805"/>
              <a:gd name="T17" fmla="*/ 4487 h 16128"/>
              <a:gd name="T18" fmla="*/ 7898 w 14805"/>
              <a:gd name="T19" fmla="*/ 4398 h 16128"/>
              <a:gd name="T20" fmla="*/ 8703 w 14805"/>
              <a:gd name="T21" fmla="*/ 4603 h 16128"/>
              <a:gd name="T22" fmla="*/ 9376 w 14805"/>
              <a:gd name="T23" fmla="*/ 5077 h 16128"/>
              <a:gd name="T24" fmla="*/ 9857 w 14805"/>
              <a:gd name="T25" fmla="*/ 5762 h 16128"/>
              <a:gd name="T26" fmla="*/ 10127 w 14805"/>
              <a:gd name="T27" fmla="*/ 6598 h 16128"/>
              <a:gd name="T28" fmla="*/ 10170 w 14805"/>
              <a:gd name="T29" fmla="*/ 7532 h 16128"/>
              <a:gd name="T30" fmla="*/ 9966 w 14805"/>
              <a:gd name="T31" fmla="*/ 8506 h 16128"/>
              <a:gd name="T32" fmla="*/ 9523 w 14805"/>
              <a:gd name="T33" fmla="*/ 9419 h 16128"/>
              <a:gd name="T34" fmla="*/ 8907 w 14805"/>
              <a:gd name="T35" fmla="*/ 10148 h 16128"/>
              <a:gd name="T36" fmla="*/ 8172 w 14805"/>
              <a:gd name="T37" fmla="*/ 10660 h 16128"/>
              <a:gd name="T38" fmla="*/ 7368 w 14805"/>
              <a:gd name="T39" fmla="*/ 10928 h 16128"/>
              <a:gd name="T40" fmla="*/ 6545 w 14805"/>
              <a:gd name="T41" fmla="*/ 10921 h 16128"/>
              <a:gd name="T42" fmla="*/ 13077 w 14805"/>
              <a:gd name="T43" fmla="*/ 6530 h 16128"/>
              <a:gd name="T44" fmla="*/ 13003 w 14805"/>
              <a:gd name="T45" fmla="*/ 6198 h 16128"/>
              <a:gd name="T46" fmla="*/ 12909 w 14805"/>
              <a:gd name="T47" fmla="*/ 5872 h 16128"/>
              <a:gd name="T48" fmla="*/ 12798 w 14805"/>
              <a:gd name="T49" fmla="*/ 5553 h 16128"/>
              <a:gd name="T50" fmla="*/ 12669 w 14805"/>
              <a:gd name="T51" fmla="*/ 5243 h 16128"/>
              <a:gd name="T52" fmla="*/ 12522 w 14805"/>
              <a:gd name="T53" fmla="*/ 4941 h 16128"/>
              <a:gd name="T54" fmla="*/ 10098 w 14805"/>
              <a:gd name="T55" fmla="*/ 2581 h 16128"/>
              <a:gd name="T56" fmla="*/ 9808 w 14805"/>
              <a:gd name="T57" fmla="*/ 2452 h 16128"/>
              <a:gd name="T58" fmla="*/ 9514 w 14805"/>
              <a:gd name="T59" fmla="*/ 2342 h 16128"/>
              <a:gd name="T60" fmla="*/ 9216 w 14805"/>
              <a:gd name="T61" fmla="*/ 2250 h 16128"/>
              <a:gd name="T62" fmla="*/ 8867 w 14805"/>
              <a:gd name="T63" fmla="*/ 2166 h 16128"/>
              <a:gd name="T64" fmla="*/ 5824 w 14805"/>
              <a:gd name="T65" fmla="*/ 413 h 16128"/>
              <a:gd name="T66" fmla="*/ 5030 w 14805"/>
              <a:gd name="T67" fmla="*/ 2776 h 16128"/>
              <a:gd name="T68" fmla="*/ 4545 w 14805"/>
              <a:gd name="T69" fmla="*/ 3072 h 16128"/>
              <a:gd name="T70" fmla="*/ 4084 w 14805"/>
              <a:gd name="T71" fmla="*/ 3416 h 16128"/>
              <a:gd name="T72" fmla="*/ 2252 w 14805"/>
              <a:gd name="T73" fmla="*/ 5912 h 16128"/>
              <a:gd name="T74" fmla="*/ 2037 w 14805"/>
              <a:gd name="T75" fmla="*/ 6515 h 16128"/>
              <a:gd name="T76" fmla="*/ 1887 w 14805"/>
              <a:gd name="T77" fmla="*/ 7124 h 16128"/>
              <a:gd name="T78" fmla="*/ 2070 w 14805"/>
              <a:gd name="T79" fmla="*/ 10199 h 16128"/>
              <a:gd name="T80" fmla="*/ 2247 w 14805"/>
              <a:gd name="T81" fmla="*/ 10667 h 16128"/>
              <a:gd name="T82" fmla="*/ 2462 w 14805"/>
              <a:gd name="T83" fmla="*/ 11115 h 16128"/>
              <a:gd name="T84" fmla="*/ 1353 w 14805"/>
              <a:gd name="T85" fmla="*/ 12970 h 16128"/>
              <a:gd name="T86" fmla="*/ 4591 w 14805"/>
              <a:gd name="T87" fmla="*/ 13287 h 16128"/>
              <a:gd name="T88" fmla="*/ 4882 w 14805"/>
              <a:gd name="T89" fmla="*/ 13440 h 16128"/>
              <a:gd name="T90" fmla="*/ 5294 w 14805"/>
              <a:gd name="T91" fmla="*/ 13614 h 16128"/>
              <a:gd name="T92" fmla="*/ 8656 w 14805"/>
              <a:gd name="T93" fmla="*/ 13752 h 16128"/>
              <a:gd name="T94" fmla="*/ 9181 w 14805"/>
              <a:gd name="T95" fmla="*/ 13581 h 16128"/>
              <a:gd name="T96" fmla="*/ 9692 w 14805"/>
              <a:gd name="T97" fmla="*/ 13359 h 16128"/>
              <a:gd name="T98" fmla="*/ 12822 w 14805"/>
              <a:gd name="T99" fmla="*/ 12857 h 16128"/>
              <a:gd name="T100" fmla="*/ 12169 w 14805"/>
              <a:gd name="T101" fmla="*/ 11132 h 16128"/>
              <a:gd name="T102" fmla="*/ 12373 w 14805"/>
              <a:gd name="T103" fmla="*/ 10795 h 16128"/>
              <a:gd name="T104" fmla="*/ 12570 w 14805"/>
              <a:gd name="T105" fmla="*/ 10413 h 16128"/>
              <a:gd name="T106" fmla="*/ 12790 w 14805"/>
              <a:gd name="T107" fmla="*/ 9889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05" h="16128">
                <a:moveTo>
                  <a:pt x="6143" y="10806"/>
                </a:moveTo>
                <a:lnTo>
                  <a:pt x="6013" y="10750"/>
                </a:lnTo>
                <a:lnTo>
                  <a:pt x="5889" y="10688"/>
                </a:lnTo>
                <a:lnTo>
                  <a:pt x="5769" y="10619"/>
                </a:lnTo>
                <a:lnTo>
                  <a:pt x="5654" y="10543"/>
                </a:lnTo>
                <a:lnTo>
                  <a:pt x="5544" y="10460"/>
                </a:lnTo>
                <a:lnTo>
                  <a:pt x="5439" y="10370"/>
                </a:lnTo>
                <a:lnTo>
                  <a:pt x="5340" y="10276"/>
                </a:lnTo>
                <a:lnTo>
                  <a:pt x="5246" y="10175"/>
                </a:lnTo>
                <a:lnTo>
                  <a:pt x="5157" y="10068"/>
                </a:lnTo>
                <a:lnTo>
                  <a:pt x="5075" y="9956"/>
                </a:lnTo>
                <a:lnTo>
                  <a:pt x="4997" y="9839"/>
                </a:lnTo>
                <a:lnTo>
                  <a:pt x="4926" y="9718"/>
                </a:lnTo>
                <a:lnTo>
                  <a:pt x="4859" y="9591"/>
                </a:lnTo>
                <a:lnTo>
                  <a:pt x="4799" y="9461"/>
                </a:lnTo>
                <a:lnTo>
                  <a:pt x="4744" y="9327"/>
                </a:lnTo>
                <a:lnTo>
                  <a:pt x="4696" y="9189"/>
                </a:lnTo>
                <a:lnTo>
                  <a:pt x="4655" y="9048"/>
                </a:lnTo>
                <a:lnTo>
                  <a:pt x="4618" y="8903"/>
                </a:lnTo>
                <a:lnTo>
                  <a:pt x="4588" y="8755"/>
                </a:lnTo>
                <a:lnTo>
                  <a:pt x="4565" y="8605"/>
                </a:lnTo>
                <a:lnTo>
                  <a:pt x="4548" y="8452"/>
                </a:lnTo>
                <a:lnTo>
                  <a:pt x="4538" y="8297"/>
                </a:lnTo>
                <a:lnTo>
                  <a:pt x="4534" y="8141"/>
                </a:lnTo>
                <a:lnTo>
                  <a:pt x="4537" y="7982"/>
                </a:lnTo>
                <a:lnTo>
                  <a:pt x="4546" y="7822"/>
                </a:lnTo>
                <a:lnTo>
                  <a:pt x="4563" y="7661"/>
                </a:lnTo>
                <a:lnTo>
                  <a:pt x="4586" y="7500"/>
                </a:lnTo>
                <a:lnTo>
                  <a:pt x="4616" y="7336"/>
                </a:lnTo>
                <a:lnTo>
                  <a:pt x="4654" y="7174"/>
                </a:lnTo>
                <a:lnTo>
                  <a:pt x="4698" y="7011"/>
                </a:lnTo>
                <a:lnTo>
                  <a:pt x="4750" y="6848"/>
                </a:lnTo>
                <a:lnTo>
                  <a:pt x="4810" y="6686"/>
                </a:lnTo>
                <a:lnTo>
                  <a:pt x="4875" y="6527"/>
                </a:lnTo>
                <a:lnTo>
                  <a:pt x="4947" y="6372"/>
                </a:lnTo>
                <a:lnTo>
                  <a:pt x="5023" y="6220"/>
                </a:lnTo>
                <a:lnTo>
                  <a:pt x="5106" y="6075"/>
                </a:lnTo>
                <a:lnTo>
                  <a:pt x="5194" y="5935"/>
                </a:lnTo>
                <a:lnTo>
                  <a:pt x="5285" y="5800"/>
                </a:lnTo>
                <a:lnTo>
                  <a:pt x="5382" y="5670"/>
                </a:lnTo>
                <a:lnTo>
                  <a:pt x="5483" y="5546"/>
                </a:lnTo>
                <a:lnTo>
                  <a:pt x="5588" y="5427"/>
                </a:lnTo>
                <a:lnTo>
                  <a:pt x="5696" y="5314"/>
                </a:lnTo>
                <a:lnTo>
                  <a:pt x="5808" y="5206"/>
                </a:lnTo>
                <a:lnTo>
                  <a:pt x="5924" y="5106"/>
                </a:lnTo>
                <a:lnTo>
                  <a:pt x="6043" y="5010"/>
                </a:lnTo>
                <a:lnTo>
                  <a:pt x="6165" y="4921"/>
                </a:lnTo>
                <a:lnTo>
                  <a:pt x="6289" y="4839"/>
                </a:lnTo>
                <a:lnTo>
                  <a:pt x="6415" y="4763"/>
                </a:lnTo>
                <a:lnTo>
                  <a:pt x="6544" y="4694"/>
                </a:lnTo>
                <a:lnTo>
                  <a:pt x="6675" y="4632"/>
                </a:lnTo>
                <a:lnTo>
                  <a:pt x="6807" y="4576"/>
                </a:lnTo>
                <a:lnTo>
                  <a:pt x="6941" y="4528"/>
                </a:lnTo>
                <a:lnTo>
                  <a:pt x="7076" y="4487"/>
                </a:lnTo>
                <a:lnTo>
                  <a:pt x="7212" y="4452"/>
                </a:lnTo>
                <a:lnTo>
                  <a:pt x="7349" y="4426"/>
                </a:lnTo>
                <a:lnTo>
                  <a:pt x="7486" y="4407"/>
                </a:lnTo>
                <a:lnTo>
                  <a:pt x="7624" y="4396"/>
                </a:lnTo>
                <a:lnTo>
                  <a:pt x="7761" y="4393"/>
                </a:lnTo>
                <a:lnTo>
                  <a:pt x="7898" y="4398"/>
                </a:lnTo>
                <a:lnTo>
                  <a:pt x="8035" y="4411"/>
                </a:lnTo>
                <a:lnTo>
                  <a:pt x="8172" y="4432"/>
                </a:lnTo>
                <a:lnTo>
                  <a:pt x="8307" y="4462"/>
                </a:lnTo>
                <a:lnTo>
                  <a:pt x="8441" y="4501"/>
                </a:lnTo>
                <a:lnTo>
                  <a:pt x="8574" y="4547"/>
                </a:lnTo>
                <a:lnTo>
                  <a:pt x="8703" y="4603"/>
                </a:lnTo>
                <a:lnTo>
                  <a:pt x="8828" y="4665"/>
                </a:lnTo>
                <a:lnTo>
                  <a:pt x="8947" y="4735"/>
                </a:lnTo>
                <a:lnTo>
                  <a:pt x="9062" y="4810"/>
                </a:lnTo>
                <a:lnTo>
                  <a:pt x="9172" y="4893"/>
                </a:lnTo>
                <a:lnTo>
                  <a:pt x="9277" y="4983"/>
                </a:lnTo>
                <a:lnTo>
                  <a:pt x="9376" y="5077"/>
                </a:lnTo>
                <a:lnTo>
                  <a:pt x="9470" y="5179"/>
                </a:lnTo>
                <a:lnTo>
                  <a:pt x="9559" y="5285"/>
                </a:lnTo>
                <a:lnTo>
                  <a:pt x="9642" y="5397"/>
                </a:lnTo>
                <a:lnTo>
                  <a:pt x="9719" y="5514"/>
                </a:lnTo>
                <a:lnTo>
                  <a:pt x="9791" y="5636"/>
                </a:lnTo>
                <a:lnTo>
                  <a:pt x="9857" y="5762"/>
                </a:lnTo>
                <a:lnTo>
                  <a:pt x="9917" y="5892"/>
                </a:lnTo>
                <a:lnTo>
                  <a:pt x="9971" y="6027"/>
                </a:lnTo>
                <a:lnTo>
                  <a:pt x="10019" y="6164"/>
                </a:lnTo>
                <a:lnTo>
                  <a:pt x="10062" y="6306"/>
                </a:lnTo>
                <a:lnTo>
                  <a:pt x="10098" y="6450"/>
                </a:lnTo>
                <a:lnTo>
                  <a:pt x="10127" y="6598"/>
                </a:lnTo>
                <a:lnTo>
                  <a:pt x="10150" y="6749"/>
                </a:lnTo>
                <a:lnTo>
                  <a:pt x="10168" y="6902"/>
                </a:lnTo>
                <a:lnTo>
                  <a:pt x="10179" y="7056"/>
                </a:lnTo>
                <a:lnTo>
                  <a:pt x="10183" y="7213"/>
                </a:lnTo>
                <a:lnTo>
                  <a:pt x="10180" y="7372"/>
                </a:lnTo>
                <a:lnTo>
                  <a:pt x="10170" y="7532"/>
                </a:lnTo>
                <a:lnTo>
                  <a:pt x="10153" y="7693"/>
                </a:lnTo>
                <a:lnTo>
                  <a:pt x="10130" y="7854"/>
                </a:lnTo>
                <a:lnTo>
                  <a:pt x="10100" y="8017"/>
                </a:lnTo>
                <a:lnTo>
                  <a:pt x="10062" y="8180"/>
                </a:lnTo>
                <a:lnTo>
                  <a:pt x="10017" y="8343"/>
                </a:lnTo>
                <a:lnTo>
                  <a:pt x="9966" y="8506"/>
                </a:lnTo>
                <a:lnTo>
                  <a:pt x="9907" y="8668"/>
                </a:lnTo>
                <a:lnTo>
                  <a:pt x="9840" y="8828"/>
                </a:lnTo>
                <a:lnTo>
                  <a:pt x="9769" y="8983"/>
                </a:lnTo>
                <a:lnTo>
                  <a:pt x="9692" y="9133"/>
                </a:lnTo>
                <a:lnTo>
                  <a:pt x="9609" y="9279"/>
                </a:lnTo>
                <a:lnTo>
                  <a:pt x="9523" y="9419"/>
                </a:lnTo>
                <a:lnTo>
                  <a:pt x="9430" y="9554"/>
                </a:lnTo>
                <a:lnTo>
                  <a:pt x="9334" y="9684"/>
                </a:lnTo>
                <a:lnTo>
                  <a:pt x="9234" y="9808"/>
                </a:lnTo>
                <a:lnTo>
                  <a:pt x="9128" y="9927"/>
                </a:lnTo>
                <a:lnTo>
                  <a:pt x="9020" y="10040"/>
                </a:lnTo>
                <a:lnTo>
                  <a:pt x="8907" y="10148"/>
                </a:lnTo>
                <a:lnTo>
                  <a:pt x="8791" y="10248"/>
                </a:lnTo>
                <a:lnTo>
                  <a:pt x="8672" y="10343"/>
                </a:lnTo>
                <a:lnTo>
                  <a:pt x="8552" y="10432"/>
                </a:lnTo>
                <a:lnTo>
                  <a:pt x="8428" y="10514"/>
                </a:lnTo>
                <a:lnTo>
                  <a:pt x="8301" y="10591"/>
                </a:lnTo>
                <a:lnTo>
                  <a:pt x="8172" y="10660"/>
                </a:lnTo>
                <a:lnTo>
                  <a:pt x="8041" y="10722"/>
                </a:lnTo>
                <a:lnTo>
                  <a:pt x="7909" y="10778"/>
                </a:lnTo>
                <a:lnTo>
                  <a:pt x="7775" y="10826"/>
                </a:lnTo>
                <a:lnTo>
                  <a:pt x="7640" y="10867"/>
                </a:lnTo>
                <a:lnTo>
                  <a:pt x="7504" y="10901"/>
                </a:lnTo>
                <a:lnTo>
                  <a:pt x="7368" y="10928"/>
                </a:lnTo>
                <a:lnTo>
                  <a:pt x="7230" y="10946"/>
                </a:lnTo>
                <a:lnTo>
                  <a:pt x="7093" y="10957"/>
                </a:lnTo>
                <a:lnTo>
                  <a:pt x="6955" y="10960"/>
                </a:lnTo>
                <a:lnTo>
                  <a:pt x="6818" y="10955"/>
                </a:lnTo>
                <a:lnTo>
                  <a:pt x="6681" y="10942"/>
                </a:lnTo>
                <a:lnTo>
                  <a:pt x="6545" y="10921"/>
                </a:lnTo>
                <a:lnTo>
                  <a:pt x="6410" y="10890"/>
                </a:lnTo>
                <a:lnTo>
                  <a:pt x="6276" y="10852"/>
                </a:lnTo>
                <a:lnTo>
                  <a:pt x="6143" y="10806"/>
                </a:lnTo>
                <a:close/>
                <a:moveTo>
                  <a:pt x="13087" y="6583"/>
                </a:moveTo>
                <a:lnTo>
                  <a:pt x="13087" y="6586"/>
                </a:lnTo>
                <a:lnTo>
                  <a:pt x="13077" y="6530"/>
                </a:lnTo>
                <a:lnTo>
                  <a:pt x="13065" y="6474"/>
                </a:lnTo>
                <a:lnTo>
                  <a:pt x="13054" y="6419"/>
                </a:lnTo>
                <a:lnTo>
                  <a:pt x="13042" y="6364"/>
                </a:lnTo>
                <a:lnTo>
                  <a:pt x="13029" y="6308"/>
                </a:lnTo>
                <a:lnTo>
                  <a:pt x="13016" y="6253"/>
                </a:lnTo>
                <a:lnTo>
                  <a:pt x="13003" y="6198"/>
                </a:lnTo>
                <a:lnTo>
                  <a:pt x="12987" y="6143"/>
                </a:lnTo>
                <a:lnTo>
                  <a:pt x="12973" y="6088"/>
                </a:lnTo>
                <a:lnTo>
                  <a:pt x="12958" y="6034"/>
                </a:lnTo>
                <a:lnTo>
                  <a:pt x="12942" y="5979"/>
                </a:lnTo>
                <a:lnTo>
                  <a:pt x="12926" y="5926"/>
                </a:lnTo>
                <a:lnTo>
                  <a:pt x="12909" y="5872"/>
                </a:lnTo>
                <a:lnTo>
                  <a:pt x="12892" y="5818"/>
                </a:lnTo>
                <a:lnTo>
                  <a:pt x="12875" y="5765"/>
                </a:lnTo>
                <a:lnTo>
                  <a:pt x="12856" y="5711"/>
                </a:lnTo>
                <a:lnTo>
                  <a:pt x="12837" y="5659"/>
                </a:lnTo>
                <a:lnTo>
                  <a:pt x="12818" y="5606"/>
                </a:lnTo>
                <a:lnTo>
                  <a:pt x="12798" y="5553"/>
                </a:lnTo>
                <a:lnTo>
                  <a:pt x="12778" y="5501"/>
                </a:lnTo>
                <a:lnTo>
                  <a:pt x="12757" y="5449"/>
                </a:lnTo>
                <a:lnTo>
                  <a:pt x="12736" y="5397"/>
                </a:lnTo>
                <a:lnTo>
                  <a:pt x="12714" y="5345"/>
                </a:lnTo>
                <a:lnTo>
                  <a:pt x="12692" y="5294"/>
                </a:lnTo>
                <a:lnTo>
                  <a:pt x="12669" y="5243"/>
                </a:lnTo>
                <a:lnTo>
                  <a:pt x="12646" y="5192"/>
                </a:lnTo>
                <a:lnTo>
                  <a:pt x="12622" y="5141"/>
                </a:lnTo>
                <a:lnTo>
                  <a:pt x="12598" y="5090"/>
                </a:lnTo>
                <a:lnTo>
                  <a:pt x="12573" y="5040"/>
                </a:lnTo>
                <a:lnTo>
                  <a:pt x="12548" y="4991"/>
                </a:lnTo>
                <a:lnTo>
                  <a:pt x="12522" y="4941"/>
                </a:lnTo>
                <a:lnTo>
                  <a:pt x="12496" y="4892"/>
                </a:lnTo>
                <a:lnTo>
                  <a:pt x="12498" y="4892"/>
                </a:lnTo>
                <a:lnTo>
                  <a:pt x="13566" y="3233"/>
                </a:lnTo>
                <a:lnTo>
                  <a:pt x="11686" y="1541"/>
                </a:lnTo>
                <a:lnTo>
                  <a:pt x="10145" y="2606"/>
                </a:lnTo>
                <a:lnTo>
                  <a:pt x="10098" y="2581"/>
                </a:lnTo>
                <a:lnTo>
                  <a:pt x="10050" y="2559"/>
                </a:lnTo>
                <a:lnTo>
                  <a:pt x="10001" y="2536"/>
                </a:lnTo>
                <a:lnTo>
                  <a:pt x="9953" y="2515"/>
                </a:lnTo>
                <a:lnTo>
                  <a:pt x="9905" y="2494"/>
                </a:lnTo>
                <a:lnTo>
                  <a:pt x="9856" y="2473"/>
                </a:lnTo>
                <a:lnTo>
                  <a:pt x="9808" y="2452"/>
                </a:lnTo>
                <a:lnTo>
                  <a:pt x="9760" y="2432"/>
                </a:lnTo>
                <a:lnTo>
                  <a:pt x="9710" y="2413"/>
                </a:lnTo>
                <a:lnTo>
                  <a:pt x="9662" y="2395"/>
                </a:lnTo>
                <a:lnTo>
                  <a:pt x="9612" y="2377"/>
                </a:lnTo>
                <a:lnTo>
                  <a:pt x="9563" y="2359"/>
                </a:lnTo>
                <a:lnTo>
                  <a:pt x="9514" y="2342"/>
                </a:lnTo>
                <a:lnTo>
                  <a:pt x="9464" y="2325"/>
                </a:lnTo>
                <a:lnTo>
                  <a:pt x="9415" y="2309"/>
                </a:lnTo>
                <a:lnTo>
                  <a:pt x="9366" y="2294"/>
                </a:lnTo>
                <a:lnTo>
                  <a:pt x="9316" y="2279"/>
                </a:lnTo>
                <a:lnTo>
                  <a:pt x="9267" y="2264"/>
                </a:lnTo>
                <a:lnTo>
                  <a:pt x="9216" y="2250"/>
                </a:lnTo>
                <a:lnTo>
                  <a:pt x="9167" y="2237"/>
                </a:lnTo>
                <a:lnTo>
                  <a:pt x="9117" y="2224"/>
                </a:lnTo>
                <a:lnTo>
                  <a:pt x="9067" y="2211"/>
                </a:lnTo>
                <a:lnTo>
                  <a:pt x="9017" y="2198"/>
                </a:lnTo>
                <a:lnTo>
                  <a:pt x="8967" y="2187"/>
                </a:lnTo>
                <a:lnTo>
                  <a:pt x="8867" y="2166"/>
                </a:lnTo>
                <a:lnTo>
                  <a:pt x="8766" y="2146"/>
                </a:lnTo>
                <a:lnTo>
                  <a:pt x="8665" y="2129"/>
                </a:lnTo>
                <a:lnTo>
                  <a:pt x="8565" y="2113"/>
                </a:lnTo>
                <a:lnTo>
                  <a:pt x="8568" y="2112"/>
                </a:lnTo>
                <a:lnTo>
                  <a:pt x="8003" y="0"/>
                </a:lnTo>
                <a:lnTo>
                  <a:pt x="5824" y="413"/>
                </a:lnTo>
                <a:lnTo>
                  <a:pt x="5364" y="2607"/>
                </a:lnTo>
                <a:lnTo>
                  <a:pt x="5366" y="2606"/>
                </a:lnTo>
                <a:lnTo>
                  <a:pt x="5281" y="2646"/>
                </a:lnTo>
                <a:lnTo>
                  <a:pt x="5198" y="2687"/>
                </a:lnTo>
                <a:lnTo>
                  <a:pt x="5114" y="2731"/>
                </a:lnTo>
                <a:lnTo>
                  <a:pt x="5030" y="2776"/>
                </a:lnTo>
                <a:lnTo>
                  <a:pt x="4948" y="2821"/>
                </a:lnTo>
                <a:lnTo>
                  <a:pt x="4866" y="2869"/>
                </a:lnTo>
                <a:lnTo>
                  <a:pt x="4785" y="2918"/>
                </a:lnTo>
                <a:lnTo>
                  <a:pt x="4704" y="2968"/>
                </a:lnTo>
                <a:lnTo>
                  <a:pt x="4624" y="3019"/>
                </a:lnTo>
                <a:lnTo>
                  <a:pt x="4545" y="3072"/>
                </a:lnTo>
                <a:lnTo>
                  <a:pt x="4466" y="3126"/>
                </a:lnTo>
                <a:lnTo>
                  <a:pt x="4389" y="3181"/>
                </a:lnTo>
                <a:lnTo>
                  <a:pt x="4311" y="3238"/>
                </a:lnTo>
                <a:lnTo>
                  <a:pt x="4234" y="3296"/>
                </a:lnTo>
                <a:lnTo>
                  <a:pt x="4159" y="3356"/>
                </a:lnTo>
                <a:lnTo>
                  <a:pt x="4084" y="3416"/>
                </a:lnTo>
                <a:lnTo>
                  <a:pt x="2336" y="2607"/>
                </a:lnTo>
                <a:lnTo>
                  <a:pt x="1353" y="4022"/>
                </a:lnTo>
                <a:lnTo>
                  <a:pt x="2336" y="5714"/>
                </a:lnTo>
                <a:lnTo>
                  <a:pt x="2338" y="5713"/>
                </a:lnTo>
                <a:lnTo>
                  <a:pt x="2294" y="5812"/>
                </a:lnTo>
                <a:lnTo>
                  <a:pt x="2252" y="5912"/>
                </a:lnTo>
                <a:lnTo>
                  <a:pt x="2211" y="6012"/>
                </a:lnTo>
                <a:lnTo>
                  <a:pt x="2173" y="6112"/>
                </a:lnTo>
                <a:lnTo>
                  <a:pt x="2137" y="6212"/>
                </a:lnTo>
                <a:lnTo>
                  <a:pt x="2102" y="6312"/>
                </a:lnTo>
                <a:lnTo>
                  <a:pt x="2069" y="6413"/>
                </a:lnTo>
                <a:lnTo>
                  <a:pt x="2037" y="6515"/>
                </a:lnTo>
                <a:lnTo>
                  <a:pt x="2008" y="6616"/>
                </a:lnTo>
                <a:lnTo>
                  <a:pt x="1981" y="6717"/>
                </a:lnTo>
                <a:lnTo>
                  <a:pt x="1955" y="6818"/>
                </a:lnTo>
                <a:lnTo>
                  <a:pt x="1930" y="6920"/>
                </a:lnTo>
                <a:lnTo>
                  <a:pt x="1908" y="7022"/>
                </a:lnTo>
                <a:lnTo>
                  <a:pt x="1887" y="7124"/>
                </a:lnTo>
                <a:lnTo>
                  <a:pt x="1868" y="7225"/>
                </a:lnTo>
                <a:lnTo>
                  <a:pt x="1851" y="7328"/>
                </a:lnTo>
                <a:lnTo>
                  <a:pt x="1851" y="7326"/>
                </a:lnTo>
                <a:lnTo>
                  <a:pt x="0" y="7594"/>
                </a:lnTo>
                <a:lnTo>
                  <a:pt x="0" y="9549"/>
                </a:lnTo>
                <a:lnTo>
                  <a:pt x="2070" y="10199"/>
                </a:lnTo>
                <a:lnTo>
                  <a:pt x="2098" y="10279"/>
                </a:lnTo>
                <a:lnTo>
                  <a:pt x="2125" y="10357"/>
                </a:lnTo>
                <a:lnTo>
                  <a:pt x="2154" y="10435"/>
                </a:lnTo>
                <a:lnTo>
                  <a:pt x="2184" y="10512"/>
                </a:lnTo>
                <a:lnTo>
                  <a:pt x="2215" y="10590"/>
                </a:lnTo>
                <a:lnTo>
                  <a:pt x="2247" y="10667"/>
                </a:lnTo>
                <a:lnTo>
                  <a:pt x="2280" y="10742"/>
                </a:lnTo>
                <a:lnTo>
                  <a:pt x="2314" y="10818"/>
                </a:lnTo>
                <a:lnTo>
                  <a:pt x="2349" y="10893"/>
                </a:lnTo>
                <a:lnTo>
                  <a:pt x="2387" y="10967"/>
                </a:lnTo>
                <a:lnTo>
                  <a:pt x="2424" y="11042"/>
                </a:lnTo>
                <a:lnTo>
                  <a:pt x="2462" y="11115"/>
                </a:lnTo>
                <a:lnTo>
                  <a:pt x="2502" y="11188"/>
                </a:lnTo>
                <a:lnTo>
                  <a:pt x="2543" y="11259"/>
                </a:lnTo>
                <a:lnTo>
                  <a:pt x="2584" y="11331"/>
                </a:lnTo>
                <a:lnTo>
                  <a:pt x="2628" y="11402"/>
                </a:lnTo>
                <a:lnTo>
                  <a:pt x="2627" y="11400"/>
                </a:lnTo>
                <a:lnTo>
                  <a:pt x="1353" y="12970"/>
                </a:lnTo>
                <a:lnTo>
                  <a:pt x="2908" y="14398"/>
                </a:lnTo>
                <a:lnTo>
                  <a:pt x="4462" y="13213"/>
                </a:lnTo>
                <a:lnTo>
                  <a:pt x="4461" y="13213"/>
                </a:lnTo>
                <a:lnTo>
                  <a:pt x="4504" y="13238"/>
                </a:lnTo>
                <a:lnTo>
                  <a:pt x="4548" y="13263"/>
                </a:lnTo>
                <a:lnTo>
                  <a:pt x="4591" y="13287"/>
                </a:lnTo>
                <a:lnTo>
                  <a:pt x="4635" y="13313"/>
                </a:lnTo>
                <a:lnTo>
                  <a:pt x="4679" y="13337"/>
                </a:lnTo>
                <a:lnTo>
                  <a:pt x="4724" y="13360"/>
                </a:lnTo>
                <a:lnTo>
                  <a:pt x="4768" y="13384"/>
                </a:lnTo>
                <a:lnTo>
                  <a:pt x="4815" y="13406"/>
                </a:lnTo>
                <a:lnTo>
                  <a:pt x="4882" y="13440"/>
                </a:lnTo>
                <a:lnTo>
                  <a:pt x="4950" y="13471"/>
                </a:lnTo>
                <a:lnTo>
                  <a:pt x="5018" y="13502"/>
                </a:lnTo>
                <a:lnTo>
                  <a:pt x="5087" y="13531"/>
                </a:lnTo>
                <a:lnTo>
                  <a:pt x="5156" y="13561"/>
                </a:lnTo>
                <a:lnTo>
                  <a:pt x="5225" y="13588"/>
                </a:lnTo>
                <a:lnTo>
                  <a:pt x="5294" y="13614"/>
                </a:lnTo>
                <a:lnTo>
                  <a:pt x="5364" y="13640"/>
                </a:lnTo>
                <a:lnTo>
                  <a:pt x="6238" y="16128"/>
                </a:lnTo>
                <a:lnTo>
                  <a:pt x="8192" y="16128"/>
                </a:lnTo>
                <a:lnTo>
                  <a:pt x="8568" y="13775"/>
                </a:lnTo>
                <a:lnTo>
                  <a:pt x="8568" y="13775"/>
                </a:lnTo>
                <a:lnTo>
                  <a:pt x="8656" y="13752"/>
                </a:lnTo>
                <a:lnTo>
                  <a:pt x="8745" y="13727"/>
                </a:lnTo>
                <a:lnTo>
                  <a:pt x="8833" y="13701"/>
                </a:lnTo>
                <a:lnTo>
                  <a:pt x="8920" y="13673"/>
                </a:lnTo>
                <a:lnTo>
                  <a:pt x="9008" y="13643"/>
                </a:lnTo>
                <a:lnTo>
                  <a:pt x="9095" y="13613"/>
                </a:lnTo>
                <a:lnTo>
                  <a:pt x="9181" y="13581"/>
                </a:lnTo>
                <a:lnTo>
                  <a:pt x="9268" y="13548"/>
                </a:lnTo>
                <a:lnTo>
                  <a:pt x="9353" y="13512"/>
                </a:lnTo>
                <a:lnTo>
                  <a:pt x="9439" y="13476"/>
                </a:lnTo>
                <a:lnTo>
                  <a:pt x="9524" y="13439"/>
                </a:lnTo>
                <a:lnTo>
                  <a:pt x="9607" y="13399"/>
                </a:lnTo>
                <a:lnTo>
                  <a:pt x="9692" y="13359"/>
                </a:lnTo>
                <a:lnTo>
                  <a:pt x="9775" y="13318"/>
                </a:lnTo>
                <a:lnTo>
                  <a:pt x="9857" y="13274"/>
                </a:lnTo>
                <a:lnTo>
                  <a:pt x="9940" y="13230"/>
                </a:lnTo>
                <a:lnTo>
                  <a:pt x="9940" y="13230"/>
                </a:lnTo>
                <a:lnTo>
                  <a:pt x="11536" y="14211"/>
                </a:lnTo>
                <a:lnTo>
                  <a:pt x="12822" y="12857"/>
                </a:lnTo>
                <a:lnTo>
                  <a:pt x="11987" y="11400"/>
                </a:lnTo>
                <a:lnTo>
                  <a:pt x="12024" y="11348"/>
                </a:lnTo>
                <a:lnTo>
                  <a:pt x="12061" y="11295"/>
                </a:lnTo>
                <a:lnTo>
                  <a:pt x="12098" y="11241"/>
                </a:lnTo>
                <a:lnTo>
                  <a:pt x="12134" y="11187"/>
                </a:lnTo>
                <a:lnTo>
                  <a:pt x="12169" y="11132"/>
                </a:lnTo>
                <a:lnTo>
                  <a:pt x="12205" y="11077"/>
                </a:lnTo>
                <a:lnTo>
                  <a:pt x="12239" y="11021"/>
                </a:lnTo>
                <a:lnTo>
                  <a:pt x="12273" y="10966"/>
                </a:lnTo>
                <a:lnTo>
                  <a:pt x="12307" y="10909"/>
                </a:lnTo>
                <a:lnTo>
                  <a:pt x="12341" y="10852"/>
                </a:lnTo>
                <a:lnTo>
                  <a:pt x="12373" y="10795"/>
                </a:lnTo>
                <a:lnTo>
                  <a:pt x="12405" y="10736"/>
                </a:lnTo>
                <a:lnTo>
                  <a:pt x="12436" y="10678"/>
                </a:lnTo>
                <a:lnTo>
                  <a:pt x="12468" y="10619"/>
                </a:lnTo>
                <a:lnTo>
                  <a:pt x="12498" y="10560"/>
                </a:lnTo>
                <a:lnTo>
                  <a:pt x="12528" y="10499"/>
                </a:lnTo>
                <a:lnTo>
                  <a:pt x="12570" y="10413"/>
                </a:lnTo>
                <a:lnTo>
                  <a:pt x="12611" y="10326"/>
                </a:lnTo>
                <a:lnTo>
                  <a:pt x="12649" y="10239"/>
                </a:lnTo>
                <a:lnTo>
                  <a:pt x="12686" y="10153"/>
                </a:lnTo>
                <a:lnTo>
                  <a:pt x="12723" y="10065"/>
                </a:lnTo>
                <a:lnTo>
                  <a:pt x="12757" y="9977"/>
                </a:lnTo>
                <a:lnTo>
                  <a:pt x="12790" y="9889"/>
                </a:lnTo>
                <a:lnTo>
                  <a:pt x="12822" y="9802"/>
                </a:lnTo>
                <a:lnTo>
                  <a:pt x="12822" y="9803"/>
                </a:lnTo>
                <a:lnTo>
                  <a:pt x="14805" y="8984"/>
                </a:lnTo>
                <a:lnTo>
                  <a:pt x="14805" y="7218"/>
                </a:lnTo>
                <a:lnTo>
                  <a:pt x="13087" y="6583"/>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71" name="Freeform 61"/>
          <p:cNvSpPr>
            <a:spLocks noEditPoints="1"/>
          </p:cNvSpPr>
          <p:nvPr/>
        </p:nvSpPr>
        <p:spPr bwMode="auto">
          <a:xfrm rot="1771258">
            <a:off x="2827087" y="2348166"/>
            <a:ext cx="215249" cy="265829"/>
          </a:xfrm>
          <a:custGeom>
            <a:avLst/>
            <a:gdLst>
              <a:gd name="T0" fmla="*/ 7458 w 13481"/>
              <a:gd name="T1" fmla="*/ 5717 h 16128"/>
              <a:gd name="T2" fmla="*/ 6677 w 13481"/>
              <a:gd name="T3" fmla="*/ 6089 h 16128"/>
              <a:gd name="T4" fmla="*/ 5884 w 13481"/>
              <a:gd name="T5" fmla="*/ 5855 h 16128"/>
              <a:gd name="T6" fmla="*/ 5440 w 13481"/>
              <a:gd name="T7" fmla="*/ 5123 h 16128"/>
              <a:gd name="T8" fmla="*/ 5489 w 13481"/>
              <a:gd name="T9" fmla="*/ 4152 h 16128"/>
              <a:gd name="T10" fmla="*/ 6025 w 13481"/>
              <a:gd name="T11" fmla="*/ 3337 h 16128"/>
              <a:gd name="T12" fmla="*/ 6818 w 13481"/>
              <a:gd name="T13" fmla="*/ 3007 h 16128"/>
              <a:gd name="T14" fmla="*/ 7596 w 13481"/>
              <a:gd name="T15" fmla="*/ 3287 h 16128"/>
              <a:gd name="T16" fmla="*/ 8005 w 13481"/>
              <a:gd name="T17" fmla="*/ 4049 h 16128"/>
              <a:gd name="T18" fmla="*/ 7814 w 13481"/>
              <a:gd name="T19" fmla="*/ 9534 h 16128"/>
              <a:gd name="T20" fmla="*/ 7184 w 13481"/>
              <a:gd name="T21" fmla="*/ 10502 h 16128"/>
              <a:gd name="T22" fmla="*/ 6263 w 13481"/>
              <a:gd name="T23" fmla="*/ 10903 h 16128"/>
              <a:gd name="T24" fmla="*/ 5365 w 13481"/>
              <a:gd name="T25" fmla="*/ 10579 h 16128"/>
              <a:gd name="T26" fmla="*/ 4900 w 13481"/>
              <a:gd name="T27" fmla="*/ 9682 h 16128"/>
              <a:gd name="T28" fmla="*/ 5016 w 13481"/>
              <a:gd name="T29" fmla="*/ 8521 h 16128"/>
              <a:gd name="T30" fmla="*/ 5678 w 13481"/>
              <a:gd name="T31" fmla="*/ 7586 h 16128"/>
              <a:gd name="T32" fmla="*/ 6611 w 13481"/>
              <a:gd name="T33" fmla="*/ 7236 h 16128"/>
              <a:gd name="T34" fmla="*/ 7487 w 13481"/>
              <a:gd name="T35" fmla="*/ 7614 h 16128"/>
              <a:gd name="T36" fmla="*/ 7912 w 13481"/>
              <a:gd name="T37" fmla="*/ 8545 h 16128"/>
              <a:gd name="T38" fmla="*/ 7133 w 13481"/>
              <a:gd name="T39" fmla="*/ 13577 h 16128"/>
              <a:gd name="T40" fmla="*/ 6660 w 13481"/>
              <a:gd name="T41" fmla="*/ 14210 h 16128"/>
              <a:gd name="T42" fmla="*/ 5977 w 13481"/>
              <a:gd name="T43" fmla="*/ 14435 h 16128"/>
              <a:gd name="T44" fmla="*/ 5319 w 13481"/>
              <a:gd name="T45" fmla="*/ 14156 h 16128"/>
              <a:gd name="T46" fmla="*/ 4987 w 13481"/>
              <a:gd name="T47" fmla="*/ 13508 h 16128"/>
              <a:gd name="T48" fmla="*/ 5087 w 13481"/>
              <a:gd name="T49" fmla="*/ 12707 h 16128"/>
              <a:gd name="T50" fmla="*/ 5583 w 13481"/>
              <a:gd name="T51" fmla="*/ 12101 h 16128"/>
              <a:gd name="T52" fmla="*/ 6275 w 13481"/>
              <a:gd name="T53" fmla="*/ 11913 h 16128"/>
              <a:gd name="T54" fmla="*/ 6915 w 13481"/>
              <a:gd name="T55" fmla="*/ 12227 h 16128"/>
              <a:gd name="T56" fmla="*/ 7217 w 13481"/>
              <a:gd name="T57" fmla="*/ 12895 h 16128"/>
              <a:gd name="T58" fmla="*/ 10677 w 13481"/>
              <a:gd name="T59" fmla="*/ 8424 h 16128"/>
              <a:gd name="T60" fmla="*/ 10759 w 13481"/>
              <a:gd name="T61" fmla="*/ 7474 h 16128"/>
              <a:gd name="T62" fmla="*/ 10075 w 13481"/>
              <a:gd name="T63" fmla="*/ 3513 h 16128"/>
              <a:gd name="T64" fmla="*/ 8247 w 13481"/>
              <a:gd name="T65" fmla="*/ 513 h 16128"/>
              <a:gd name="T66" fmla="*/ 5844 w 13481"/>
              <a:gd name="T67" fmla="*/ 408 h 16128"/>
              <a:gd name="T68" fmla="*/ 3622 w 13481"/>
              <a:gd name="T69" fmla="*/ 3372 h 16128"/>
              <a:gd name="T70" fmla="*/ 2677 w 13481"/>
              <a:gd name="T71" fmla="*/ 7524 h 16128"/>
              <a:gd name="T72" fmla="*/ 2724 w 13481"/>
              <a:gd name="T73" fmla="*/ 8852 h 16128"/>
              <a:gd name="T74" fmla="*/ 253 w 13481"/>
              <a:gd name="T75" fmla="*/ 11570 h 16128"/>
              <a:gd name="T76" fmla="*/ 312 w 13481"/>
              <a:gd name="T77" fmla="*/ 14903 h 16128"/>
              <a:gd name="T78" fmla="*/ 931 w 13481"/>
              <a:gd name="T79" fmla="*/ 15942 h 16128"/>
              <a:gd name="T80" fmla="*/ 1802 w 13481"/>
              <a:gd name="T81" fmla="*/ 15953 h 16128"/>
              <a:gd name="T82" fmla="*/ 2524 w 13481"/>
              <a:gd name="T83" fmla="*/ 15825 h 16128"/>
              <a:gd name="T84" fmla="*/ 2313 w 13481"/>
              <a:gd name="T85" fmla="*/ 14796 h 16128"/>
              <a:gd name="T86" fmla="*/ 2531 w 13481"/>
              <a:gd name="T87" fmla="*/ 12936 h 16128"/>
              <a:gd name="T88" fmla="*/ 3679 w 13481"/>
              <a:gd name="T89" fmla="*/ 13497 h 16128"/>
              <a:gd name="T90" fmla="*/ 4480 w 13481"/>
              <a:gd name="T91" fmla="*/ 15281 h 16128"/>
              <a:gd name="T92" fmla="*/ 4986 w 13481"/>
              <a:gd name="T93" fmla="*/ 15958 h 16128"/>
              <a:gd name="T94" fmla="*/ 5816 w 13481"/>
              <a:gd name="T95" fmla="*/ 16088 h 16128"/>
              <a:gd name="T96" fmla="*/ 6801 w 13481"/>
              <a:gd name="T97" fmla="*/ 15971 h 16128"/>
              <a:gd name="T98" fmla="*/ 7380 w 13481"/>
              <a:gd name="T99" fmla="*/ 15472 h 16128"/>
              <a:gd name="T100" fmla="*/ 8410 w 13481"/>
              <a:gd name="T101" fmla="*/ 13964 h 16128"/>
              <a:gd name="T102" fmla="*/ 9604 w 13481"/>
              <a:gd name="T103" fmla="*/ 12337 h 16128"/>
              <a:gd name="T104" fmla="*/ 9805 w 13481"/>
              <a:gd name="T105" fmla="*/ 14217 h 16128"/>
              <a:gd name="T106" fmla="*/ 9488 w 13481"/>
              <a:gd name="T107" fmla="*/ 15736 h 16128"/>
              <a:gd name="T108" fmla="*/ 10026 w 13481"/>
              <a:gd name="T109" fmla="*/ 16013 h 16128"/>
              <a:gd name="T110" fmla="*/ 10968 w 13481"/>
              <a:gd name="T111" fmla="*/ 16128 h 16128"/>
              <a:gd name="T112" fmla="*/ 11800 w 13481"/>
              <a:gd name="T113" fmla="*/ 15643 h 16128"/>
              <a:gd name="T114" fmla="*/ 13428 w 13481"/>
              <a:gd name="T115" fmla="*/ 12169 h 16128"/>
              <a:gd name="T116" fmla="*/ 11159 w 13481"/>
              <a:gd name="T117" fmla="*/ 8714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481" h="16128">
                <a:moveTo>
                  <a:pt x="7941" y="4953"/>
                </a:moveTo>
                <a:lnTo>
                  <a:pt x="7914" y="5030"/>
                </a:lnTo>
                <a:lnTo>
                  <a:pt x="7885" y="5104"/>
                </a:lnTo>
                <a:lnTo>
                  <a:pt x="7852" y="5175"/>
                </a:lnTo>
                <a:lnTo>
                  <a:pt x="7818" y="5246"/>
                </a:lnTo>
                <a:lnTo>
                  <a:pt x="7780" y="5313"/>
                </a:lnTo>
                <a:lnTo>
                  <a:pt x="7740" y="5378"/>
                </a:lnTo>
                <a:lnTo>
                  <a:pt x="7699" y="5441"/>
                </a:lnTo>
                <a:lnTo>
                  <a:pt x="7654" y="5502"/>
                </a:lnTo>
                <a:lnTo>
                  <a:pt x="7608" y="5559"/>
                </a:lnTo>
                <a:lnTo>
                  <a:pt x="7560" y="5615"/>
                </a:lnTo>
                <a:lnTo>
                  <a:pt x="7509" y="5667"/>
                </a:lnTo>
                <a:lnTo>
                  <a:pt x="7458" y="5717"/>
                </a:lnTo>
                <a:lnTo>
                  <a:pt x="7404" y="5765"/>
                </a:lnTo>
                <a:lnTo>
                  <a:pt x="7350" y="5809"/>
                </a:lnTo>
                <a:lnTo>
                  <a:pt x="7293" y="5850"/>
                </a:lnTo>
                <a:lnTo>
                  <a:pt x="7235" y="5889"/>
                </a:lnTo>
                <a:lnTo>
                  <a:pt x="7177" y="5924"/>
                </a:lnTo>
                <a:lnTo>
                  <a:pt x="7117" y="5956"/>
                </a:lnTo>
                <a:lnTo>
                  <a:pt x="7056" y="5986"/>
                </a:lnTo>
                <a:lnTo>
                  <a:pt x="6995" y="6012"/>
                </a:lnTo>
                <a:lnTo>
                  <a:pt x="6932" y="6034"/>
                </a:lnTo>
                <a:lnTo>
                  <a:pt x="6869" y="6053"/>
                </a:lnTo>
                <a:lnTo>
                  <a:pt x="6806" y="6069"/>
                </a:lnTo>
                <a:lnTo>
                  <a:pt x="6741" y="6081"/>
                </a:lnTo>
                <a:lnTo>
                  <a:pt x="6677" y="6089"/>
                </a:lnTo>
                <a:lnTo>
                  <a:pt x="6613" y="6094"/>
                </a:lnTo>
                <a:lnTo>
                  <a:pt x="6548" y="6095"/>
                </a:lnTo>
                <a:lnTo>
                  <a:pt x="6482" y="6092"/>
                </a:lnTo>
                <a:lnTo>
                  <a:pt x="6418" y="6086"/>
                </a:lnTo>
                <a:lnTo>
                  <a:pt x="6354" y="6075"/>
                </a:lnTo>
                <a:lnTo>
                  <a:pt x="6289" y="6061"/>
                </a:lnTo>
                <a:lnTo>
                  <a:pt x="6225" y="6042"/>
                </a:lnTo>
                <a:lnTo>
                  <a:pt x="6164" y="6020"/>
                </a:lnTo>
                <a:lnTo>
                  <a:pt x="6103" y="5994"/>
                </a:lnTo>
                <a:lnTo>
                  <a:pt x="6044" y="5963"/>
                </a:lnTo>
                <a:lnTo>
                  <a:pt x="5989" y="5931"/>
                </a:lnTo>
                <a:lnTo>
                  <a:pt x="5935" y="5895"/>
                </a:lnTo>
                <a:lnTo>
                  <a:pt x="5884" y="5855"/>
                </a:lnTo>
                <a:lnTo>
                  <a:pt x="5834" y="5814"/>
                </a:lnTo>
                <a:lnTo>
                  <a:pt x="5787" y="5769"/>
                </a:lnTo>
                <a:lnTo>
                  <a:pt x="5742" y="5721"/>
                </a:lnTo>
                <a:lnTo>
                  <a:pt x="5701" y="5671"/>
                </a:lnTo>
                <a:lnTo>
                  <a:pt x="5661" y="5619"/>
                </a:lnTo>
                <a:lnTo>
                  <a:pt x="5624" y="5563"/>
                </a:lnTo>
                <a:lnTo>
                  <a:pt x="5589" y="5506"/>
                </a:lnTo>
                <a:lnTo>
                  <a:pt x="5557" y="5447"/>
                </a:lnTo>
                <a:lnTo>
                  <a:pt x="5529" y="5386"/>
                </a:lnTo>
                <a:lnTo>
                  <a:pt x="5502" y="5322"/>
                </a:lnTo>
                <a:lnTo>
                  <a:pt x="5478" y="5257"/>
                </a:lnTo>
                <a:lnTo>
                  <a:pt x="5458" y="5190"/>
                </a:lnTo>
                <a:lnTo>
                  <a:pt x="5440" y="5123"/>
                </a:lnTo>
                <a:lnTo>
                  <a:pt x="5425" y="5053"/>
                </a:lnTo>
                <a:lnTo>
                  <a:pt x="5412" y="4982"/>
                </a:lnTo>
                <a:lnTo>
                  <a:pt x="5403" y="4910"/>
                </a:lnTo>
                <a:lnTo>
                  <a:pt x="5397" y="4837"/>
                </a:lnTo>
                <a:lnTo>
                  <a:pt x="5394" y="4763"/>
                </a:lnTo>
                <a:lnTo>
                  <a:pt x="5395" y="4688"/>
                </a:lnTo>
                <a:lnTo>
                  <a:pt x="5398" y="4613"/>
                </a:lnTo>
                <a:lnTo>
                  <a:pt x="5405" y="4537"/>
                </a:lnTo>
                <a:lnTo>
                  <a:pt x="5415" y="4460"/>
                </a:lnTo>
                <a:lnTo>
                  <a:pt x="5429" y="4384"/>
                </a:lnTo>
                <a:lnTo>
                  <a:pt x="5445" y="4306"/>
                </a:lnTo>
                <a:lnTo>
                  <a:pt x="5465" y="4230"/>
                </a:lnTo>
                <a:lnTo>
                  <a:pt x="5489" y="4152"/>
                </a:lnTo>
                <a:lnTo>
                  <a:pt x="5516" y="4075"/>
                </a:lnTo>
                <a:lnTo>
                  <a:pt x="5545" y="4002"/>
                </a:lnTo>
                <a:lnTo>
                  <a:pt x="5577" y="3929"/>
                </a:lnTo>
                <a:lnTo>
                  <a:pt x="5613" y="3859"/>
                </a:lnTo>
                <a:lnTo>
                  <a:pt x="5650" y="3791"/>
                </a:lnTo>
                <a:lnTo>
                  <a:pt x="5689" y="3726"/>
                </a:lnTo>
                <a:lnTo>
                  <a:pt x="5732" y="3662"/>
                </a:lnTo>
                <a:lnTo>
                  <a:pt x="5775" y="3602"/>
                </a:lnTo>
                <a:lnTo>
                  <a:pt x="5822" y="3543"/>
                </a:lnTo>
                <a:lnTo>
                  <a:pt x="5870" y="3488"/>
                </a:lnTo>
                <a:lnTo>
                  <a:pt x="5920" y="3435"/>
                </a:lnTo>
                <a:lnTo>
                  <a:pt x="5972" y="3385"/>
                </a:lnTo>
                <a:lnTo>
                  <a:pt x="6025" y="3337"/>
                </a:lnTo>
                <a:lnTo>
                  <a:pt x="6081" y="3293"/>
                </a:lnTo>
                <a:lnTo>
                  <a:pt x="6136" y="3251"/>
                </a:lnTo>
                <a:lnTo>
                  <a:pt x="6194" y="3212"/>
                </a:lnTo>
                <a:lnTo>
                  <a:pt x="6253" y="3177"/>
                </a:lnTo>
                <a:lnTo>
                  <a:pt x="6312" y="3145"/>
                </a:lnTo>
                <a:lnTo>
                  <a:pt x="6374" y="3116"/>
                </a:lnTo>
                <a:lnTo>
                  <a:pt x="6436" y="3090"/>
                </a:lnTo>
                <a:lnTo>
                  <a:pt x="6497" y="3067"/>
                </a:lnTo>
                <a:lnTo>
                  <a:pt x="6561" y="3048"/>
                </a:lnTo>
                <a:lnTo>
                  <a:pt x="6625" y="3032"/>
                </a:lnTo>
                <a:lnTo>
                  <a:pt x="6688" y="3020"/>
                </a:lnTo>
                <a:lnTo>
                  <a:pt x="6753" y="3012"/>
                </a:lnTo>
                <a:lnTo>
                  <a:pt x="6818" y="3007"/>
                </a:lnTo>
                <a:lnTo>
                  <a:pt x="6883" y="3006"/>
                </a:lnTo>
                <a:lnTo>
                  <a:pt x="6947" y="3008"/>
                </a:lnTo>
                <a:lnTo>
                  <a:pt x="7012" y="3015"/>
                </a:lnTo>
                <a:lnTo>
                  <a:pt x="7077" y="3026"/>
                </a:lnTo>
                <a:lnTo>
                  <a:pt x="7140" y="3040"/>
                </a:lnTo>
                <a:lnTo>
                  <a:pt x="7204" y="3059"/>
                </a:lnTo>
                <a:lnTo>
                  <a:pt x="7267" y="3081"/>
                </a:lnTo>
                <a:lnTo>
                  <a:pt x="7327" y="3108"/>
                </a:lnTo>
                <a:lnTo>
                  <a:pt x="7385" y="3137"/>
                </a:lnTo>
                <a:lnTo>
                  <a:pt x="7442" y="3170"/>
                </a:lnTo>
                <a:lnTo>
                  <a:pt x="7495" y="3206"/>
                </a:lnTo>
                <a:lnTo>
                  <a:pt x="7547" y="3245"/>
                </a:lnTo>
                <a:lnTo>
                  <a:pt x="7596" y="3287"/>
                </a:lnTo>
                <a:lnTo>
                  <a:pt x="7643" y="3332"/>
                </a:lnTo>
                <a:lnTo>
                  <a:pt x="7687" y="3380"/>
                </a:lnTo>
                <a:lnTo>
                  <a:pt x="7730" y="3430"/>
                </a:lnTo>
                <a:lnTo>
                  <a:pt x="7769" y="3483"/>
                </a:lnTo>
                <a:lnTo>
                  <a:pt x="7807" y="3538"/>
                </a:lnTo>
                <a:lnTo>
                  <a:pt x="7841" y="3596"/>
                </a:lnTo>
                <a:lnTo>
                  <a:pt x="7872" y="3655"/>
                </a:lnTo>
                <a:lnTo>
                  <a:pt x="7902" y="3716"/>
                </a:lnTo>
                <a:lnTo>
                  <a:pt x="7928" y="3779"/>
                </a:lnTo>
                <a:lnTo>
                  <a:pt x="7951" y="3845"/>
                </a:lnTo>
                <a:lnTo>
                  <a:pt x="7973" y="3911"/>
                </a:lnTo>
                <a:lnTo>
                  <a:pt x="7991" y="3980"/>
                </a:lnTo>
                <a:lnTo>
                  <a:pt x="8005" y="4049"/>
                </a:lnTo>
                <a:lnTo>
                  <a:pt x="8017" y="4121"/>
                </a:lnTo>
                <a:lnTo>
                  <a:pt x="8026" y="4192"/>
                </a:lnTo>
                <a:lnTo>
                  <a:pt x="8032" y="4266"/>
                </a:lnTo>
                <a:lnTo>
                  <a:pt x="8035" y="4340"/>
                </a:lnTo>
                <a:lnTo>
                  <a:pt x="8035" y="4415"/>
                </a:lnTo>
                <a:lnTo>
                  <a:pt x="8031" y="4491"/>
                </a:lnTo>
                <a:lnTo>
                  <a:pt x="8025" y="4567"/>
                </a:lnTo>
                <a:lnTo>
                  <a:pt x="8015" y="4644"/>
                </a:lnTo>
                <a:lnTo>
                  <a:pt x="8001" y="4721"/>
                </a:lnTo>
                <a:lnTo>
                  <a:pt x="7985" y="4798"/>
                </a:lnTo>
                <a:lnTo>
                  <a:pt x="7964" y="4876"/>
                </a:lnTo>
                <a:lnTo>
                  <a:pt x="7941" y="4953"/>
                </a:lnTo>
                <a:close/>
                <a:moveTo>
                  <a:pt x="7814" y="9534"/>
                </a:moveTo>
                <a:lnTo>
                  <a:pt x="7782" y="9624"/>
                </a:lnTo>
                <a:lnTo>
                  <a:pt x="7747" y="9713"/>
                </a:lnTo>
                <a:lnTo>
                  <a:pt x="7709" y="9799"/>
                </a:lnTo>
                <a:lnTo>
                  <a:pt x="7668" y="9881"/>
                </a:lnTo>
                <a:lnTo>
                  <a:pt x="7624" y="9962"/>
                </a:lnTo>
                <a:lnTo>
                  <a:pt x="7577" y="10040"/>
                </a:lnTo>
                <a:lnTo>
                  <a:pt x="7528" y="10115"/>
                </a:lnTo>
                <a:lnTo>
                  <a:pt x="7476" y="10187"/>
                </a:lnTo>
                <a:lnTo>
                  <a:pt x="7421" y="10256"/>
                </a:lnTo>
                <a:lnTo>
                  <a:pt x="7366" y="10323"/>
                </a:lnTo>
                <a:lnTo>
                  <a:pt x="7307" y="10386"/>
                </a:lnTo>
                <a:lnTo>
                  <a:pt x="7247" y="10446"/>
                </a:lnTo>
                <a:lnTo>
                  <a:pt x="7184" y="10502"/>
                </a:lnTo>
                <a:lnTo>
                  <a:pt x="7120" y="10556"/>
                </a:lnTo>
                <a:lnTo>
                  <a:pt x="7054" y="10606"/>
                </a:lnTo>
                <a:lnTo>
                  <a:pt x="6988" y="10653"/>
                </a:lnTo>
                <a:lnTo>
                  <a:pt x="6919" y="10695"/>
                </a:lnTo>
                <a:lnTo>
                  <a:pt x="6849" y="10734"/>
                </a:lnTo>
                <a:lnTo>
                  <a:pt x="6778" y="10769"/>
                </a:lnTo>
                <a:lnTo>
                  <a:pt x="6707" y="10801"/>
                </a:lnTo>
                <a:lnTo>
                  <a:pt x="6634" y="10828"/>
                </a:lnTo>
                <a:lnTo>
                  <a:pt x="6561" y="10851"/>
                </a:lnTo>
                <a:lnTo>
                  <a:pt x="6487" y="10870"/>
                </a:lnTo>
                <a:lnTo>
                  <a:pt x="6412" y="10885"/>
                </a:lnTo>
                <a:lnTo>
                  <a:pt x="6339" y="10896"/>
                </a:lnTo>
                <a:lnTo>
                  <a:pt x="6263" y="10903"/>
                </a:lnTo>
                <a:lnTo>
                  <a:pt x="6188" y="10905"/>
                </a:lnTo>
                <a:lnTo>
                  <a:pt x="6113" y="10902"/>
                </a:lnTo>
                <a:lnTo>
                  <a:pt x="6038" y="10894"/>
                </a:lnTo>
                <a:lnTo>
                  <a:pt x="5964" y="10882"/>
                </a:lnTo>
                <a:lnTo>
                  <a:pt x="5890" y="10866"/>
                </a:lnTo>
                <a:lnTo>
                  <a:pt x="5817" y="10844"/>
                </a:lnTo>
                <a:lnTo>
                  <a:pt x="5744" y="10819"/>
                </a:lnTo>
                <a:lnTo>
                  <a:pt x="5674" y="10789"/>
                </a:lnTo>
                <a:lnTo>
                  <a:pt x="5608" y="10754"/>
                </a:lnTo>
                <a:lnTo>
                  <a:pt x="5543" y="10716"/>
                </a:lnTo>
                <a:lnTo>
                  <a:pt x="5481" y="10674"/>
                </a:lnTo>
                <a:lnTo>
                  <a:pt x="5422" y="10628"/>
                </a:lnTo>
                <a:lnTo>
                  <a:pt x="5365" y="10579"/>
                </a:lnTo>
                <a:lnTo>
                  <a:pt x="5311" y="10527"/>
                </a:lnTo>
                <a:lnTo>
                  <a:pt x="5260" y="10471"/>
                </a:lnTo>
                <a:lnTo>
                  <a:pt x="5212" y="10412"/>
                </a:lnTo>
                <a:lnTo>
                  <a:pt x="5167" y="10350"/>
                </a:lnTo>
                <a:lnTo>
                  <a:pt x="5124" y="10285"/>
                </a:lnTo>
                <a:lnTo>
                  <a:pt x="5085" y="10217"/>
                </a:lnTo>
                <a:lnTo>
                  <a:pt x="5049" y="10148"/>
                </a:lnTo>
                <a:lnTo>
                  <a:pt x="5016" y="10075"/>
                </a:lnTo>
                <a:lnTo>
                  <a:pt x="4986" y="10000"/>
                </a:lnTo>
                <a:lnTo>
                  <a:pt x="4959" y="9924"/>
                </a:lnTo>
                <a:lnTo>
                  <a:pt x="4936" y="9844"/>
                </a:lnTo>
                <a:lnTo>
                  <a:pt x="4916" y="9763"/>
                </a:lnTo>
                <a:lnTo>
                  <a:pt x="4900" y="9682"/>
                </a:lnTo>
                <a:lnTo>
                  <a:pt x="4887" y="9597"/>
                </a:lnTo>
                <a:lnTo>
                  <a:pt x="4877" y="9512"/>
                </a:lnTo>
                <a:lnTo>
                  <a:pt x="4870" y="9426"/>
                </a:lnTo>
                <a:lnTo>
                  <a:pt x="4868" y="9338"/>
                </a:lnTo>
                <a:lnTo>
                  <a:pt x="4869" y="9249"/>
                </a:lnTo>
                <a:lnTo>
                  <a:pt x="4875" y="9160"/>
                </a:lnTo>
                <a:lnTo>
                  <a:pt x="4883" y="9069"/>
                </a:lnTo>
                <a:lnTo>
                  <a:pt x="4896" y="8978"/>
                </a:lnTo>
                <a:lnTo>
                  <a:pt x="4912" y="8887"/>
                </a:lnTo>
                <a:lnTo>
                  <a:pt x="4932" y="8796"/>
                </a:lnTo>
                <a:lnTo>
                  <a:pt x="4956" y="8704"/>
                </a:lnTo>
                <a:lnTo>
                  <a:pt x="4985" y="8612"/>
                </a:lnTo>
                <a:lnTo>
                  <a:pt x="5016" y="8521"/>
                </a:lnTo>
                <a:lnTo>
                  <a:pt x="5051" y="8432"/>
                </a:lnTo>
                <a:lnTo>
                  <a:pt x="5090" y="8346"/>
                </a:lnTo>
                <a:lnTo>
                  <a:pt x="5130" y="8263"/>
                </a:lnTo>
                <a:lnTo>
                  <a:pt x="5175" y="8182"/>
                </a:lnTo>
                <a:lnTo>
                  <a:pt x="5221" y="8103"/>
                </a:lnTo>
                <a:lnTo>
                  <a:pt x="5271" y="8029"/>
                </a:lnTo>
                <a:lnTo>
                  <a:pt x="5322" y="7956"/>
                </a:lnTo>
                <a:lnTo>
                  <a:pt x="5377" y="7887"/>
                </a:lnTo>
                <a:lnTo>
                  <a:pt x="5433" y="7820"/>
                </a:lnTo>
                <a:lnTo>
                  <a:pt x="5491" y="7757"/>
                </a:lnTo>
                <a:lnTo>
                  <a:pt x="5552" y="7696"/>
                </a:lnTo>
                <a:lnTo>
                  <a:pt x="5615" y="7640"/>
                </a:lnTo>
                <a:lnTo>
                  <a:pt x="5678" y="7586"/>
                </a:lnTo>
                <a:lnTo>
                  <a:pt x="5744" y="7536"/>
                </a:lnTo>
                <a:lnTo>
                  <a:pt x="5811" y="7489"/>
                </a:lnTo>
                <a:lnTo>
                  <a:pt x="5880" y="7447"/>
                </a:lnTo>
                <a:lnTo>
                  <a:pt x="5949" y="7408"/>
                </a:lnTo>
                <a:lnTo>
                  <a:pt x="6020" y="7373"/>
                </a:lnTo>
                <a:lnTo>
                  <a:pt x="6092" y="7341"/>
                </a:lnTo>
                <a:lnTo>
                  <a:pt x="6165" y="7313"/>
                </a:lnTo>
                <a:lnTo>
                  <a:pt x="6237" y="7290"/>
                </a:lnTo>
                <a:lnTo>
                  <a:pt x="6311" y="7271"/>
                </a:lnTo>
                <a:lnTo>
                  <a:pt x="6386" y="7256"/>
                </a:lnTo>
                <a:lnTo>
                  <a:pt x="6461" y="7244"/>
                </a:lnTo>
                <a:lnTo>
                  <a:pt x="6536" y="7238"/>
                </a:lnTo>
                <a:lnTo>
                  <a:pt x="6611" y="7236"/>
                </a:lnTo>
                <a:lnTo>
                  <a:pt x="6685" y="7239"/>
                </a:lnTo>
                <a:lnTo>
                  <a:pt x="6760" y="7247"/>
                </a:lnTo>
                <a:lnTo>
                  <a:pt x="6835" y="7259"/>
                </a:lnTo>
                <a:lnTo>
                  <a:pt x="6909" y="7276"/>
                </a:lnTo>
                <a:lnTo>
                  <a:pt x="6983" y="7297"/>
                </a:lnTo>
                <a:lnTo>
                  <a:pt x="7054" y="7322"/>
                </a:lnTo>
                <a:lnTo>
                  <a:pt x="7124" y="7352"/>
                </a:lnTo>
                <a:lnTo>
                  <a:pt x="7191" y="7387"/>
                </a:lnTo>
                <a:lnTo>
                  <a:pt x="7256" y="7425"/>
                </a:lnTo>
                <a:lnTo>
                  <a:pt x="7317" y="7467"/>
                </a:lnTo>
                <a:lnTo>
                  <a:pt x="7377" y="7513"/>
                </a:lnTo>
                <a:lnTo>
                  <a:pt x="7434" y="7562"/>
                </a:lnTo>
                <a:lnTo>
                  <a:pt x="7487" y="7614"/>
                </a:lnTo>
                <a:lnTo>
                  <a:pt x="7538" y="7670"/>
                </a:lnTo>
                <a:lnTo>
                  <a:pt x="7586" y="7729"/>
                </a:lnTo>
                <a:lnTo>
                  <a:pt x="7632" y="7791"/>
                </a:lnTo>
                <a:lnTo>
                  <a:pt x="7674" y="7856"/>
                </a:lnTo>
                <a:lnTo>
                  <a:pt x="7713" y="7924"/>
                </a:lnTo>
                <a:lnTo>
                  <a:pt x="7749" y="7994"/>
                </a:lnTo>
                <a:lnTo>
                  <a:pt x="7782" y="8067"/>
                </a:lnTo>
                <a:lnTo>
                  <a:pt x="7812" y="8142"/>
                </a:lnTo>
                <a:lnTo>
                  <a:pt x="7838" y="8218"/>
                </a:lnTo>
                <a:lnTo>
                  <a:pt x="7861" y="8298"/>
                </a:lnTo>
                <a:lnTo>
                  <a:pt x="7882" y="8378"/>
                </a:lnTo>
                <a:lnTo>
                  <a:pt x="7899" y="8461"/>
                </a:lnTo>
                <a:lnTo>
                  <a:pt x="7912" y="8545"/>
                </a:lnTo>
                <a:lnTo>
                  <a:pt x="7921" y="8630"/>
                </a:lnTo>
                <a:lnTo>
                  <a:pt x="7927" y="8717"/>
                </a:lnTo>
                <a:lnTo>
                  <a:pt x="7930" y="8805"/>
                </a:lnTo>
                <a:lnTo>
                  <a:pt x="7929" y="8895"/>
                </a:lnTo>
                <a:lnTo>
                  <a:pt x="7924" y="8984"/>
                </a:lnTo>
                <a:lnTo>
                  <a:pt x="7915" y="9075"/>
                </a:lnTo>
                <a:lnTo>
                  <a:pt x="7903" y="9166"/>
                </a:lnTo>
                <a:lnTo>
                  <a:pt x="7887" y="9257"/>
                </a:lnTo>
                <a:lnTo>
                  <a:pt x="7866" y="9350"/>
                </a:lnTo>
                <a:lnTo>
                  <a:pt x="7842" y="9442"/>
                </a:lnTo>
                <a:lnTo>
                  <a:pt x="7814" y="9534"/>
                </a:lnTo>
                <a:close/>
                <a:moveTo>
                  <a:pt x="7156" y="13514"/>
                </a:moveTo>
                <a:lnTo>
                  <a:pt x="7133" y="13577"/>
                </a:lnTo>
                <a:lnTo>
                  <a:pt x="7109" y="13637"/>
                </a:lnTo>
                <a:lnTo>
                  <a:pt x="7082" y="13696"/>
                </a:lnTo>
                <a:lnTo>
                  <a:pt x="7053" y="13752"/>
                </a:lnTo>
                <a:lnTo>
                  <a:pt x="7022" y="13808"/>
                </a:lnTo>
                <a:lnTo>
                  <a:pt x="6989" y="13861"/>
                </a:lnTo>
                <a:lnTo>
                  <a:pt x="6953" y="13911"/>
                </a:lnTo>
                <a:lnTo>
                  <a:pt x="6917" y="13961"/>
                </a:lnTo>
                <a:lnTo>
                  <a:pt x="6878" y="14008"/>
                </a:lnTo>
                <a:lnTo>
                  <a:pt x="6837" y="14053"/>
                </a:lnTo>
                <a:lnTo>
                  <a:pt x="6796" y="14095"/>
                </a:lnTo>
                <a:lnTo>
                  <a:pt x="6751" y="14135"/>
                </a:lnTo>
                <a:lnTo>
                  <a:pt x="6707" y="14173"/>
                </a:lnTo>
                <a:lnTo>
                  <a:pt x="6660" y="14210"/>
                </a:lnTo>
                <a:lnTo>
                  <a:pt x="6613" y="14243"/>
                </a:lnTo>
                <a:lnTo>
                  <a:pt x="6563" y="14274"/>
                </a:lnTo>
                <a:lnTo>
                  <a:pt x="6514" y="14303"/>
                </a:lnTo>
                <a:lnTo>
                  <a:pt x="6463" y="14328"/>
                </a:lnTo>
                <a:lnTo>
                  <a:pt x="6410" y="14351"/>
                </a:lnTo>
                <a:lnTo>
                  <a:pt x="6359" y="14372"/>
                </a:lnTo>
                <a:lnTo>
                  <a:pt x="6305" y="14389"/>
                </a:lnTo>
                <a:lnTo>
                  <a:pt x="6252" y="14404"/>
                </a:lnTo>
                <a:lnTo>
                  <a:pt x="6197" y="14416"/>
                </a:lnTo>
                <a:lnTo>
                  <a:pt x="6142" y="14425"/>
                </a:lnTo>
                <a:lnTo>
                  <a:pt x="6087" y="14432"/>
                </a:lnTo>
                <a:lnTo>
                  <a:pt x="6031" y="14435"/>
                </a:lnTo>
                <a:lnTo>
                  <a:pt x="5977" y="14435"/>
                </a:lnTo>
                <a:lnTo>
                  <a:pt x="5921" y="14432"/>
                </a:lnTo>
                <a:lnTo>
                  <a:pt x="5865" y="14425"/>
                </a:lnTo>
                <a:lnTo>
                  <a:pt x="5810" y="14416"/>
                </a:lnTo>
                <a:lnTo>
                  <a:pt x="5754" y="14403"/>
                </a:lnTo>
                <a:lnTo>
                  <a:pt x="5700" y="14387"/>
                </a:lnTo>
                <a:lnTo>
                  <a:pt x="5646" y="14367"/>
                </a:lnTo>
                <a:lnTo>
                  <a:pt x="5593" y="14345"/>
                </a:lnTo>
                <a:lnTo>
                  <a:pt x="5543" y="14320"/>
                </a:lnTo>
                <a:lnTo>
                  <a:pt x="5494" y="14292"/>
                </a:lnTo>
                <a:lnTo>
                  <a:pt x="5448" y="14262"/>
                </a:lnTo>
                <a:lnTo>
                  <a:pt x="5403" y="14229"/>
                </a:lnTo>
                <a:lnTo>
                  <a:pt x="5360" y="14195"/>
                </a:lnTo>
                <a:lnTo>
                  <a:pt x="5319" y="14156"/>
                </a:lnTo>
                <a:lnTo>
                  <a:pt x="5281" y="14117"/>
                </a:lnTo>
                <a:lnTo>
                  <a:pt x="5244" y="14076"/>
                </a:lnTo>
                <a:lnTo>
                  <a:pt x="5209" y="14032"/>
                </a:lnTo>
                <a:lnTo>
                  <a:pt x="5177" y="13987"/>
                </a:lnTo>
                <a:lnTo>
                  <a:pt x="5147" y="13940"/>
                </a:lnTo>
                <a:lnTo>
                  <a:pt x="5118" y="13890"/>
                </a:lnTo>
                <a:lnTo>
                  <a:pt x="5092" y="13840"/>
                </a:lnTo>
                <a:lnTo>
                  <a:pt x="5069" y="13787"/>
                </a:lnTo>
                <a:lnTo>
                  <a:pt x="5047" y="13734"/>
                </a:lnTo>
                <a:lnTo>
                  <a:pt x="5029" y="13680"/>
                </a:lnTo>
                <a:lnTo>
                  <a:pt x="5012" y="13623"/>
                </a:lnTo>
                <a:lnTo>
                  <a:pt x="4999" y="13567"/>
                </a:lnTo>
                <a:lnTo>
                  <a:pt x="4987" y="13508"/>
                </a:lnTo>
                <a:lnTo>
                  <a:pt x="4979" y="13449"/>
                </a:lnTo>
                <a:lnTo>
                  <a:pt x="4973" y="13389"/>
                </a:lnTo>
                <a:lnTo>
                  <a:pt x="4969" y="13329"/>
                </a:lnTo>
                <a:lnTo>
                  <a:pt x="4968" y="13267"/>
                </a:lnTo>
                <a:lnTo>
                  <a:pt x="4970" y="13206"/>
                </a:lnTo>
                <a:lnTo>
                  <a:pt x="4975" y="13143"/>
                </a:lnTo>
                <a:lnTo>
                  <a:pt x="4982" y="13081"/>
                </a:lnTo>
                <a:lnTo>
                  <a:pt x="4993" y="13018"/>
                </a:lnTo>
                <a:lnTo>
                  <a:pt x="5006" y="12956"/>
                </a:lnTo>
                <a:lnTo>
                  <a:pt x="5022" y="12892"/>
                </a:lnTo>
                <a:lnTo>
                  <a:pt x="5041" y="12830"/>
                </a:lnTo>
                <a:lnTo>
                  <a:pt x="5063" y="12767"/>
                </a:lnTo>
                <a:lnTo>
                  <a:pt x="5087" y="12707"/>
                </a:lnTo>
                <a:lnTo>
                  <a:pt x="5114" y="12648"/>
                </a:lnTo>
                <a:lnTo>
                  <a:pt x="5142" y="12592"/>
                </a:lnTo>
                <a:lnTo>
                  <a:pt x="5174" y="12538"/>
                </a:lnTo>
                <a:lnTo>
                  <a:pt x="5207" y="12484"/>
                </a:lnTo>
                <a:lnTo>
                  <a:pt x="5243" y="12433"/>
                </a:lnTo>
                <a:lnTo>
                  <a:pt x="5279" y="12383"/>
                </a:lnTo>
                <a:lnTo>
                  <a:pt x="5318" y="12337"/>
                </a:lnTo>
                <a:lnTo>
                  <a:pt x="5359" y="12292"/>
                </a:lnTo>
                <a:lnTo>
                  <a:pt x="5400" y="12249"/>
                </a:lnTo>
                <a:lnTo>
                  <a:pt x="5445" y="12209"/>
                </a:lnTo>
                <a:lnTo>
                  <a:pt x="5489" y="12171"/>
                </a:lnTo>
                <a:lnTo>
                  <a:pt x="5536" y="12135"/>
                </a:lnTo>
                <a:lnTo>
                  <a:pt x="5583" y="12101"/>
                </a:lnTo>
                <a:lnTo>
                  <a:pt x="5633" y="12071"/>
                </a:lnTo>
                <a:lnTo>
                  <a:pt x="5682" y="12043"/>
                </a:lnTo>
                <a:lnTo>
                  <a:pt x="5733" y="12016"/>
                </a:lnTo>
                <a:lnTo>
                  <a:pt x="5786" y="11993"/>
                </a:lnTo>
                <a:lnTo>
                  <a:pt x="5838" y="11973"/>
                </a:lnTo>
                <a:lnTo>
                  <a:pt x="5891" y="11955"/>
                </a:lnTo>
                <a:lnTo>
                  <a:pt x="5944" y="11940"/>
                </a:lnTo>
                <a:lnTo>
                  <a:pt x="5999" y="11929"/>
                </a:lnTo>
                <a:lnTo>
                  <a:pt x="6053" y="11919"/>
                </a:lnTo>
                <a:lnTo>
                  <a:pt x="6109" y="11913"/>
                </a:lnTo>
                <a:lnTo>
                  <a:pt x="6165" y="11910"/>
                </a:lnTo>
                <a:lnTo>
                  <a:pt x="6219" y="11910"/>
                </a:lnTo>
                <a:lnTo>
                  <a:pt x="6275" y="11913"/>
                </a:lnTo>
                <a:lnTo>
                  <a:pt x="6331" y="11920"/>
                </a:lnTo>
                <a:lnTo>
                  <a:pt x="6386" y="11929"/>
                </a:lnTo>
                <a:lnTo>
                  <a:pt x="6442" y="11942"/>
                </a:lnTo>
                <a:lnTo>
                  <a:pt x="6496" y="11958"/>
                </a:lnTo>
                <a:lnTo>
                  <a:pt x="6550" y="11977"/>
                </a:lnTo>
                <a:lnTo>
                  <a:pt x="6602" y="11999"/>
                </a:lnTo>
                <a:lnTo>
                  <a:pt x="6653" y="12024"/>
                </a:lnTo>
                <a:lnTo>
                  <a:pt x="6702" y="12053"/>
                </a:lnTo>
                <a:lnTo>
                  <a:pt x="6748" y="12083"/>
                </a:lnTo>
                <a:lnTo>
                  <a:pt x="6793" y="12115"/>
                </a:lnTo>
                <a:lnTo>
                  <a:pt x="6835" y="12150"/>
                </a:lnTo>
                <a:lnTo>
                  <a:pt x="6876" y="12188"/>
                </a:lnTo>
                <a:lnTo>
                  <a:pt x="6915" y="12227"/>
                </a:lnTo>
                <a:lnTo>
                  <a:pt x="6952" y="12269"/>
                </a:lnTo>
                <a:lnTo>
                  <a:pt x="6987" y="12313"/>
                </a:lnTo>
                <a:lnTo>
                  <a:pt x="7019" y="12358"/>
                </a:lnTo>
                <a:lnTo>
                  <a:pt x="7049" y="12405"/>
                </a:lnTo>
                <a:lnTo>
                  <a:pt x="7078" y="12454"/>
                </a:lnTo>
                <a:lnTo>
                  <a:pt x="7103" y="12504"/>
                </a:lnTo>
                <a:lnTo>
                  <a:pt x="7127" y="12557"/>
                </a:lnTo>
                <a:lnTo>
                  <a:pt x="7148" y="12610"/>
                </a:lnTo>
                <a:lnTo>
                  <a:pt x="7167" y="12666"/>
                </a:lnTo>
                <a:lnTo>
                  <a:pt x="7183" y="12721"/>
                </a:lnTo>
                <a:lnTo>
                  <a:pt x="7197" y="12778"/>
                </a:lnTo>
                <a:lnTo>
                  <a:pt x="7208" y="12836"/>
                </a:lnTo>
                <a:lnTo>
                  <a:pt x="7217" y="12895"/>
                </a:lnTo>
                <a:lnTo>
                  <a:pt x="7223" y="12955"/>
                </a:lnTo>
                <a:lnTo>
                  <a:pt x="7227" y="13016"/>
                </a:lnTo>
                <a:lnTo>
                  <a:pt x="7227" y="13077"/>
                </a:lnTo>
                <a:lnTo>
                  <a:pt x="7226" y="13138"/>
                </a:lnTo>
                <a:lnTo>
                  <a:pt x="7221" y="13201"/>
                </a:lnTo>
                <a:lnTo>
                  <a:pt x="7214" y="13263"/>
                </a:lnTo>
                <a:lnTo>
                  <a:pt x="7203" y="13326"/>
                </a:lnTo>
                <a:lnTo>
                  <a:pt x="7190" y="13389"/>
                </a:lnTo>
                <a:lnTo>
                  <a:pt x="7174" y="13452"/>
                </a:lnTo>
                <a:lnTo>
                  <a:pt x="7156" y="13514"/>
                </a:lnTo>
                <a:close/>
                <a:moveTo>
                  <a:pt x="10653" y="8571"/>
                </a:moveTo>
                <a:lnTo>
                  <a:pt x="10665" y="8497"/>
                </a:lnTo>
                <a:lnTo>
                  <a:pt x="10677" y="8424"/>
                </a:lnTo>
                <a:lnTo>
                  <a:pt x="10688" y="8350"/>
                </a:lnTo>
                <a:lnTo>
                  <a:pt x="10698" y="8277"/>
                </a:lnTo>
                <a:lnTo>
                  <a:pt x="10708" y="8203"/>
                </a:lnTo>
                <a:lnTo>
                  <a:pt x="10717" y="8130"/>
                </a:lnTo>
                <a:lnTo>
                  <a:pt x="10725" y="8057"/>
                </a:lnTo>
                <a:lnTo>
                  <a:pt x="10732" y="7983"/>
                </a:lnTo>
                <a:lnTo>
                  <a:pt x="10738" y="7910"/>
                </a:lnTo>
                <a:lnTo>
                  <a:pt x="10744" y="7837"/>
                </a:lnTo>
                <a:lnTo>
                  <a:pt x="10749" y="7765"/>
                </a:lnTo>
                <a:lnTo>
                  <a:pt x="10753" y="7692"/>
                </a:lnTo>
                <a:lnTo>
                  <a:pt x="10756" y="7619"/>
                </a:lnTo>
                <a:lnTo>
                  <a:pt x="10758" y="7547"/>
                </a:lnTo>
                <a:lnTo>
                  <a:pt x="10759" y="7474"/>
                </a:lnTo>
                <a:lnTo>
                  <a:pt x="10760" y="7403"/>
                </a:lnTo>
                <a:lnTo>
                  <a:pt x="10754" y="7071"/>
                </a:lnTo>
                <a:lnTo>
                  <a:pt x="10739" y="6739"/>
                </a:lnTo>
                <a:lnTo>
                  <a:pt x="10713" y="6406"/>
                </a:lnTo>
                <a:lnTo>
                  <a:pt x="10676" y="6073"/>
                </a:lnTo>
                <a:lnTo>
                  <a:pt x="10631" y="5742"/>
                </a:lnTo>
                <a:lnTo>
                  <a:pt x="10576" y="5412"/>
                </a:lnTo>
                <a:lnTo>
                  <a:pt x="10512" y="5084"/>
                </a:lnTo>
                <a:lnTo>
                  <a:pt x="10441" y="4760"/>
                </a:lnTo>
                <a:lnTo>
                  <a:pt x="10361" y="4440"/>
                </a:lnTo>
                <a:lnTo>
                  <a:pt x="10273" y="4125"/>
                </a:lnTo>
                <a:lnTo>
                  <a:pt x="10178" y="3815"/>
                </a:lnTo>
                <a:lnTo>
                  <a:pt x="10075" y="3513"/>
                </a:lnTo>
                <a:lnTo>
                  <a:pt x="9965" y="3217"/>
                </a:lnTo>
                <a:lnTo>
                  <a:pt x="9849" y="2929"/>
                </a:lnTo>
                <a:lnTo>
                  <a:pt x="9728" y="2650"/>
                </a:lnTo>
                <a:lnTo>
                  <a:pt x="9600" y="2381"/>
                </a:lnTo>
                <a:lnTo>
                  <a:pt x="9467" y="2121"/>
                </a:lnTo>
                <a:lnTo>
                  <a:pt x="9328" y="1873"/>
                </a:lnTo>
                <a:lnTo>
                  <a:pt x="9186" y="1637"/>
                </a:lnTo>
                <a:lnTo>
                  <a:pt x="9038" y="1413"/>
                </a:lnTo>
                <a:lnTo>
                  <a:pt x="8887" y="1204"/>
                </a:lnTo>
                <a:lnTo>
                  <a:pt x="8731" y="1008"/>
                </a:lnTo>
                <a:lnTo>
                  <a:pt x="8572" y="827"/>
                </a:lnTo>
                <a:lnTo>
                  <a:pt x="8410" y="661"/>
                </a:lnTo>
                <a:lnTo>
                  <a:pt x="8247" y="513"/>
                </a:lnTo>
                <a:lnTo>
                  <a:pt x="8080" y="381"/>
                </a:lnTo>
                <a:lnTo>
                  <a:pt x="7911" y="268"/>
                </a:lnTo>
                <a:lnTo>
                  <a:pt x="7740" y="173"/>
                </a:lnTo>
                <a:lnTo>
                  <a:pt x="7568" y="99"/>
                </a:lnTo>
                <a:lnTo>
                  <a:pt x="7395" y="44"/>
                </a:lnTo>
                <a:lnTo>
                  <a:pt x="7221" y="11"/>
                </a:lnTo>
                <a:lnTo>
                  <a:pt x="7047" y="0"/>
                </a:lnTo>
                <a:lnTo>
                  <a:pt x="6845" y="12"/>
                </a:lnTo>
                <a:lnTo>
                  <a:pt x="6644" y="47"/>
                </a:lnTo>
                <a:lnTo>
                  <a:pt x="6442" y="106"/>
                </a:lnTo>
                <a:lnTo>
                  <a:pt x="6242" y="186"/>
                </a:lnTo>
                <a:lnTo>
                  <a:pt x="6041" y="287"/>
                </a:lnTo>
                <a:lnTo>
                  <a:pt x="5844" y="408"/>
                </a:lnTo>
                <a:lnTo>
                  <a:pt x="5649" y="548"/>
                </a:lnTo>
                <a:lnTo>
                  <a:pt x="5456" y="706"/>
                </a:lnTo>
                <a:lnTo>
                  <a:pt x="5266" y="881"/>
                </a:lnTo>
                <a:lnTo>
                  <a:pt x="5079" y="1073"/>
                </a:lnTo>
                <a:lnTo>
                  <a:pt x="4896" y="1279"/>
                </a:lnTo>
                <a:lnTo>
                  <a:pt x="4718" y="1500"/>
                </a:lnTo>
                <a:lnTo>
                  <a:pt x="4544" y="1734"/>
                </a:lnTo>
                <a:lnTo>
                  <a:pt x="4375" y="1981"/>
                </a:lnTo>
                <a:lnTo>
                  <a:pt x="4211" y="2240"/>
                </a:lnTo>
                <a:lnTo>
                  <a:pt x="4055" y="2509"/>
                </a:lnTo>
                <a:lnTo>
                  <a:pt x="3903" y="2788"/>
                </a:lnTo>
                <a:lnTo>
                  <a:pt x="3758" y="3076"/>
                </a:lnTo>
                <a:lnTo>
                  <a:pt x="3622" y="3372"/>
                </a:lnTo>
                <a:lnTo>
                  <a:pt x="3491" y="3675"/>
                </a:lnTo>
                <a:lnTo>
                  <a:pt x="3370" y="3984"/>
                </a:lnTo>
                <a:lnTo>
                  <a:pt x="3257" y="4298"/>
                </a:lnTo>
                <a:lnTo>
                  <a:pt x="3152" y="4617"/>
                </a:lnTo>
                <a:lnTo>
                  <a:pt x="3057" y="4938"/>
                </a:lnTo>
                <a:lnTo>
                  <a:pt x="2972" y="5263"/>
                </a:lnTo>
                <a:lnTo>
                  <a:pt x="2896" y="5588"/>
                </a:lnTo>
                <a:lnTo>
                  <a:pt x="2830" y="5915"/>
                </a:lnTo>
                <a:lnTo>
                  <a:pt x="2776" y="6242"/>
                </a:lnTo>
                <a:lnTo>
                  <a:pt x="2734" y="6566"/>
                </a:lnTo>
                <a:lnTo>
                  <a:pt x="2703" y="6889"/>
                </a:lnTo>
                <a:lnTo>
                  <a:pt x="2683" y="7208"/>
                </a:lnTo>
                <a:lnTo>
                  <a:pt x="2677" y="7524"/>
                </a:lnTo>
                <a:lnTo>
                  <a:pt x="2677" y="7630"/>
                </a:lnTo>
                <a:lnTo>
                  <a:pt x="2678" y="7734"/>
                </a:lnTo>
                <a:lnTo>
                  <a:pt x="2679" y="7838"/>
                </a:lnTo>
                <a:lnTo>
                  <a:pt x="2681" y="7942"/>
                </a:lnTo>
                <a:lnTo>
                  <a:pt x="2684" y="8046"/>
                </a:lnTo>
                <a:lnTo>
                  <a:pt x="2688" y="8148"/>
                </a:lnTo>
                <a:lnTo>
                  <a:pt x="2692" y="8250"/>
                </a:lnTo>
                <a:lnTo>
                  <a:pt x="2696" y="8352"/>
                </a:lnTo>
                <a:lnTo>
                  <a:pt x="2701" y="8453"/>
                </a:lnTo>
                <a:lnTo>
                  <a:pt x="2706" y="8554"/>
                </a:lnTo>
                <a:lnTo>
                  <a:pt x="2711" y="8654"/>
                </a:lnTo>
                <a:lnTo>
                  <a:pt x="2718" y="8753"/>
                </a:lnTo>
                <a:lnTo>
                  <a:pt x="2724" y="8852"/>
                </a:lnTo>
                <a:lnTo>
                  <a:pt x="2731" y="8951"/>
                </a:lnTo>
                <a:lnTo>
                  <a:pt x="2739" y="9049"/>
                </a:lnTo>
                <a:lnTo>
                  <a:pt x="2747" y="9147"/>
                </a:lnTo>
                <a:lnTo>
                  <a:pt x="2344" y="9339"/>
                </a:lnTo>
                <a:lnTo>
                  <a:pt x="1979" y="9546"/>
                </a:lnTo>
                <a:lnTo>
                  <a:pt x="1651" y="9767"/>
                </a:lnTo>
                <a:lnTo>
                  <a:pt x="1358" y="9999"/>
                </a:lnTo>
                <a:lnTo>
                  <a:pt x="1099" y="10242"/>
                </a:lnTo>
                <a:lnTo>
                  <a:pt x="873" y="10494"/>
                </a:lnTo>
                <a:lnTo>
                  <a:pt x="676" y="10755"/>
                </a:lnTo>
                <a:lnTo>
                  <a:pt x="509" y="11021"/>
                </a:lnTo>
                <a:lnTo>
                  <a:pt x="368" y="11295"/>
                </a:lnTo>
                <a:lnTo>
                  <a:pt x="253" y="11570"/>
                </a:lnTo>
                <a:lnTo>
                  <a:pt x="162" y="11849"/>
                </a:lnTo>
                <a:lnTo>
                  <a:pt x="92" y="12129"/>
                </a:lnTo>
                <a:lnTo>
                  <a:pt x="43" y="12408"/>
                </a:lnTo>
                <a:lnTo>
                  <a:pt x="13" y="12687"/>
                </a:lnTo>
                <a:lnTo>
                  <a:pt x="0" y="12963"/>
                </a:lnTo>
                <a:lnTo>
                  <a:pt x="2" y="13234"/>
                </a:lnTo>
                <a:lnTo>
                  <a:pt x="18" y="13500"/>
                </a:lnTo>
                <a:lnTo>
                  <a:pt x="47" y="13759"/>
                </a:lnTo>
                <a:lnTo>
                  <a:pt x="86" y="14009"/>
                </a:lnTo>
                <a:lnTo>
                  <a:pt x="133" y="14251"/>
                </a:lnTo>
                <a:lnTo>
                  <a:pt x="188" y="14481"/>
                </a:lnTo>
                <a:lnTo>
                  <a:pt x="249" y="14699"/>
                </a:lnTo>
                <a:lnTo>
                  <a:pt x="312" y="14903"/>
                </a:lnTo>
                <a:lnTo>
                  <a:pt x="379" y="15093"/>
                </a:lnTo>
                <a:lnTo>
                  <a:pt x="447" y="15266"/>
                </a:lnTo>
                <a:lnTo>
                  <a:pt x="513" y="15421"/>
                </a:lnTo>
                <a:lnTo>
                  <a:pt x="575" y="15558"/>
                </a:lnTo>
                <a:lnTo>
                  <a:pt x="634" y="15674"/>
                </a:lnTo>
                <a:lnTo>
                  <a:pt x="687" y="15769"/>
                </a:lnTo>
                <a:lnTo>
                  <a:pt x="731" y="15840"/>
                </a:lnTo>
                <a:lnTo>
                  <a:pt x="766" y="15887"/>
                </a:lnTo>
                <a:lnTo>
                  <a:pt x="791" y="15908"/>
                </a:lnTo>
                <a:lnTo>
                  <a:pt x="817" y="15918"/>
                </a:lnTo>
                <a:lnTo>
                  <a:pt x="849" y="15926"/>
                </a:lnTo>
                <a:lnTo>
                  <a:pt x="888" y="15934"/>
                </a:lnTo>
                <a:lnTo>
                  <a:pt x="931" y="15942"/>
                </a:lnTo>
                <a:lnTo>
                  <a:pt x="981" y="15948"/>
                </a:lnTo>
                <a:lnTo>
                  <a:pt x="1034" y="15953"/>
                </a:lnTo>
                <a:lnTo>
                  <a:pt x="1093" y="15957"/>
                </a:lnTo>
                <a:lnTo>
                  <a:pt x="1155" y="15960"/>
                </a:lnTo>
                <a:lnTo>
                  <a:pt x="1219" y="15963"/>
                </a:lnTo>
                <a:lnTo>
                  <a:pt x="1287" y="15964"/>
                </a:lnTo>
                <a:lnTo>
                  <a:pt x="1357" y="15965"/>
                </a:lnTo>
                <a:lnTo>
                  <a:pt x="1430" y="15965"/>
                </a:lnTo>
                <a:lnTo>
                  <a:pt x="1503" y="15964"/>
                </a:lnTo>
                <a:lnTo>
                  <a:pt x="1577" y="15963"/>
                </a:lnTo>
                <a:lnTo>
                  <a:pt x="1652" y="15960"/>
                </a:lnTo>
                <a:lnTo>
                  <a:pt x="1727" y="15957"/>
                </a:lnTo>
                <a:lnTo>
                  <a:pt x="1802" y="15953"/>
                </a:lnTo>
                <a:lnTo>
                  <a:pt x="1876" y="15948"/>
                </a:lnTo>
                <a:lnTo>
                  <a:pt x="1948" y="15942"/>
                </a:lnTo>
                <a:lnTo>
                  <a:pt x="2018" y="15934"/>
                </a:lnTo>
                <a:lnTo>
                  <a:pt x="2087" y="15927"/>
                </a:lnTo>
                <a:lnTo>
                  <a:pt x="2153" y="15919"/>
                </a:lnTo>
                <a:lnTo>
                  <a:pt x="2215" y="15910"/>
                </a:lnTo>
                <a:lnTo>
                  <a:pt x="2274" y="15900"/>
                </a:lnTo>
                <a:lnTo>
                  <a:pt x="2329" y="15889"/>
                </a:lnTo>
                <a:lnTo>
                  <a:pt x="2378" y="15878"/>
                </a:lnTo>
                <a:lnTo>
                  <a:pt x="2424" y="15866"/>
                </a:lnTo>
                <a:lnTo>
                  <a:pt x="2463" y="15853"/>
                </a:lnTo>
                <a:lnTo>
                  <a:pt x="2496" y="15839"/>
                </a:lnTo>
                <a:lnTo>
                  <a:pt x="2524" y="15825"/>
                </a:lnTo>
                <a:lnTo>
                  <a:pt x="2544" y="15808"/>
                </a:lnTo>
                <a:lnTo>
                  <a:pt x="2557" y="15792"/>
                </a:lnTo>
                <a:lnTo>
                  <a:pt x="2560" y="15774"/>
                </a:lnTo>
                <a:lnTo>
                  <a:pt x="2557" y="15744"/>
                </a:lnTo>
                <a:lnTo>
                  <a:pt x="2548" y="15703"/>
                </a:lnTo>
                <a:lnTo>
                  <a:pt x="2534" y="15651"/>
                </a:lnTo>
                <a:lnTo>
                  <a:pt x="2494" y="15517"/>
                </a:lnTo>
                <a:lnTo>
                  <a:pt x="2445" y="15349"/>
                </a:lnTo>
                <a:lnTo>
                  <a:pt x="2418" y="15251"/>
                </a:lnTo>
                <a:lnTo>
                  <a:pt x="2390" y="15147"/>
                </a:lnTo>
                <a:lnTo>
                  <a:pt x="2363" y="15036"/>
                </a:lnTo>
                <a:lnTo>
                  <a:pt x="2338" y="14919"/>
                </a:lnTo>
                <a:lnTo>
                  <a:pt x="2313" y="14796"/>
                </a:lnTo>
                <a:lnTo>
                  <a:pt x="2292" y="14668"/>
                </a:lnTo>
                <a:lnTo>
                  <a:pt x="2275" y="14536"/>
                </a:lnTo>
                <a:lnTo>
                  <a:pt x="2261" y="14400"/>
                </a:lnTo>
                <a:lnTo>
                  <a:pt x="2253" y="14260"/>
                </a:lnTo>
                <a:lnTo>
                  <a:pt x="2251" y="14117"/>
                </a:lnTo>
                <a:lnTo>
                  <a:pt x="2255" y="13972"/>
                </a:lnTo>
                <a:lnTo>
                  <a:pt x="2266" y="13825"/>
                </a:lnTo>
                <a:lnTo>
                  <a:pt x="2285" y="13677"/>
                </a:lnTo>
                <a:lnTo>
                  <a:pt x="2313" y="13527"/>
                </a:lnTo>
                <a:lnTo>
                  <a:pt x="2352" y="13378"/>
                </a:lnTo>
                <a:lnTo>
                  <a:pt x="2400" y="13230"/>
                </a:lnTo>
                <a:lnTo>
                  <a:pt x="2460" y="13082"/>
                </a:lnTo>
                <a:lnTo>
                  <a:pt x="2531" y="12936"/>
                </a:lnTo>
                <a:lnTo>
                  <a:pt x="2616" y="12791"/>
                </a:lnTo>
                <a:lnTo>
                  <a:pt x="2713" y="12649"/>
                </a:lnTo>
                <a:lnTo>
                  <a:pt x="2825" y="12510"/>
                </a:lnTo>
                <a:lnTo>
                  <a:pt x="2951" y="12376"/>
                </a:lnTo>
                <a:lnTo>
                  <a:pt x="3094" y="12245"/>
                </a:lnTo>
                <a:lnTo>
                  <a:pt x="3254" y="12119"/>
                </a:lnTo>
                <a:lnTo>
                  <a:pt x="3310" y="12333"/>
                </a:lnTo>
                <a:lnTo>
                  <a:pt x="3370" y="12541"/>
                </a:lnTo>
                <a:lnTo>
                  <a:pt x="3430" y="12743"/>
                </a:lnTo>
                <a:lnTo>
                  <a:pt x="3490" y="12941"/>
                </a:lnTo>
                <a:lnTo>
                  <a:pt x="3553" y="13132"/>
                </a:lnTo>
                <a:lnTo>
                  <a:pt x="3616" y="13318"/>
                </a:lnTo>
                <a:lnTo>
                  <a:pt x="3679" y="13497"/>
                </a:lnTo>
                <a:lnTo>
                  <a:pt x="3743" y="13672"/>
                </a:lnTo>
                <a:lnTo>
                  <a:pt x="3807" y="13839"/>
                </a:lnTo>
                <a:lnTo>
                  <a:pt x="3872" y="14001"/>
                </a:lnTo>
                <a:lnTo>
                  <a:pt x="3935" y="14157"/>
                </a:lnTo>
                <a:lnTo>
                  <a:pt x="4000" y="14308"/>
                </a:lnTo>
                <a:lnTo>
                  <a:pt x="4063" y="14452"/>
                </a:lnTo>
                <a:lnTo>
                  <a:pt x="4125" y="14589"/>
                </a:lnTo>
                <a:lnTo>
                  <a:pt x="4188" y="14720"/>
                </a:lnTo>
                <a:lnTo>
                  <a:pt x="4249" y="14845"/>
                </a:lnTo>
                <a:lnTo>
                  <a:pt x="4308" y="14964"/>
                </a:lnTo>
                <a:lnTo>
                  <a:pt x="4367" y="15076"/>
                </a:lnTo>
                <a:lnTo>
                  <a:pt x="4425" y="15181"/>
                </a:lnTo>
                <a:lnTo>
                  <a:pt x="4480" y="15281"/>
                </a:lnTo>
                <a:lnTo>
                  <a:pt x="4534" y="15374"/>
                </a:lnTo>
                <a:lnTo>
                  <a:pt x="4585" y="15460"/>
                </a:lnTo>
                <a:lnTo>
                  <a:pt x="4635" y="15538"/>
                </a:lnTo>
                <a:lnTo>
                  <a:pt x="4681" y="15611"/>
                </a:lnTo>
                <a:lnTo>
                  <a:pt x="4726" y="15676"/>
                </a:lnTo>
                <a:lnTo>
                  <a:pt x="4768" y="15735"/>
                </a:lnTo>
                <a:lnTo>
                  <a:pt x="4807" y="15787"/>
                </a:lnTo>
                <a:lnTo>
                  <a:pt x="4842" y="15832"/>
                </a:lnTo>
                <a:lnTo>
                  <a:pt x="4876" y="15869"/>
                </a:lnTo>
                <a:lnTo>
                  <a:pt x="4905" y="15899"/>
                </a:lnTo>
                <a:lnTo>
                  <a:pt x="4930" y="15922"/>
                </a:lnTo>
                <a:lnTo>
                  <a:pt x="4952" y="15938"/>
                </a:lnTo>
                <a:lnTo>
                  <a:pt x="4986" y="15958"/>
                </a:lnTo>
                <a:lnTo>
                  <a:pt x="5025" y="15976"/>
                </a:lnTo>
                <a:lnTo>
                  <a:pt x="5071" y="15993"/>
                </a:lnTo>
                <a:lnTo>
                  <a:pt x="5121" y="16008"/>
                </a:lnTo>
                <a:lnTo>
                  <a:pt x="5176" y="16022"/>
                </a:lnTo>
                <a:lnTo>
                  <a:pt x="5234" y="16035"/>
                </a:lnTo>
                <a:lnTo>
                  <a:pt x="5297" y="16046"/>
                </a:lnTo>
                <a:lnTo>
                  <a:pt x="5364" y="16056"/>
                </a:lnTo>
                <a:lnTo>
                  <a:pt x="5434" y="16066"/>
                </a:lnTo>
                <a:lnTo>
                  <a:pt x="5505" y="16073"/>
                </a:lnTo>
                <a:lnTo>
                  <a:pt x="5580" y="16079"/>
                </a:lnTo>
                <a:lnTo>
                  <a:pt x="5657" y="16083"/>
                </a:lnTo>
                <a:lnTo>
                  <a:pt x="5736" y="16086"/>
                </a:lnTo>
                <a:lnTo>
                  <a:pt x="5816" y="16088"/>
                </a:lnTo>
                <a:lnTo>
                  <a:pt x="5897" y="16088"/>
                </a:lnTo>
                <a:lnTo>
                  <a:pt x="5978" y="16087"/>
                </a:lnTo>
                <a:lnTo>
                  <a:pt x="6059" y="16084"/>
                </a:lnTo>
                <a:lnTo>
                  <a:pt x="6140" y="16080"/>
                </a:lnTo>
                <a:lnTo>
                  <a:pt x="6220" y="16074"/>
                </a:lnTo>
                <a:lnTo>
                  <a:pt x="6300" y="16067"/>
                </a:lnTo>
                <a:lnTo>
                  <a:pt x="6379" y="16057"/>
                </a:lnTo>
                <a:lnTo>
                  <a:pt x="6456" y="16047"/>
                </a:lnTo>
                <a:lnTo>
                  <a:pt x="6531" y="16035"/>
                </a:lnTo>
                <a:lnTo>
                  <a:pt x="6602" y="16022"/>
                </a:lnTo>
                <a:lnTo>
                  <a:pt x="6672" y="16006"/>
                </a:lnTo>
                <a:lnTo>
                  <a:pt x="6738" y="15990"/>
                </a:lnTo>
                <a:lnTo>
                  <a:pt x="6801" y="15971"/>
                </a:lnTo>
                <a:lnTo>
                  <a:pt x="6859" y="15951"/>
                </a:lnTo>
                <a:lnTo>
                  <a:pt x="6914" y="15929"/>
                </a:lnTo>
                <a:lnTo>
                  <a:pt x="6963" y="15905"/>
                </a:lnTo>
                <a:lnTo>
                  <a:pt x="7009" y="15880"/>
                </a:lnTo>
                <a:lnTo>
                  <a:pt x="7047" y="15853"/>
                </a:lnTo>
                <a:lnTo>
                  <a:pt x="7072" y="15833"/>
                </a:lnTo>
                <a:lnTo>
                  <a:pt x="7101" y="15803"/>
                </a:lnTo>
                <a:lnTo>
                  <a:pt x="7135" y="15767"/>
                </a:lnTo>
                <a:lnTo>
                  <a:pt x="7176" y="15723"/>
                </a:lnTo>
                <a:lnTo>
                  <a:pt x="7219" y="15671"/>
                </a:lnTo>
                <a:lnTo>
                  <a:pt x="7269" y="15612"/>
                </a:lnTo>
                <a:lnTo>
                  <a:pt x="7322" y="15545"/>
                </a:lnTo>
                <a:lnTo>
                  <a:pt x="7380" y="15472"/>
                </a:lnTo>
                <a:lnTo>
                  <a:pt x="7442" y="15391"/>
                </a:lnTo>
                <a:lnTo>
                  <a:pt x="7507" y="15304"/>
                </a:lnTo>
                <a:lnTo>
                  <a:pt x="7576" y="15212"/>
                </a:lnTo>
                <a:lnTo>
                  <a:pt x="7648" y="15112"/>
                </a:lnTo>
                <a:lnTo>
                  <a:pt x="7724" y="15006"/>
                </a:lnTo>
                <a:lnTo>
                  <a:pt x="7802" y="14894"/>
                </a:lnTo>
                <a:lnTo>
                  <a:pt x="7883" y="14777"/>
                </a:lnTo>
                <a:lnTo>
                  <a:pt x="7965" y="14654"/>
                </a:lnTo>
                <a:lnTo>
                  <a:pt x="8050" y="14526"/>
                </a:lnTo>
                <a:lnTo>
                  <a:pt x="8138" y="14393"/>
                </a:lnTo>
                <a:lnTo>
                  <a:pt x="8227" y="14254"/>
                </a:lnTo>
                <a:lnTo>
                  <a:pt x="8318" y="14111"/>
                </a:lnTo>
                <a:lnTo>
                  <a:pt x="8410" y="13964"/>
                </a:lnTo>
                <a:lnTo>
                  <a:pt x="8503" y="13812"/>
                </a:lnTo>
                <a:lnTo>
                  <a:pt x="8597" y="13654"/>
                </a:lnTo>
                <a:lnTo>
                  <a:pt x="8691" y="13494"/>
                </a:lnTo>
                <a:lnTo>
                  <a:pt x="8786" y="13330"/>
                </a:lnTo>
                <a:lnTo>
                  <a:pt x="8883" y="13161"/>
                </a:lnTo>
                <a:lnTo>
                  <a:pt x="8978" y="12990"/>
                </a:lnTo>
                <a:lnTo>
                  <a:pt x="9073" y="12815"/>
                </a:lnTo>
                <a:lnTo>
                  <a:pt x="9168" y="12636"/>
                </a:lnTo>
                <a:lnTo>
                  <a:pt x="9262" y="12455"/>
                </a:lnTo>
                <a:lnTo>
                  <a:pt x="9355" y="12270"/>
                </a:lnTo>
                <a:lnTo>
                  <a:pt x="9447" y="12084"/>
                </a:lnTo>
                <a:lnTo>
                  <a:pt x="9532" y="12208"/>
                </a:lnTo>
                <a:lnTo>
                  <a:pt x="9604" y="12337"/>
                </a:lnTo>
                <a:lnTo>
                  <a:pt x="9667" y="12470"/>
                </a:lnTo>
                <a:lnTo>
                  <a:pt x="9720" y="12608"/>
                </a:lnTo>
                <a:lnTo>
                  <a:pt x="9763" y="12748"/>
                </a:lnTo>
                <a:lnTo>
                  <a:pt x="9798" y="12892"/>
                </a:lnTo>
                <a:lnTo>
                  <a:pt x="9824" y="13037"/>
                </a:lnTo>
                <a:lnTo>
                  <a:pt x="9842" y="13185"/>
                </a:lnTo>
                <a:lnTo>
                  <a:pt x="9853" y="13334"/>
                </a:lnTo>
                <a:lnTo>
                  <a:pt x="9858" y="13482"/>
                </a:lnTo>
                <a:lnTo>
                  <a:pt x="9857" y="13631"/>
                </a:lnTo>
                <a:lnTo>
                  <a:pt x="9850" y="13779"/>
                </a:lnTo>
                <a:lnTo>
                  <a:pt x="9839" y="13928"/>
                </a:lnTo>
                <a:lnTo>
                  <a:pt x="9824" y="14073"/>
                </a:lnTo>
                <a:lnTo>
                  <a:pt x="9805" y="14217"/>
                </a:lnTo>
                <a:lnTo>
                  <a:pt x="9782" y="14358"/>
                </a:lnTo>
                <a:lnTo>
                  <a:pt x="9758" y="14495"/>
                </a:lnTo>
                <a:lnTo>
                  <a:pt x="9732" y="14629"/>
                </a:lnTo>
                <a:lnTo>
                  <a:pt x="9705" y="14758"/>
                </a:lnTo>
                <a:lnTo>
                  <a:pt x="9676" y="14883"/>
                </a:lnTo>
                <a:lnTo>
                  <a:pt x="9620" y="15115"/>
                </a:lnTo>
                <a:lnTo>
                  <a:pt x="9569" y="15321"/>
                </a:lnTo>
                <a:lnTo>
                  <a:pt x="9546" y="15412"/>
                </a:lnTo>
                <a:lnTo>
                  <a:pt x="9527" y="15496"/>
                </a:lnTo>
                <a:lnTo>
                  <a:pt x="9510" y="15571"/>
                </a:lnTo>
                <a:lnTo>
                  <a:pt x="9498" y="15636"/>
                </a:lnTo>
                <a:lnTo>
                  <a:pt x="9491" y="15692"/>
                </a:lnTo>
                <a:lnTo>
                  <a:pt x="9488" y="15736"/>
                </a:lnTo>
                <a:lnTo>
                  <a:pt x="9492" y="15770"/>
                </a:lnTo>
                <a:lnTo>
                  <a:pt x="9502" y="15792"/>
                </a:lnTo>
                <a:lnTo>
                  <a:pt x="9526" y="15816"/>
                </a:lnTo>
                <a:lnTo>
                  <a:pt x="9554" y="15839"/>
                </a:lnTo>
                <a:lnTo>
                  <a:pt x="9588" y="15861"/>
                </a:lnTo>
                <a:lnTo>
                  <a:pt x="9629" y="15883"/>
                </a:lnTo>
                <a:lnTo>
                  <a:pt x="9673" y="15903"/>
                </a:lnTo>
                <a:lnTo>
                  <a:pt x="9723" y="15924"/>
                </a:lnTo>
                <a:lnTo>
                  <a:pt x="9776" y="15944"/>
                </a:lnTo>
                <a:lnTo>
                  <a:pt x="9834" y="15962"/>
                </a:lnTo>
                <a:lnTo>
                  <a:pt x="9895" y="15980"/>
                </a:lnTo>
                <a:lnTo>
                  <a:pt x="9959" y="15997"/>
                </a:lnTo>
                <a:lnTo>
                  <a:pt x="10026" y="16013"/>
                </a:lnTo>
                <a:lnTo>
                  <a:pt x="10095" y="16029"/>
                </a:lnTo>
                <a:lnTo>
                  <a:pt x="10166" y="16043"/>
                </a:lnTo>
                <a:lnTo>
                  <a:pt x="10238" y="16056"/>
                </a:lnTo>
                <a:lnTo>
                  <a:pt x="10312" y="16069"/>
                </a:lnTo>
                <a:lnTo>
                  <a:pt x="10387" y="16081"/>
                </a:lnTo>
                <a:lnTo>
                  <a:pt x="10462" y="16091"/>
                </a:lnTo>
                <a:lnTo>
                  <a:pt x="10537" y="16100"/>
                </a:lnTo>
                <a:lnTo>
                  <a:pt x="10611" y="16108"/>
                </a:lnTo>
                <a:lnTo>
                  <a:pt x="10686" y="16114"/>
                </a:lnTo>
                <a:lnTo>
                  <a:pt x="10759" y="16120"/>
                </a:lnTo>
                <a:lnTo>
                  <a:pt x="10831" y="16124"/>
                </a:lnTo>
                <a:lnTo>
                  <a:pt x="10901" y="16126"/>
                </a:lnTo>
                <a:lnTo>
                  <a:pt x="10968" y="16128"/>
                </a:lnTo>
                <a:lnTo>
                  <a:pt x="11034" y="16128"/>
                </a:lnTo>
                <a:lnTo>
                  <a:pt x="11097" y="16126"/>
                </a:lnTo>
                <a:lnTo>
                  <a:pt x="11155" y="16123"/>
                </a:lnTo>
                <a:lnTo>
                  <a:pt x="11211" y="16119"/>
                </a:lnTo>
                <a:lnTo>
                  <a:pt x="11263" y="16113"/>
                </a:lnTo>
                <a:lnTo>
                  <a:pt x="11309" y="16105"/>
                </a:lnTo>
                <a:lnTo>
                  <a:pt x="11352" y="16096"/>
                </a:lnTo>
                <a:lnTo>
                  <a:pt x="11389" y="16085"/>
                </a:lnTo>
                <a:lnTo>
                  <a:pt x="11430" y="16058"/>
                </a:lnTo>
                <a:lnTo>
                  <a:pt x="11495" y="15999"/>
                </a:lnTo>
                <a:lnTo>
                  <a:pt x="11580" y="15908"/>
                </a:lnTo>
                <a:lnTo>
                  <a:pt x="11682" y="15789"/>
                </a:lnTo>
                <a:lnTo>
                  <a:pt x="11800" y="15643"/>
                </a:lnTo>
                <a:lnTo>
                  <a:pt x="11928" y="15473"/>
                </a:lnTo>
                <a:lnTo>
                  <a:pt x="12066" y="15278"/>
                </a:lnTo>
                <a:lnTo>
                  <a:pt x="12211" y="15063"/>
                </a:lnTo>
                <a:lnTo>
                  <a:pt x="12360" y="14828"/>
                </a:lnTo>
                <a:lnTo>
                  <a:pt x="12509" y="14576"/>
                </a:lnTo>
                <a:lnTo>
                  <a:pt x="12658" y="14309"/>
                </a:lnTo>
                <a:lnTo>
                  <a:pt x="12803" y="14027"/>
                </a:lnTo>
                <a:lnTo>
                  <a:pt x="12939" y="13735"/>
                </a:lnTo>
                <a:lnTo>
                  <a:pt x="13067" y="13433"/>
                </a:lnTo>
                <a:lnTo>
                  <a:pt x="13183" y="13123"/>
                </a:lnTo>
                <a:lnTo>
                  <a:pt x="13283" y="12808"/>
                </a:lnTo>
                <a:lnTo>
                  <a:pt x="13366" y="12489"/>
                </a:lnTo>
                <a:lnTo>
                  <a:pt x="13428" y="12169"/>
                </a:lnTo>
                <a:lnTo>
                  <a:pt x="13468" y="11848"/>
                </a:lnTo>
                <a:lnTo>
                  <a:pt x="13481" y="11528"/>
                </a:lnTo>
                <a:lnTo>
                  <a:pt x="13466" y="11214"/>
                </a:lnTo>
                <a:lnTo>
                  <a:pt x="13420" y="10906"/>
                </a:lnTo>
                <a:lnTo>
                  <a:pt x="13340" y="10605"/>
                </a:lnTo>
                <a:lnTo>
                  <a:pt x="13223" y="10314"/>
                </a:lnTo>
                <a:lnTo>
                  <a:pt x="13067" y="10035"/>
                </a:lnTo>
                <a:lnTo>
                  <a:pt x="12870" y="9769"/>
                </a:lnTo>
                <a:lnTo>
                  <a:pt x="12628" y="9520"/>
                </a:lnTo>
                <a:lnTo>
                  <a:pt x="12338" y="9287"/>
                </a:lnTo>
                <a:lnTo>
                  <a:pt x="11999" y="9074"/>
                </a:lnTo>
                <a:lnTo>
                  <a:pt x="11606" y="8882"/>
                </a:lnTo>
                <a:lnTo>
                  <a:pt x="11159" y="8714"/>
                </a:lnTo>
                <a:lnTo>
                  <a:pt x="10653" y="8571"/>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72" name="TextBox 71"/>
          <p:cNvSpPr txBox="1"/>
          <p:nvPr/>
        </p:nvSpPr>
        <p:spPr>
          <a:xfrm>
            <a:off x="4427272" y="2648986"/>
            <a:ext cx="4192727" cy="738664"/>
          </a:xfrm>
          <a:prstGeom prst="rect">
            <a:avLst/>
          </a:prstGeom>
          <a:noFill/>
        </p:spPr>
        <p:txBody>
          <a:bodyPr wrap="square" rtlCol="0">
            <a:spAutoFit/>
          </a:bodyPr>
          <a:lstStyle/>
          <a:p>
            <a:r>
              <a:rPr lang="id-ID" sz="1050" dirty="0">
                <a:solidFill>
                  <a:schemeClr val="tx1">
                    <a:lumMod val="50000"/>
                    <a:lumOff val="50000"/>
                  </a:schemeClr>
                </a:solidFill>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73" name="TextBox 72"/>
          <p:cNvSpPr txBox="1"/>
          <p:nvPr/>
        </p:nvSpPr>
        <p:spPr>
          <a:xfrm>
            <a:off x="4427270" y="2396026"/>
            <a:ext cx="2596725" cy="323165"/>
          </a:xfrm>
          <a:prstGeom prst="rect">
            <a:avLst/>
          </a:prstGeom>
          <a:noFill/>
        </p:spPr>
        <p:txBody>
          <a:bodyPr wrap="square" rtlCol="0">
            <a:spAutoFit/>
          </a:bodyPr>
          <a:lstStyle/>
          <a:p>
            <a:r>
              <a:rPr lang="id-ID" sz="1500" b="1" dirty="0">
                <a:solidFill>
                  <a:schemeClr val="tx1">
                    <a:lumMod val="50000"/>
                    <a:lumOff val="50000"/>
                  </a:schemeClr>
                </a:solidFill>
              </a:rPr>
              <a:t>ABOUT </a:t>
            </a:r>
            <a:r>
              <a:rPr lang="id-ID" sz="1500" b="1" dirty="0">
                <a:solidFill>
                  <a:schemeClr val="accent1"/>
                </a:solidFill>
              </a:rPr>
              <a:t>CREATIVE</a:t>
            </a:r>
            <a:r>
              <a:rPr lang="id-ID" sz="1500" b="1" dirty="0">
                <a:solidFill>
                  <a:schemeClr val="tx1">
                    <a:lumMod val="50000"/>
                    <a:lumOff val="50000"/>
                  </a:schemeClr>
                </a:solidFill>
              </a:rPr>
              <a:t> CHART</a:t>
            </a:r>
            <a:endParaRPr lang="id-ID" sz="1500" b="1" dirty="0">
              <a:solidFill>
                <a:schemeClr val="accent6"/>
              </a:solidFill>
            </a:endParaRPr>
          </a:p>
        </p:txBody>
      </p:sp>
      <p:sp>
        <p:nvSpPr>
          <p:cNvPr id="74" name="Title 1"/>
          <p:cNvSpPr txBox="1">
            <a:spLocks/>
          </p:cNvSpPr>
          <p:nvPr/>
        </p:nvSpPr>
        <p:spPr>
          <a:xfrm>
            <a:off x="4337763" y="3469168"/>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1"/>
                </a:solidFill>
                <a:latin typeface="Montserrat" panose="00000500000000000000" pitchFamily="50" charset="0"/>
              </a:rPr>
              <a:t>85%</a:t>
            </a:r>
            <a:endParaRPr lang="en-US" sz="3300" b="1" spc="-225" dirty="0">
              <a:solidFill>
                <a:schemeClr val="accent1"/>
              </a:solidFill>
              <a:latin typeface="Montserrat" panose="00000500000000000000" pitchFamily="50" charset="0"/>
            </a:endParaRPr>
          </a:p>
        </p:txBody>
      </p:sp>
      <p:sp>
        <p:nvSpPr>
          <p:cNvPr id="75" name="TextBox 74"/>
          <p:cNvSpPr txBox="1"/>
          <p:nvPr/>
        </p:nvSpPr>
        <p:spPr>
          <a:xfrm>
            <a:off x="4195895" y="3918725"/>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
        <p:nvSpPr>
          <p:cNvPr id="76" name="Title 1"/>
          <p:cNvSpPr txBox="1">
            <a:spLocks/>
          </p:cNvSpPr>
          <p:nvPr/>
        </p:nvSpPr>
        <p:spPr>
          <a:xfrm>
            <a:off x="4337763" y="4342886"/>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2"/>
                </a:solidFill>
                <a:latin typeface="Montserrat" panose="00000500000000000000" pitchFamily="50" charset="0"/>
              </a:rPr>
              <a:t>70%</a:t>
            </a:r>
            <a:endParaRPr lang="en-US" sz="3300" b="1" spc="-225" dirty="0">
              <a:solidFill>
                <a:schemeClr val="accent2"/>
              </a:solidFill>
              <a:latin typeface="Montserrat" panose="00000500000000000000" pitchFamily="50" charset="0"/>
            </a:endParaRPr>
          </a:p>
        </p:txBody>
      </p:sp>
      <p:sp>
        <p:nvSpPr>
          <p:cNvPr id="77" name="TextBox 76"/>
          <p:cNvSpPr txBox="1"/>
          <p:nvPr/>
        </p:nvSpPr>
        <p:spPr>
          <a:xfrm>
            <a:off x="4195895" y="4792444"/>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
        <p:nvSpPr>
          <p:cNvPr id="78" name="Title 1"/>
          <p:cNvSpPr txBox="1">
            <a:spLocks/>
          </p:cNvSpPr>
          <p:nvPr/>
        </p:nvSpPr>
        <p:spPr>
          <a:xfrm>
            <a:off x="6024323" y="3469168"/>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4"/>
                </a:solidFill>
                <a:latin typeface="Montserrat" panose="00000500000000000000" pitchFamily="50" charset="0"/>
              </a:rPr>
              <a:t>90%</a:t>
            </a:r>
            <a:endParaRPr lang="en-US" sz="3300" b="1" spc="-225" dirty="0">
              <a:solidFill>
                <a:schemeClr val="accent4"/>
              </a:solidFill>
              <a:latin typeface="Montserrat" panose="00000500000000000000" pitchFamily="50" charset="0"/>
            </a:endParaRPr>
          </a:p>
        </p:txBody>
      </p:sp>
      <p:sp>
        <p:nvSpPr>
          <p:cNvPr id="79" name="TextBox 78"/>
          <p:cNvSpPr txBox="1"/>
          <p:nvPr/>
        </p:nvSpPr>
        <p:spPr>
          <a:xfrm>
            <a:off x="5882455" y="3918725"/>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
        <p:nvSpPr>
          <p:cNvPr id="80" name="Title 1"/>
          <p:cNvSpPr txBox="1">
            <a:spLocks/>
          </p:cNvSpPr>
          <p:nvPr/>
        </p:nvSpPr>
        <p:spPr>
          <a:xfrm>
            <a:off x="6024323" y="4342886"/>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5"/>
                </a:solidFill>
                <a:latin typeface="Montserrat" panose="00000500000000000000" pitchFamily="50" charset="0"/>
              </a:rPr>
              <a:t>63%</a:t>
            </a:r>
            <a:endParaRPr lang="en-US" sz="3300" b="1" spc="-225" dirty="0">
              <a:solidFill>
                <a:schemeClr val="accent5"/>
              </a:solidFill>
              <a:latin typeface="Montserrat" panose="00000500000000000000" pitchFamily="50" charset="0"/>
            </a:endParaRPr>
          </a:p>
        </p:txBody>
      </p:sp>
      <p:sp>
        <p:nvSpPr>
          <p:cNvPr id="81" name="TextBox 80"/>
          <p:cNvSpPr txBox="1"/>
          <p:nvPr/>
        </p:nvSpPr>
        <p:spPr>
          <a:xfrm>
            <a:off x="5882455" y="4792444"/>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Tree>
    <p:extLst>
      <p:ext uri="{BB962C8B-B14F-4D97-AF65-F5344CB8AC3E}">
        <p14:creationId xmlns:p14="http://schemas.microsoft.com/office/powerpoint/2010/main" val="2047721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CIRCLE ARROW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416688" y="2212241"/>
            <a:ext cx="3310063" cy="3265815"/>
            <a:chOff x="1169236" y="2077941"/>
            <a:chExt cx="3681413" cy="3632201"/>
          </a:xfrm>
        </p:grpSpPr>
        <p:sp>
          <p:nvSpPr>
            <p:cNvPr id="5" name="Freeform 5"/>
            <p:cNvSpPr>
              <a:spLocks/>
            </p:cNvSpPr>
            <p:nvPr/>
          </p:nvSpPr>
          <p:spPr bwMode="auto">
            <a:xfrm>
              <a:off x="2209049" y="4333779"/>
              <a:ext cx="2111375" cy="1376363"/>
            </a:xfrm>
            <a:custGeom>
              <a:avLst/>
              <a:gdLst>
                <a:gd name="T0" fmla="*/ 3056 w 3056"/>
                <a:gd name="T1" fmla="*/ 976 h 2000"/>
                <a:gd name="T2" fmla="*/ 544 w 3056"/>
                <a:gd name="T3" fmla="*/ 1648 h 2000"/>
                <a:gd name="T4" fmla="*/ 544 w 3056"/>
                <a:gd name="T5" fmla="*/ 1648 h 2000"/>
                <a:gd name="T6" fmla="*/ 416 w 3056"/>
                <a:gd name="T7" fmla="*/ 2000 h 2000"/>
                <a:gd name="T8" fmla="*/ 0 w 3056"/>
                <a:gd name="T9" fmla="*/ 512 h 2000"/>
                <a:gd name="T10" fmla="*/ 1072 w 3056"/>
                <a:gd name="T11" fmla="*/ 0 h 2000"/>
                <a:gd name="T12" fmla="*/ 960 w 3056"/>
                <a:gd name="T13" fmla="*/ 368 h 2000"/>
                <a:gd name="T14" fmla="*/ 960 w 3056"/>
                <a:gd name="T15" fmla="*/ 368 h 2000"/>
                <a:gd name="T16" fmla="*/ 1888 w 3056"/>
                <a:gd name="T17" fmla="*/ 224 h 2000"/>
                <a:gd name="T18" fmla="*/ 1888 w 3056"/>
                <a:gd name="T19" fmla="*/ 224 h 2000"/>
                <a:gd name="T20" fmla="*/ 1984 w 3056"/>
                <a:gd name="T21" fmla="*/ 944 h 2000"/>
                <a:gd name="T22" fmla="*/ 3056 w 3056"/>
                <a:gd name="T23" fmla="*/ 976 h 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56" h="2000">
                  <a:moveTo>
                    <a:pt x="3056" y="976"/>
                  </a:moveTo>
                  <a:cubicBezTo>
                    <a:pt x="2416" y="1680"/>
                    <a:pt x="1440" y="1936"/>
                    <a:pt x="544" y="1648"/>
                  </a:cubicBezTo>
                  <a:lnTo>
                    <a:pt x="544" y="1648"/>
                  </a:lnTo>
                  <a:lnTo>
                    <a:pt x="416" y="2000"/>
                  </a:lnTo>
                  <a:lnTo>
                    <a:pt x="0" y="512"/>
                  </a:lnTo>
                  <a:lnTo>
                    <a:pt x="1072" y="0"/>
                  </a:lnTo>
                  <a:lnTo>
                    <a:pt x="960" y="368"/>
                  </a:lnTo>
                  <a:lnTo>
                    <a:pt x="960" y="368"/>
                  </a:lnTo>
                  <a:cubicBezTo>
                    <a:pt x="1264" y="464"/>
                    <a:pt x="1616" y="416"/>
                    <a:pt x="1888" y="224"/>
                  </a:cubicBezTo>
                  <a:lnTo>
                    <a:pt x="1888" y="224"/>
                  </a:lnTo>
                  <a:lnTo>
                    <a:pt x="1984" y="944"/>
                  </a:lnTo>
                  <a:lnTo>
                    <a:pt x="3056" y="976"/>
                  </a:lnTo>
                  <a:close/>
                </a:path>
              </a:pathLst>
            </a:custGeom>
            <a:solidFill>
              <a:schemeClr val="accent6"/>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6" name="Freeform 8"/>
            <p:cNvSpPr>
              <a:spLocks/>
            </p:cNvSpPr>
            <p:nvPr/>
          </p:nvSpPr>
          <p:spPr bwMode="auto">
            <a:xfrm>
              <a:off x="1169236" y="3300316"/>
              <a:ext cx="1481138" cy="2090738"/>
            </a:xfrm>
            <a:custGeom>
              <a:avLst/>
              <a:gdLst>
                <a:gd name="T0" fmla="*/ 1792 w 2144"/>
                <a:gd name="T1" fmla="*/ 3040 h 3040"/>
                <a:gd name="T2" fmla="*/ 384 w 2144"/>
                <a:gd name="T3" fmla="*/ 864 h 3040"/>
                <a:gd name="T4" fmla="*/ 384 w 2144"/>
                <a:gd name="T5" fmla="*/ 864 h 3040"/>
                <a:gd name="T6" fmla="*/ 0 w 2144"/>
                <a:gd name="T7" fmla="*/ 864 h 3040"/>
                <a:gd name="T8" fmla="*/ 1280 w 2144"/>
                <a:gd name="T9" fmla="*/ 0 h 3040"/>
                <a:gd name="T10" fmla="*/ 2112 w 2144"/>
                <a:gd name="T11" fmla="*/ 864 h 3040"/>
                <a:gd name="T12" fmla="*/ 1728 w 2144"/>
                <a:gd name="T13" fmla="*/ 864 h 3040"/>
                <a:gd name="T14" fmla="*/ 1728 w 2144"/>
                <a:gd name="T15" fmla="*/ 864 h 3040"/>
                <a:gd name="T16" fmla="*/ 2144 w 2144"/>
                <a:gd name="T17" fmla="*/ 1712 h 3040"/>
                <a:gd name="T18" fmla="*/ 2144 w 2144"/>
                <a:gd name="T19" fmla="*/ 1712 h 3040"/>
                <a:gd name="T20" fmla="*/ 1504 w 2144"/>
                <a:gd name="T21" fmla="*/ 2016 h 3040"/>
                <a:gd name="T22" fmla="*/ 1792 w 2144"/>
                <a:gd name="T23" fmla="*/ 3040 h 3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4" h="3040">
                  <a:moveTo>
                    <a:pt x="1792" y="3040"/>
                  </a:moveTo>
                  <a:cubicBezTo>
                    <a:pt x="928" y="2656"/>
                    <a:pt x="384" y="1808"/>
                    <a:pt x="384" y="864"/>
                  </a:cubicBezTo>
                  <a:lnTo>
                    <a:pt x="384" y="864"/>
                  </a:lnTo>
                  <a:lnTo>
                    <a:pt x="0" y="864"/>
                  </a:lnTo>
                  <a:lnTo>
                    <a:pt x="1280" y="0"/>
                  </a:lnTo>
                  <a:lnTo>
                    <a:pt x="2112" y="864"/>
                  </a:lnTo>
                  <a:lnTo>
                    <a:pt x="1728" y="864"/>
                  </a:lnTo>
                  <a:lnTo>
                    <a:pt x="1728" y="864"/>
                  </a:lnTo>
                  <a:cubicBezTo>
                    <a:pt x="1728" y="1200"/>
                    <a:pt x="1888" y="1504"/>
                    <a:pt x="2144" y="1712"/>
                  </a:cubicBezTo>
                  <a:lnTo>
                    <a:pt x="2144" y="1712"/>
                  </a:lnTo>
                  <a:lnTo>
                    <a:pt x="1504" y="2016"/>
                  </a:lnTo>
                  <a:lnTo>
                    <a:pt x="1792" y="3040"/>
                  </a:lnTo>
                  <a:close/>
                </a:path>
              </a:pathLst>
            </a:custGeom>
            <a:solidFill>
              <a:schemeClr val="accent6">
                <a:lumMod val="60000"/>
                <a:lumOff val="40000"/>
              </a:schemeClr>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7" name="Freeform 11"/>
            <p:cNvSpPr>
              <a:spLocks/>
            </p:cNvSpPr>
            <p:nvPr/>
          </p:nvSpPr>
          <p:spPr bwMode="auto">
            <a:xfrm>
              <a:off x="1445461" y="2077941"/>
              <a:ext cx="1890713" cy="1628775"/>
            </a:xfrm>
            <a:custGeom>
              <a:avLst/>
              <a:gdLst>
                <a:gd name="T0" fmla="*/ 0 w 2736"/>
                <a:gd name="T1" fmla="*/ 2368 h 2368"/>
                <a:gd name="T2" fmla="*/ 1648 w 2736"/>
                <a:gd name="T3" fmla="*/ 352 h 2368"/>
                <a:gd name="T4" fmla="*/ 1648 w 2736"/>
                <a:gd name="T5" fmla="*/ 352 h 2368"/>
                <a:gd name="T6" fmla="*/ 1520 w 2736"/>
                <a:gd name="T7" fmla="*/ 0 h 2368"/>
                <a:gd name="T8" fmla="*/ 2736 w 2736"/>
                <a:gd name="T9" fmla="*/ 944 h 2368"/>
                <a:gd name="T10" fmla="*/ 2176 w 2736"/>
                <a:gd name="T11" fmla="*/ 2000 h 2368"/>
                <a:gd name="T12" fmla="*/ 2064 w 2736"/>
                <a:gd name="T13" fmla="*/ 1632 h 2368"/>
                <a:gd name="T14" fmla="*/ 2064 w 2736"/>
                <a:gd name="T15" fmla="*/ 1632 h 2368"/>
                <a:gd name="T16" fmla="*/ 1392 w 2736"/>
                <a:gd name="T17" fmla="*/ 2304 h 2368"/>
                <a:gd name="T18" fmla="*/ 1392 w 2736"/>
                <a:gd name="T19" fmla="*/ 2304 h 2368"/>
                <a:gd name="T20" fmla="*/ 880 w 2736"/>
                <a:gd name="T21" fmla="*/ 1776 h 2368"/>
                <a:gd name="T22" fmla="*/ 0 w 2736"/>
                <a:gd name="T23"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36" h="2368">
                  <a:moveTo>
                    <a:pt x="0" y="2368"/>
                  </a:moveTo>
                  <a:cubicBezTo>
                    <a:pt x="112" y="1440"/>
                    <a:pt x="752" y="656"/>
                    <a:pt x="1648" y="352"/>
                  </a:cubicBezTo>
                  <a:lnTo>
                    <a:pt x="1648" y="352"/>
                  </a:lnTo>
                  <a:lnTo>
                    <a:pt x="1520" y="0"/>
                  </a:lnTo>
                  <a:lnTo>
                    <a:pt x="2736" y="944"/>
                  </a:lnTo>
                  <a:lnTo>
                    <a:pt x="2176" y="2000"/>
                  </a:lnTo>
                  <a:lnTo>
                    <a:pt x="2064" y="1632"/>
                  </a:lnTo>
                  <a:lnTo>
                    <a:pt x="2064" y="1632"/>
                  </a:lnTo>
                  <a:cubicBezTo>
                    <a:pt x="1744" y="1744"/>
                    <a:pt x="1488" y="1984"/>
                    <a:pt x="1392" y="2304"/>
                  </a:cubicBezTo>
                  <a:lnTo>
                    <a:pt x="1392" y="2304"/>
                  </a:lnTo>
                  <a:lnTo>
                    <a:pt x="880" y="1776"/>
                  </a:lnTo>
                  <a:lnTo>
                    <a:pt x="0" y="2368"/>
                  </a:lnTo>
                  <a:close/>
                </a:path>
              </a:pathLst>
            </a:custGeom>
            <a:solidFill>
              <a:schemeClr val="accent1"/>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8" name="Freeform 14"/>
            <p:cNvSpPr>
              <a:spLocks/>
            </p:cNvSpPr>
            <p:nvPr/>
          </p:nvSpPr>
          <p:spPr bwMode="auto">
            <a:xfrm>
              <a:off x="2761499" y="2144616"/>
              <a:ext cx="1890713" cy="1628775"/>
            </a:xfrm>
            <a:custGeom>
              <a:avLst/>
              <a:gdLst>
                <a:gd name="T0" fmla="*/ 0 w 2736"/>
                <a:gd name="T1" fmla="*/ 192 h 2368"/>
                <a:gd name="T2" fmla="*/ 2416 w 2736"/>
                <a:gd name="T3" fmla="*/ 1136 h 2368"/>
                <a:gd name="T4" fmla="*/ 2416 w 2736"/>
                <a:gd name="T5" fmla="*/ 1136 h 2368"/>
                <a:gd name="T6" fmla="*/ 2736 w 2736"/>
                <a:gd name="T7" fmla="*/ 912 h 2368"/>
                <a:gd name="T8" fmla="*/ 2192 w 2736"/>
                <a:gd name="T9" fmla="*/ 2368 h 2368"/>
                <a:gd name="T10" fmla="*/ 1024 w 2736"/>
                <a:gd name="T11" fmla="*/ 2144 h 2368"/>
                <a:gd name="T12" fmla="*/ 1328 w 2736"/>
                <a:gd name="T13" fmla="*/ 1920 h 2368"/>
                <a:gd name="T14" fmla="*/ 1328 w 2736"/>
                <a:gd name="T15" fmla="*/ 1920 h 2368"/>
                <a:gd name="T16" fmla="*/ 496 w 2736"/>
                <a:gd name="T17" fmla="*/ 1488 h 2368"/>
                <a:gd name="T18" fmla="*/ 496 w 2736"/>
                <a:gd name="T19" fmla="*/ 1488 h 2368"/>
                <a:gd name="T20" fmla="*/ 832 w 2736"/>
                <a:gd name="T21" fmla="*/ 848 h 2368"/>
                <a:gd name="T22" fmla="*/ 0 w 2736"/>
                <a:gd name="T23" fmla="*/ 192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36" h="2368">
                  <a:moveTo>
                    <a:pt x="0" y="192"/>
                  </a:moveTo>
                  <a:cubicBezTo>
                    <a:pt x="928" y="0"/>
                    <a:pt x="1872" y="368"/>
                    <a:pt x="2416" y="1136"/>
                  </a:cubicBezTo>
                  <a:lnTo>
                    <a:pt x="2416" y="1136"/>
                  </a:lnTo>
                  <a:lnTo>
                    <a:pt x="2736" y="912"/>
                  </a:lnTo>
                  <a:lnTo>
                    <a:pt x="2192" y="2368"/>
                  </a:lnTo>
                  <a:lnTo>
                    <a:pt x="1024" y="2144"/>
                  </a:lnTo>
                  <a:lnTo>
                    <a:pt x="1328" y="1920"/>
                  </a:lnTo>
                  <a:lnTo>
                    <a:pt x="1328" y="1920"/>
                  </a:lnTo>
                  <a:cubicBezTo>
                    <a:pt x="1136" y="1648"/>
                    <a:pt x="832" y="1488"/>
                    <a:pt x="496" y="1488"/>
                  </a:cubicBezTo>
                  <a:lnTo>
                    <a:pt x="496" y="1488"/>
                  </a:lnTo>
                  <a:lnTo>
                    <a:pt x="832" y="848"/>
                  </a:lnTo>
                  <a:lnTo>
                    <a:pt x="0" y="192"/>
                  </a:lnTo>
                  <a:close/>
                </a:path>
              </a:pathLst>
            </a:custGeom>
            <a:solidFill>
              <a:schemeClr val="accent2"/>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sp>
          <p:nvSpPr>
            <p:cNvPr id="9" name="Freeform 17"/>
            <p:cNvSpPr>
              <a:spLocks/>
            </p:cNvSpPr>
            <p:nvPr/>
          </p:nvSpPr>
          <p:spPr bwMode="auto">
            <a:xfrm>
              <a:off x="3469524" y="3079654"/>
              <a:ext cx="1381125" cy="1936750"/>
            </a:xfrm>
            <a:custGeom>
              <a:avLst/>
              <a:gdLst>
                <a:gd name="T0" fmla="*/ 1552 w 2000"/>
                <a:gd name="T1" fmla="*/ 0 h 2816"/>
                <a:gd name="T2" fmla="*/ 1392 w 2000"/>
                <a:gd name="T3" fmla="*/ 2592 h 2816"/>
                <a:gd name="T4" fmla="*/ 1392 w 2000"/>
                <a:gd name="T5" fmla="*/ 2592 h 2816"/>
                <a:gd name="T6" fmla="*/ 1712 w 2000"/>
                <a:gd name="T7" fmla="*/ 2816 h 2816"/>
                <a:gd name="T8" fmla="*/ 160 w 2000"/>
                <a:gd name="T9" fmla="*/ 2768 h 2816"/>
                <a:gd name="T10" fmla="*/ 0 w 2000"/>
                <a:gd name="T11" fmla="*/ 1584 h 2816"/>
                <a:gd name="T12" fmla="*/ 304 w 2000"/>
                <a:gd name="T13" fmla="*/ 1808 h 2816"/>
                <a:gd name="T14" fmla="*/ 304 w 2000"/>
                <a:gd name="T15" fmla="*/ 1808 h 2816"/>
                <a:gd name="T16" fmla="*/ 464 w 2000"/>
                <a:gd name="T17" fmla="*/ 880 h 2816"/>
                <a:gd name="T18" fmla="*/ 464 w 2000"/>
                <a:gd name="T19" fmla="*/ 880 h 2816"/>
                <a:gd name="T20" fmla="*/ 1168 w 2000"/>
                <a:gd name="T21" fmla="*/ 1008 h 2816"/>
                <a:gd name="T22" fmla="*/ 1552 w 2000"/>
                <a:gd name="T23" fmla="*/ 0 h 2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0" h="2816">
                  <a:moveTo>
                    <a:pt x="1552" y="0"/>
                  </a:moveTo>
                  <a:cubicBezTo>
                    <a:pt x="2000" y="816"/>
                    <a:pt x="1952" y="1840"/>
                    <a:pt x="1392" y="2592"/>
                  </a:cubicBezTo>
                  <a:lnTo>
                    <a:pt x="1392" y="2592"/>
                  </a:lnTo>
                  <a:lnTo>
                    <a:pt x="1712" y="2816"/>
                  </a:lnTo>
                  <a:lnTo>
                    <a:pt x="160" y="2768"/>
                  </a:lnTo>
                  <a:lnTo>
                    <a:pt x="0" y="1584"/>
                  </a:lnTo>
                  <a:lnTo>
                    <a:pt x="304" y="1808"/>
                  </a:lnTo>
                  <a:lnTo>
                    <a:pt x="304" y="1808"/>
                  </a:lnTo>
                  <a:cubicBezTo>
                    <a:pt x="512" y="1536"/>
                    <a:pt x="560" y="1200"/>
                    <a:pt x="464" y="880"/>
                  </a:cubicBezTo>
                  <a:lnTo>
                    <a:pt x="464" y="880"/>
                  </a:lnTo>
                  <a:lnTo>
                    <a:pt x="1168" y="1008"/>
                  </a:lnTo>
                  <a:lnTo>
                    <a:pt x="1552" y="0"/>
                  </a:lnTo>
                  <a:close/>
                </a:path>
              </a:pathLst>
            </a:custGeom>
            <a:solidFill>
              <a:schemeClr val="accent3"/>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id-ID" sz="1350"/>
            </a:p>
          </p:txBody>
        </p:sp>
      </p:grpSp>
      <p:grpSp>
        <p:nvGrpSpPr>
          <p:cNvPr id="10" name="Group 9"/>
          <p:cNvGrpSpPr/>
          <p:nvPr/>
        </p:nvGrpSpPr>
        <p:grpSpPr>
          <a:xfrm>
            <a:off x="1642311" y="2452810"/>
            <a:ext cx="5671778" cy="353537"/>
            <a:chOff x="4221330" y="2223664"/>
            <a:chExt cx="6091070" cy="471383"/>
          </a:xfrm>
        </p:grpSpPr>
        <p:cxnSp>
          <p:nvCxnSpPr>
            <p:cNvPr id="11" name="Straight Connector 10"/>
            <p:cNvCxnSpPr/>
            <p:nvPr/>
          </p:nvCxnSpPr>
          <p:spPr>
            <a:xfrm flipV="1">
              <a:off x="4221330" y="2223664"/>
              <a:ext cx="691096" cy="47138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912426" y="2224329"/>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3546048" y="2453308"/>
            <a:ext cx="3171826" cy="369332"/>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Lorem ipsum dolor sit amet, consectetuer.</a:t>
            </a:r>
          </a:p>
        </p:txBody>
      </p:sp>
      <p:sp>
        <p:nvSpPr>
          <p:cNvPr id="14" name="TextBox 13"/>
          <p:cNvSpPr txBox="1"/>
          <p:nvPr/>
        </p:nvSpPr>
        <p:spPr>
          <a:xfrm>
            <a:off x="3546048" y="2166676"/>
            <a:ext cx="1940794" cy="300082"/>
          </a:xfrm>
          <a:prstGeom prst="rect">
            <a:avLst/>
          </a:prstGeom>
          <a:noFill/>
        </p:spPr>
        <p:txBody>
          <a:bodyPr wrap="square" rtlCol="0">
            <a:spAutoFit/>
          </a:bodyPr>
          <a:lstStyle/>
          <a:p>
            <a:r>
              <a:rPr lang="id-ID" sz="1350" b="1" dirty="0">
                <a:solidFill>
                  <a:schemeClr val="tx1">
                    <a:lumMod val="85000"/>
                    <a:lumOff val="15000"/>
                  </a:schemeClr>
                </a:solidFill>
                <a:latin typeface="Montserrat" panose="00000500000000000000" pitchFamily="50" charset="0"/>
              </a:rPr>
              <a:t>Insert title here</a:t>
            </a:r>
          </a:p>
        </p:txBody>
      </p:sp>
      <p:sp>
        <p:nvSpPr>
          <p:cNvPr id="15" name="TextBox 14"/>
          <p:cNvSpPr txBox="1"/>
          <p:nvPr/>
        </p:nvSpPr>
        <p:spPr>
          <a:xfrm>
            <a:off x="3915135" y="3134753"/>
            <a:ext cx="3171826" cy="369332"/>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Lorem ipsum dolor sit amet, consectetuer.</a:t>
            </a:r>
          </a:p>
        </p:txBody>
      </p:sp>
      <p:sp>
        <p:nvSpPr>
          <p:cNvPr id="16" name="TextBox 15"/>
          <p:cNvSpPr txBox="1"/>
          <p:nvPr/>
        </p:nvSpPr>
        <p:spPr>
          <a:xfrm>
            <a:off x="3915135" y="2887907"/>
            <a:ext cx="1940794" cy="300082"/>
          </a:xfrm>
          <a:prstGeom prst="rect">
            <a:avLst/>
          </a:prstGeom>
          <a:noFill/>
        </p:spPr>
        <p:txBody>
          <a:bodyPr wrap="square" rtlCol="0">
            <a:spAutoFit/>
          </a:bodyPr>
          <a:lstStyle/>
          <a:p>
            <a:r>
              <a:rPr lang="id-ID" sz="1350" b="1" dirty="0">
                <a:solidFill>
                  <a:schemeClr val="tx1">
                    <a:lumMod val="85000"/>
                    <a:lumOff val="15000"/>
                  </a:schemeClr>
                </a:solidFill>
                <a:latin typeface="Montserrat" panose="00000500000000000000" pitchFamily="50" charset="0"/>
              </a:rPr>
              <a:t>Insert title here</a:t>
            </a:r>
          </a:p>
        </p:txBody>
      </p:sp>
      <p:grpSp>
        <p:nvGrpSpPr>
          <p:cNvPr id="17" name="Group 16"/>
          <p:cNvGrpSpPr/>
          <p:nvPr/>
        </p:nvGrpSpPr>
        <p:grpSpPr>
          <a:xfrm>
            <a:off x="3050223" y="3155722"/>
            <a:ext cx="4538125" cy="208552"/>
            <a:chOff x="4627246" y="3160881"/>
            <a:chExt cx="6050833" cy="278069"/>
          </a:xfrm>
        </p:grpSpPr>
        <p:cxnSp>
          <p:nvCxnSpPr>
            <p:cNvPr id="18" name="Straight Connector 17"/>
            <p:cNvCxnSpPr/>
            <p:nvPr/>
          </p:nvCxnSpPr>
          <p:spPr>
            <a:xfrm flipV="1">
              <a:off x="4627246" y="3160881"/>
              <a:ext cx="658677" cy="27806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78105" y="3163402"/>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4550403" y="3784961"/>
            <a:ext cx="3171826" cy="369332"/>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Lorem ipsum dolor sit amet, consectetuer.</a:t>
            </a:r>
          </a:p>
        </p:txBody>
      </p:sp>
      <p:sp>
        <p:nvSpPr>
          <p:cNvPr id="21" name="TextBox 20"/>
          <p:cNvSpPr txBox="1"/>
          <p:nvPr/>
        </p:nvSpPr>
        <p:spPr>
          <a:xfrm>
            <a:off x="4550403" y="3498329"/>
            <a:ext cx="1940794" cy="300082"/>
          </a:xfrm>
          <a:prstGeom prst="rect">
            <a:avLst/>
          </a:prstGeom>
          <a:noFill/>
        </p:spPr>
        <p:txBody>
          <a:bodyPr wrap="square" rtlCol="0">
            <a:spAutoFit/>
          </a:bodyPr>
          <a:lstStyle/>
          <a:p>
            <a:r>
              <a:rPr lang="id-ID" sz="1350" b="1" dirty="0">
                <a:solidFill>
                  <a:schemeClr val="tx1">
                    <a:lumMod val="85000"/>
                    <a:lumOff val="15000"/>
                  </a:schemeClr>
                </a:solidFill>
                <a:latin typeface="Montserrat" panose="00000500000000000000" pitchFamily="50" charset="0"/>
              </a:rPr>
              <a:t>Insert title here</a:t>
            </a:r>
          </a:p>
        </p:txBody>
      </p:sp>
      <p:sp>
        <p:nvSpPr>
          <p:cNvPr id="22" name="TextBox 21"/>
          <p:cNvSpPr txBox="1"/>
          <p:nvPr/>
        </p:nvSpPr>
        <p:spPr>
          <a:xfrm>
            <a:off x="4919490" y="4466405"/>
            <a:ext cx="3171826" cy="369332"/>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Lorem ipsum dolor sit amet, consectetuer.</a:t>
            </a:r>
          </a:p>
        </p:txBody>
      </p:sp>
      <p:sp>
        <p:nvSpPr>
          <p:cNvPr id="23" name="TextBox 22"/>
          <p:cNvSpPr txBox="1"/>
          <p:nvPr/>
        </p:nvSpPr>
        <p:spPr>
          <a:xfrm>
            <a:off x="4919490" y="4219560"/>
            <a:ext cx="1940794" cy="300082"/>
          </a:xfrm>
          <a:prstGeom prst="rect">
            <a:avLst/>
          </a:prstGeom>
          <a:noFill/>
        </p:spPr>
        <p:txBody>
          <a:bodyPr wrap="square" rtlCol="0">
            <a:spAutoFit/>
          </a:bodyPr>
          <a:lstStyle/>
          <a:p>
            <a:r>
              <a:rPr lang="id-ID" sz="1350" b="1" dirty="0">
                <a:solidFill>
                  <a:schemeClr val="tx1">
                    <a:lumMod val="85000"/>
                    <a:lumOff val="15000"/>
                  </a:schemeClr>
                </a:solidFill>
                <a:latin typeface="Montserrat" panose="00000500000000000000" pitchFamily="50" charset="0"/>
              </a:rPr>
              <a:t>Insert title here</a:t>
            </a:r>
          </a:p>
        </p:txBody>
      </p:sp>
      <p:cxnSp>
        <p:nvCxnSpPr>
          <p:cNvPr id="24" name="Straight Connector 23"/>
          <p:cNvCxnSpPr/>
          <p:nvPr/>
        </p:nvCxnSpPr>
        <p:spPr>
          <a:xfrm>
            <a:off x="1055772" y="3789862"/>
            <a:ext cx="6882205"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3435878" y="4162256"/>
            <a:ext cx="4910217" cy="335610"/>
            <a:chOff x="5456187" y="4515725"/>
            <a:chExt cx="6232222" cy="434682"/>
          </a:xfrm>
        </p:grpSpPr>
        <p:cxnSp>
          <p:nvCxnSpPr>
            <p:cNvPr id="26" name="Straight Connector 25"/>
            <p:cNvCxnSpPr/>
            <p:nvPr/>
          </p:nvCxnSpPr>
          <p:spPr>
            <a:xfrm>
              <a:off x="5456187" y="4515725"/>
              <a:ext cx="840066" cy="4321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288435" y="4950407"/>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5428542" y="5081652"/>
            <a:ext cx="3171826" cy="369332"/>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Lorem ipsum dolor sit amet, consectetuer.</a:t>
            </a:r>
          </a:p>
        </p:txBody>
      </p:sp>
      <p:sp>
        <p:nvSpPr>
          <p:cNvPr id="29" name="TextBox 28"/>
          <p:cNvSpPr txBox="1"/>
          <p:nvPr/>
        </p:nvSpPr>
        <p:spPr>
          <a:xfrm>
            <a:off x="5428542" y="4834807"/>
            <a:ext cx="1940794" cy="300082"/>
          </a:xfrm>
          <a:prstGeom prst="rect">
            <a:avLst/>
          </a:prstGeom>
          <a:noFill/>
        </p:spPr>
        <p:txBody>
          <a:bodyPr wrap="square" rtlCol="0">
            <a:spAutoFit/>
          </a:bodyPr>
          <a:lstStyle/>
          <a:p>
            <a:r>
              <a:rPr lang="id-ID" sz="1350" b="1" dirty="0">
                <a:solidFill>
                  <a:schemeClr val="tx1">
                    <a:lumMod val="85000"/>
                    <a:lumOff val="15000"/>
                  </a:schemeClr>
                </a:solidFill>
                <a:latin typeface="Montserrat" panose="00000500000000000000" pitchFamily="50" charset="0"/>
              </a:rPr>
              <a:t>Insert title here</a:t>
            </a:r>
          </a:p>
        </p:txBody>
      </p:sp>
      <p:grpSp>
        <p:nvGrpSpPr>
          <p:cNvPr id="30" name="Group 29"/>
          <p:cNvGrpSpPr/>
          <p:nvPr/>
        </p:nvGrpSpPr>
        <p:grpSpPr>
          <a:xfrm>
            <a:off x="2365043" y="4777503"/>
            <a:ext cx="6490106" cy="335610"/>
            <a:chOff x="5456187" y="4515725"/>
            <a:chExt cx="6232222" cy="434682"/>
          </a:xfrm>
        </p:grpSpPr>
        <p:cxnSp>
          <p:nvCxnSpPr>
            <p:cNvPr id="31" name="Straight Connector 30"/>
            <p:cNvCxnSpPr/>
            <p:nvPr/>
          </p:nvCxnSpPr>
          <p:spPr>
            <a:xfrm>
              <a:off x="5456187" y="4515725"/>
              <a:ext cx="840066" cy="43216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288435" y="4950407"/>
              <a:ext cx="5399974"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33" name="Text Placeholder 5"/>
          <p:cNvSpPr txBox="1">
            <a:spLocks/>
          </p:cNvSpPr>
          <p:nvPr/>
        </p:nvSpPr>
        <p:spPr>
          <a:xfrm>
            <a:off x="1120723" y="2905258"/>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40%</a:t>
            </a:r>
            <a:endParaRPr lang="en-US" sz="1500" dirty="0">
              <a:solidFill>
                <a:schemeClr val="bg1"/>
              </a:solidFill>
              <a:latin typeface="Neris Thin" panose="00000300000000000000" pitchFamily="50" charset="0"/>
            </a:endParaRPr>
          </a:p>
        </p:txBody>
      </p:sp>
      <p:sp>
        <p:nvSpPr>
          <p:cNvPr id="34" name="Text Placeholder 5"/>
          <p:cNvSpPr txBox="1">
            <a:spLocks/>
          </p:cNvSpPr>
          <p:nvPr/>
        </p:nvSpPr>
        <p:spPr>
          <a:xfrm>
            <a:off x="821875" y="3948704"/>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60%</a:t>
            </a:r>
            <a:endParaRPr lang="en-US" sz="1500" dirty="0">
              <a:solidFill>
                <a:schemeClr val="bg1"/>
              </a:solidFill>
              <a:latin typeface="Neris Thin" panose="00000300000000000000" pitchFamily="50" charset="0"/>
            </a:endParaRPr>
          </a:p>
        </p:txBody>
      </p:sp>
      <p:sp>
        <p:nvSpPr>
          <p:cNvPr id="35" name="Text Placeholder 5"/>
          <p:cNvSpPr txBox="1">
            <a:spLocks/>
          </p:cNvSpPr>
          <p:nvPr/>
        </p:nvSpPr>
        <p:spPr>
          <a:xfrm>
            <a:off x="1813843" y="4702116"/>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33%</a:t>
            </a:r>
            <a:endParaRPr lang="en-US" sz="1500" dirty="0">
              <a:solidFill>
                <a:schemeClr val="bg1"/>
              </a:solidFill>
              <a:latin typeface="Neris Thin" panose="00000300000000000000" pitchFamily="50" charset="0"/>
            </a:endParaRPr>
          </a:p>
        </p:txBody>
      </p:sp>
      <p:sp>
        <p:nvSpPr>
          <p:cNvPr id="36" name="Text Placeholder 5"/>
          <p:cNvSpPr txBox="1">
            <a:spLocks/>
          </p:cNvSpPr>
          <p:nvPr/>
        </p:nvSpPr>
        <p:spPr>
          <a:xfrm>
            <a:off x="2802457" y="4042754"/>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89%</a:t>
            </a:r>
            <a:endParaRPr lang="en-US" sz="1500" dirty="0">
              <a:solidFill>
                <a:schemeClr val="bg1"/>
              </a:solidFill>
              <a:latin typeface="Neris Thin" panose="00000300000000000000" pitchFamily="50" charset="0"/>
            </a:endParaRPr>
          </a:p>
        </p:txBody>
      </p:sp>
      <p:sp>
        <p:nvSpPr>
          <p:cNvPr id="37" name="Text Placeholder 5"/>
          <p:cNvSpPr txBox="1">
            <a:spLocks/>
          </p:cNvSpPr>
          <p:nvPr/>
        </p:nvSpPr>
        <p:spPr>
          <a:xfrm>
            <a:off x="2402720" y="2871738"/>
            <a:ext cx="633422" cy="2653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d-ID" sz="1500" dirty="0">
                <a:solidFill>
                  <a:schemeClr val="bg1"/>
                </a:solidFill>
                <a:latin typeface="Neris Thin" panose="00000300000000000000" pitchFamily="50" charset="0"/>
              </a:rPr>
              <a:t>78%</a:t>
            </a:r>
            <a:endParaRPr lang="en-US" sz="1500" dirty="0">
              <a:solidFill>
                <a:schemeClr val="bg1"/>
              </a:solidFill>
              <a:latin typeface="Neris Thin" panose="00000300000000000000" pitchFamily="50" charset="0"/>
            </a:endParaRPr>
          </a:p>
        </p:txBody>
      </p:sp>
    </p:spTree>
    <p:extLst>
      <p:ext uri="{BB962C8B-B14F-4D97-AF65-F5344CB8AC3E}">
        <p14:creationId xmlns:p14="http://schemas.microsoft.com/office/powerpoint/2010/main" val="1311747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TRIANGLE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0" name="TextBox 39"/>
          <p:cNvSpPr txBox="1"/>
          <p:nvPr/>
        </p:nvSpPr>
        <p:spPr>
          <a:xfrm>
            <a:off x="6318333" y="3667209"/>
            <a:ext cx="2298812" cy="1061829"/>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p:txBody>
      </p:sp>
      <p:sp>
        <p:nvSpPr>
          <p:cNvPr id="41" name="TextBox 40"/>
          <p:cNvSpPr txBox="1"/>
          <p:nvPr/>
        </p:nvSpPr>
        <p:spPr>
          <a:xfrm>
            <a:off x="6318332" y="2982568"/>
            <a:ext cx="2063343" cy="276999"/>
          </a:xfrm>
          <a:prstGeom prst="rect">
            <a:avLst/>
          </a:prstGeom>
          <a:noFill/>
        </p:spPr>
        <p:txBody>
          <a:bodyPr wrap="square" rtlCol="0">
            <a:spAutoFit/>
          </a:bodyPr>
          <a:lstStyle/>
          <a:p>
            <a:r>
              <a:rPr lang="id-ID" sz="1200" dirty="0">
                <a:solidFill>
                  <a:schemeClr val="tx1">
                    <a:lumMod val="85000"/>
                    <a:lumOff val="15000"/>
                  </a:schemeClr>
                </a:solidFill>
                <a:latin typeface="Montserrat" panose="00000500000000000000" pitchFamily="50" charset="0"/>
              </a:rPr>
              <a:t>TARGET BUSINESS</a:t>
            </a:r>
          </a:p>
        </p:txBody>
      </p:sp>
      <p:sp>
        <p:nvSpPr>
          <p:cNvPr id="42" name="TextBox 41"/>
          <p:cNvSpPr txBox="1"/>
          <p:nvPr/>
        </p:nvSpPr>
        <p:spPr>
          <a:xfrm>
            <a:off x="6318333" y="3215838"/>
            <a:ext cx="2347574" cy="415498"/>
          </a:xfrm>
          <a:prstGeom prst="rect">
            <a:avLst/>
          </a:prstGeom>
          <a:noFill/>
        </p:spPr>
        <p:txBody>
          <a:bodyPr wrap="square" rtlCol="0">
            <a:spAutoFit/>
          </a:bodyPr>
          <a:lstStyle/>
          <a:p>
            <a:r>
              <a:rPr lang="id-ID" sz="2100" dirty="0">
                <a:solidFill>
                  <a:schemeClr val="tx1">
                    <a:lumMod val="85000"/>
                    <a:lumOff val="15000"/>
                  </a:schemeClr>
                </a:solidFill>
                <a:latin typeface="Montserrat" panose="00000500000000000000" pitchFamily="50" charset="0"/>
              </a:rPr>
              <a:t>DEVELOPMENT</a:t>
            </a:r>
          </a:p>
        </p:txBody>
      </p:sp>
      <p:sp>
        <p:nvSpPr>
          <p:cNvPr id="43" name="Rounded Rectangle 48"/>
          <p:cNvSpPr/>
          <p:nvPr/>
        </p:nvSpPr>
        <p:spPr>
          <a:xfrm>
            <a:off x="7396715" y="4709433"/>
            <a:ext cx="1143255" cy="300423"/>
          </a:xfrm>
          <a:prstGeom prst="roundRect">
            <a:avLst>
              <a:gd name="adj" fmla="val 50000"/>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accent2"/>
                </a:solidFill>
              </a:rPr>
              <a:t>#innovative</a:t>
            </a:r>
          </a:p>
        </p:txBody>
      </p:sp>
      <p:sp>
        <p:nvSpPr>
          <p:cNvPr id="44" name="Rounded Rectangle 49"/>
          <p:cNvSpPr/>
          <p:nvPr/>
        </p:nvSpPr>
        <p:spPr>
          <a:xfrm>
            <a:off x="6357596" y="4709433"/>
            <a:ext cx="921332" cy="300423"/>
          </a:xfrm>
          <a:prstGeom prst="roundRect">
            <a:avLst>
              <a:gd name="adj" fmla="val 50000"/>
            </a:avLst>
          </a:prstGeom>
          <a:no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solidFill>
                  <a:schemeClr val="accent2"/>
                </a:solidFill>
              </a:rPr>
              <a:t>#creative</a:t>
            </a:r>
          </a:p>
        </p:txBody>
      </p:sp>
      <p:grpSp>
        <p:nvGrpSpPr>
          <p:cNvPr id="46" name="Group 45"/>
          <p:cNvGrpSpPr/>
          <p:nvPr/>
        </p:nvGrpSpPr>
        <p:grpSpPr>
          <a:xfrm>
            <a:off x="489604" y="2838450"/>
            <a:ext cx="6108223" cy="2424975"/>
            <a:chOff x="489604" y="2838450"/>
            <a:chExt cx="6108223" cy="2424975"/>
          </a:xfrm>
        </p:grpSpPr>
        <p:grpSp>
          <p:nvGrpSpPr>
            <p:cNvPr id="4" name="Group 3"/>
            <p:cNvGrpSpPr/>
            <p:nvPr/>
          </p:nvGrpSpPr>
          <p:grpSpPr>
            <a:xfrm>
              <a:off x="489604" y="2838450"/>
              <a:ext cx="5653772" cy="2424975"/>
              <a:chOff x="406062" y="2365509"/>
              <a:chExt cx="8193982" cy="3514502"/>
            </a:xfrm>
          </p:grpSpPr>
          <p:sp>
            <p:nvSpPr>
              <p:cNvPr id="5" name="Right Triangle 4"/>
              <p:cNvSpPr/>
              <p:nvPr/>
            </p:nvSpPr>
            <p:spPr>
              <a:xfrm>
                <a:off x="7888844" y="2864758"/>
                <a:ext cx="711200" cy="2643414"/>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6" name="Right Triangle 5"/>
              <p:cNvSpPr/>
              <p:nvPr/>
            </p:nvSpPr>
            <p:spPr>
              <a:xfrm flipH="1">
                <a:off x="7177644" y="2864758"/>
                <a:ext cx="711200" cy="2643414"/>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7" name="Isosceles Triangle 6"/>
              <p:cNvSpPr/>
              <p:nvPr/>
            </p:nvSpPr>
            <p:spPr>
              <a:xfrm>
                <a:off x="6497400" y="5146222"/>
                <a:ext cx="1391444" cy="361950"/>
              </a:xfrm>
              <a:prstGeom prst="triangle">
                <a:avLst>
                  <a:gd name="adj" fmla="val 54536"/>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8" name="Right Triangle 7"/>
              <p:cNvSpPr/>
              <p:nvPr/>
            </p:nvSpPr>
            <p:spPr>
              <a:xfrm>
                <a:off x="6679282" y="3361872"/>
                <a:ext cx="711200" cy="2146300"/>
              </a:xfrm>
              <a:prstGeom prst="r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 name="Right Triangle 8"/>
              <p:cNvSpPr/>
              <p:nvPr/>
            </p:nvSpPr>
            <p:spPr>
              <a:xfrm flipH="1">
                <a:off x="5968082" y="3361872"/>
                <a:ext cx="711200" cy="2146300"/>
              </a:xfrm>
              <a:prstGeom prst="r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0" name="Isosceles Triangle 9"/>
              <p:cNvSpPr/>
              <p:nvPr/>
            </p:nvSpPr>
            <p:spPr>
              <a:xfrm>
                <a:off x="5287838" y="5146222"/>
                <a:ext cx="1391444" cy="361950"/>
              </a:xfrm>
              <a:prstGeom prst="triangle">
                <a:avLst>
                  <a:gd name="adj" fmla="val 57731"/>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1" name="Right Triangle 10"/>
              <p:cNvSpPr/>
              <p:nvPr/>
            </p:nvSpPr>
            <p:spPr>
              <a:xfrm>
                <a:off x="5426192" y="3755572"/>
                <a:ext cx="711200" cy="17526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2" name="Right Triangle 11"/>
              <p:cNvSpPr/>
              <p:nvPr/>
            </p:nvSpPr>
            <p:spPr>
              <a:xfrm flipH="1">
                <a:off x="4714992" y="3755572"/>
                <a:ext cx="711200" cy="1752600"/>
              </a:xfrm>
              <a:prstGeom prst="r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Isosceles Triangle 12"/>
              <p:cNvSpPr/>
              <p:nvPr/>
            </p:nvSpPr>
            <p:spPr>
              <a:xfrm>
                <a:off x="4034748" y="5146222"/>
                <a:ext cx="1391444" cy="361950"/>
              </a:xfrm>
              <a:prstGeom prst="triangle">
                <a:avLst>
                  <a:gd name="adj" fmla="val 55677"/>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4" name="Right Triangle 13"/>
              <p:cNvSpPr/>
              <p:nvPr/>
            </p:nvSpPr>
            <p:spPr>
              <a:xfrm>
                <a:off x="4216630" y="3140528"/>
                <a:ext cx="711200" cy="2367643"/>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Right Triangle 14"/>
              <p:cNvSpPr/>
              <p:nvPr/>
            </p:nvSpPr>
            <p:spPr>
              <a:xfrm flipH="1">
                <a:off x="3505430" y="3140528"/>
                <a:ext cx="711200" cy="2367643"/>
              </a:xfrm>
              <a:prstGeom prst="r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6" name="Isosceles Triangle 15"/>
              <p:cNvSpPr/>
              <p:nvPr/>
            </p:nvSpPr>
            <p:spPr>
              <a:xfrm>
                <a:off x="2825186" y="5146222"/>
                <a:ext cx="1391444" cy="361950"/>
              </a:xfrm>
              <a:prstGeom prst="triangle">
                <a:avLst>
                  <a:gd name="adj" fmla="val 55677"/>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7" name="Right Triangle 16"/>
              <p:cNvSpPr/>
              <p:nvPr/>
            </p:nvSpPr>
            <p:spPr>
              <a:xfrm>
                <a:off x="3007068" y="3755572"/>
                <a:ext cx="711200" cy="17526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8" name="Right Triangle 17"/>
              <p:cNvSpPr/>
              <p:nvPr/>
            </p:nvSpPr>
            <p:spPr>
              <a:xfrm flipH="1">
                <a:off x="2295868" y="3755572"/>
                <a:ext cx="711200" cy="1752600"/>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9" name="Isosceles Triangle 18"/>
              <p:cNvSpPr/>
              <p:nvPr/>
            </p:nvSpPr>
            <p:spPr>
              <a:xfrm>
                <a:off x="1615624" y="5146222"/>
                <a:ext cx="1391444" cy="361950"/>
              </a:xfrm>
              <a:prstGeom prst="triangle">
                <a:avLst>
                  <a:gd name="adj" fmla="val 59442"/>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0" name="Right Triangle 19"/>
              <p:cNvSpPr/>
              <p:nvPr/>
            </p:nvSpPr>
            <p:spPr>
              <a:xfrm>
                <a:off x="1797506" y="4225472"/>
                <a:ext cx="711200" cy="128270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1" name="Right Triangle 20"/>
              <p:cNvSpPr/>
              <p:nvPr/>
            </p:nvSpPr>
            <p:spPr>
              <a:xfrm flipH="1">
                <a:off x="1086306" y="4225472"/>
                <a:ext cx="711200" cy="1282700"/>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2" name="Isosceles Triangle 21"/>
              <p:cNvSpPr/>
              <p:nvPr/>
            </p:nvSpPr>
            <p:spPr>
              <a:xfrm>
                <a:off x="406062" y="5146222"/>
                <a:ext cx="1391444" cy="361950"/>
              </a:xfrm>
              <a:prstGeom prst="triangle">
                <a:avLst>
                  <a:gd name="adj" fmla="val 63207"/>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3" name="Rectangular Callout 21"/>
              <p:cNvSpPr/>
              <p:nvPr/>
            </p:nvSpPr>
            <p:spPr>
              <a:xfrm>
                <a:off x="1584668" y="3755572"/>
                <a:ext cx="731225" cy="354965"/>
              </a:xfrm>
              <a:prstGeom prst="wedgeRectCallout">
                <a:avLst>
                  <a:gd name="adj1" fmla="val -20833"/>
                  <a:gd name="adj2" fmla="val 7886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40%</a:t>
                </a:r>
              </a:p>
            </p:txBody>
          </p:sp>
          <p:sp>
            <p:nvSpPr>
              <p:cNvPr id="24" name="Rectangular Callout 22"/>
              <p:cNvSpPr/>
              <p:nvPr/>
            </p:nvSpPr>
            <p:spPr>
              <a:xfrm>
                <a:off x="2794230" y="3257999"/>
                <a:ext cx="731225" cy="354965"/>
              </a:xfrm>
              <a:prstGeom prst="wedgeRectCallout">
                <a:avLst>
                  <a:gd name="adj1" fmla="val -20833"/>
                  <a:gd name="adj2" fmla="val 7886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60%</a:t>
                </a:r>
              </a:p>
            </p:txBody>
          </p:sp>
          <p:sp>
            <p:nvSpPr>
              <p:cNvPr id="25" name="Rectangular Callout 23"/>
              <p:cNvSpPr/>
              <p:nvPr/>
            </p:nvSpPr>
            <p:spPr>
              <a:xfrm>
                <a:off x="3996540" y="2659875"/>
                <a:ext cx="731225" cy="354965"/>
              </a:xfrm>
              <a:prstGeom prst="wedgeRectCallout">
                <a:avLst>
                  <a:gd name="adj1" fmla="val -20833"/>
                  <a:gd name="adj2" fmla="val 7886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76%</a:t>
                </a:r>
              </a:p>
            </p:txBody>
          </p:sp>
          <p:sp>
            <p:nvSpPr>
              <p:cNvPr id="26" name="Rectangular Callout 24"/>
              <p:cNvSpPr/>
              <p:nvPr/>
            </p:nvSpPr>
            <p:spPr>
              <a:xfrm>
                <a:off x="5209773" y="3248654"/>
                <a:ext cx="731225" cy="354965"/>
              </a:xfrm>
              <a:prstGeom prst="wedgeRectCallout">
                <a:avLst>
                  <a:gd name="adj1" fmla="val -20833"/>
                  <a:gd name="adj2" fmla="val 7886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62%</a:t>
                </a:r>
              </a:p>
            </p:txBody>
          </p:sp>
          <p:sp>
            <p:nvSpPr>
              <p:cNvPr id="27" name="Rectangular Callout 25"/>
              <p:cNvSpPr/>
              <p:nvPr/>
            </p:nvSpPr>
            <p:spPr>
              <a:xfrm>
                <a:off x="6466444" y="2854954"/>
                <a:ext cx="731225" cy="354965"/>
              </a:xfrm>
              <a:prstGeom prst="wedgeRectCallout">
                <a:avLst>
                  <a:gd name="adj1" fmla="val -20833"/>
                  <a:gd name="adj2" fmla="val 7886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73%</a:t>
                </a:r>
              </a:p>
            </p:txBody>
          </p:sp>
          <p:sp>
            <p:nvSpPr>
              <p:cNvPr id="28" name="Rectangular Callout 26"/>
              <p:cNvSpPr/>
              <p:nvPr/>
            </p:nvSpPr>
            <p:spPr>
              <a:xfrm>
                <a:off x="7676119" y="2365509"/>
                <a:ext cx="731225" cy="354965"/>
              </a:xfrm>
              <a:prstGeom prst="wedgeRectCallout">
                <a:avLst>
                  <a:gd name="adj1" fmla="val -20833"/>
                  <a:gd name="adj2" fmla="val 7886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350" dirty="0"/>
                  <a:t>85%</a:t>
                </a:r>
              </a:p>
            </p:txBody>
          </p:sp>
          <p:sp>
            <p:nvSpPr>
              <p:cNvPr id="29" name="Rectangle 28"/>
              <p:cNvSpPr/>
              <p:nvPr/>
            </p:nvSpPr>
            <p:spPr>
              <a:xfrm>
                <a:off x="488258" y="5606602"/>
                <a:ext cx="165100" cy="165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0" name="TextBox 29"/>
              <p:cNvSpPr txBox="1"/>
              <p:nvPr/>
            </p:nvSpPr>
            <p:spPr>
              <a:xfrm>
                <a:off x="653358" y="5562194"/>
                <a:ext cx="1144147" cy="317817"/>
              </a:xfrm>
              <a:prstGeom prst="rect">
                <a:avLst/>
              </a:prstGeom>
              <a:noFill/>
            </p:spPr>
            <p:txBody>
              <a:bodyPr wrap="square" rtlCol="0">
                <a:spAutoFit/>
              </a:bodyPr>
              <a:lstStyle/>
              <a:p>
                <a:r>
                  <a:rPr lang="id-ID" sz="825" dirty="0">
                    <a:solidFill>
                      <a:schemeClr val="tx1">
                        <a:lumMod val="50000"/>
                        <a:lumOff val="50000"/>
                      </a:schemeClr>
                    </a:solidFill>
                  </a:rPr>
                  <a:t>Lorem ipsum</a:t>
                </a:r>
              </a:p>
            </p:txBody>
          </p:sp>
          <p:sp>
            <p:nvSpPr>
              <p:cNvPr id="31" name="Rectangle 30"/>
              <p:cNvSpPr/>
              <p:nvPr/>
            </p:nvSpPr>
            <p:spPr>
              <a:xfrm>
                <a:off x="1880822" y="5606602"/>
                <a:ext cx="165100" cy="1651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2" name="TextBox 31"/>
              <p:cNvSpPr txBox="1"/>
              <p:nvPr/>
            </p:nvSpPr>
            <p:spPr>
              <a:xfrm>
                <a:off x="2045922" y="5562194"/>
                <a:ext cx="1144147" cy="317817"/>
              </a:xfrm>
              <a:prstGeom prst="rect">
                <a:avLst/>
              </a:prstGeom>
              <a:noFill/>
            </p:spPr>
            <p:txBody>
              <a:bodyPr wrap="square" rtlCol="0">
                <a:spAutoFit/>
              </a:bodyPr>
              <a:lstStyle/>
              <a:p>
                <a:r>
                  <a:rPr lang="id-ID" sz="825" dirty="0">
                    <a:solidFill>
                      <a:schemeClr val="tx1">
                        <a:lumMod val="50000"/>
                        <a:lumOff val="50000"/>
                      </a:schemeClr>
                    </a:solidFill>
                  </a:rPr>
                  <a:t>Lorem ipsum</a:t>
                </a:r>
              </a:p>
            </p:txBody>
          </p:sp>
          <p:sp>
            <p:nvSpPr>
              <p:cNvPr id="33" name="Rectangle 32"/>
              <p:cNvSpPr/>
              <p:nvPr/>
            </p:nvSpPr>
            <p:spPr>
              <a:xfrm>
                <a:off x="3328946" y="5606602"/>
                <a:ext cx="165100" cy="165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4" name="TextBox 33"/>
              <p:cNvSpPr txBox="1"/>
              <p:nvPr/>
            </p:nvSpPr>
            <p:spPr>
              <a:xfrm>
                <a:off x="3494045" y="5562194"/>
                <a:ext cx="1144147" cy="317817"/>
              </a:xfrm>
              <a:prstGeom prst="rect">
                <a:avLst/>
              </a:prstGeom>
              <a:noFill/>
            </p:spPr>
            <p:txBody>
              <a:bodyPr wrap="square" rtlCol="0">
                <a:spAutoFit/>
              </a:bodyPr>
              <a:lstStyle/>
              <a:p>
                <a:r>
                  <a:rPr lang="id-ID" sz="825" dirty="0">
                    <a:solidFill>
                      <a:schemeClr val="tx1">
                        <a:lumMod val="50000"/>
                        <a:lumOff val="50000"/>
                      </a:schemeClr>
                    </a:solidFill>
                  </a:rPr>
                  <a:t>Lorem ipsum</a:t>
                </a:r>
              </a:p>
            </p:txBody>
          </p:sp>
          <p:sp>
            <p:nvSpPr>
              <p:cNvPr id="35" name="Rectangle 34"/>
              <p:cNvSpPr/>
              <p:nvPr/>
            </p:nvSpPr>
            <p:spPr>
              <a:xfrm>
                <a:off x="4721510" y="5606602"/>
                <a:ext cx="165100" cy="165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6" name="TextBox 35"/>
              <p:cNvSpPr txBox="1"/>
              <p:nvPr/>
            </p:nvSpPr>
            <p:spPr>
              <a:xfrm>
                <a:off x="4886610" y="5562194"/>
                <a:ext cx="1144147" cy="317817"/>
              </a:xfrm>
              <a:prstGeom prst="rect">
                <a:avLst/>
              </a:prstGeom>
              <a:noFill/>
            </p:spPr>
            <p:txBody>
              <a:bodyPr wrap="square" rtlCol="0">
                <a:spAutoFit/>
              </a:bodyPr>
              <a:lstStyle/>
              <a:p>
                <a:r>
                  <a:rPr lang="id-ID" sz="825" dirty="0">
                    <a:solidFill>
                      <a:schemeClr val="tx1">
                        <a:lumMod val="50000"/>
                        <a:lumOff val="50000"/>
                      </a:schemeClr>
                    </a:solidFill>
                  </a:rPr>
                  <a:t>Lorem ipsum</a:t>
                </a:r>
              </a:p>
            </p:txBody>
          </p:sp>
          <p:sp>
            <p:nvSpPr>
              <p:cNvPr id="37" name="Rectangle 36"/>
              <p:cNvSpPr/>
              <p:nvPr/>
            </p:nvSpPr>
            <p:spPr>
              <a:xfrm>
                <a:off x="6331180" y="5606602"/>
                <a:ext cx="165100" cy="1651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TextBox 37"/>
              <p:cNvSpPr txBox="1"/>
              <p:nvPr/>
            </p:nvSpPr>
            <p:spPr>
              <a:xfrm>
                <a:off x="6496280" y="5562194"/>
                <a:ext cx="1317267" cy="317817"/>
              </a:xfrm>
              <a:prstGeom prst="rect">
                <a:avLst/>
              </a:prstGeom>
              <a:noFill/>
            </p:spPr>
            <p:txBody>
              <a:bodyPr wrap="square" rtlCol="0">
                <a:spAutoFit/>
              </a:bodyPr>
              <a:lstStyle/>
              <a:p>
                <a:r>
                  <a:rPr lang="id-ID" sz="825" dirty="0">
                    <a:solidFill>
                      <a:schemeClr val="tx1">
                        <a:lumMod val="50000"/>
                        <a:lumOff val="50000"/>
                      </a:schemeClr>
                    </a:solidFill>
                  </a:rPr>
                  <a:t>Lorem ipsum</a:t>
                </a:r>
              </a:p>
            </p:txBody>
          </p:sp>
          <p:sp>
            <p:nvSpPr>
              <p:cNvPr id="39" name="Rectangle 38"/>
              <p:cNvSpPr/>
              <p:nvPr/>
            </p:nvSpPr>
            <p:spPr>
              <a:xfrm>
                <a:off x="7723744" y="5606602"/>
                <a:ext cx="165100" cy="1651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
          <p:nvSpPr>
            <p:cNvPr id="45" name="TextBox 44"/>
            <p:cNvSpPr txBox="1"/>
            <p:nvPr/>
          </p:nvSpPr>
          <p:spPr>
            <a:xfrm>
              <a:off x="5688925" y="5044134"/>
              <a:ext cx="908902" cy="219291"/>
            </a:xfrm>
            <a:prstGeom prst="rect">
              <a:avLst/>
            </a:prstGeom>
            <a:noFill/>
          </p:spPr>
          <p:txBody>
            <a:bodyPr wrap="square" rtlCol="0">
              <a:spAutoFit/>
            </a:bodyPr>
            <a:lstStyle/>
            <a:p>
              <a:r>
                <a:rPr lang="id-ID" sz="825" dirty="0">
                  <a:solidFill>
                    <a:schemeClr val="tx1">
                      <a:lumMod val="50000"/>
                      <a:lumOff val="50000"/>
                    </a:schemeClr>
                  </a:solidFill>
                </a:rPr>
                <a:t>Lorem ipsum</a:t>
              </a:r>
            </a:p>
          </p:txBody>
        </p:sp>
      </p:grpSp>
    </p:spTree>
    <p:extLst>
      <p:ext uri="{BB962C8B-B14F-4D97-AF65-F5344CB8AC3E}">
        <p14:creationId xmlns:p14="http://schemas.microsoft.com/office/powerpoint/2010/main" val="2799480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6"/>
          <p:cNvSpPr>
            <a:spLocks noGrp="1"/>
          </p:cNvSpPr>
          <p:nvPr>
            <p:ph type="ctrTitle"/>
          </p:nvPr>
        </p:nvSpPr>
        <p:spPr/>
        <p:txBody>
          <a:bodyPr/>
          <a:lstStyle/>
          <a:p>
            <a:r>
              <a:rPr lang="id-ID" dirty="0"/>
              <a:t>CREATIVE BAR CHART</a:t>
            </a:r>
          </a:p>
        </p:txBody>
      </p:sp>
      <p:sp>
        <p:nvSpPr>
          <p:cNvPr id="38" name="Text Placeholder 37"/>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1644026" y="2259806"/>
            <a:ext cx="809624" cy="3139679"/>
            <a:chOff x="2379663" y="1870075"/>
            <a:chExt cx="1079499" cy="4186238"/>
          </a:xfrm>
        </p:grpSpPr>
        <p:sp>
          <p:nvSpPr>
            <p:cNvPr id="5" name="Freeform 9"/>
            <p:cNvSpPr>
              <a:spLocks/>
            </p:cNvSpPr>
            <p:nvPr/>
          </p:nvSpPr>
          <p:spPr bwMode="auto">
            <a:xfrm>
              <a:off x="2382838" y="1870075"/>
              <a:ext cx="538162" cy="4183063"/>
            </a:xfrm>
            <a:custGeom>
              <a:avLst/>
              <a:gdLst>
                <a:gd name="T0" fmla="*/ 1695 w 1695"/>
                <a:gd name="T1" fmla="*/ 13175 h 13175"/>
                <a:gd name="T2" fmla="*/ 0 w 1695"/>
                <a:gd name="T3" fmla="*/ 12628 h 13175"/>
                <a:gd name="T4" fmla="*/ 0 w 1695"/>
                <a:gd name="T5" fmla="*/ 547 h 13175"/>
                <a:gd name="T6" fmla="*/ 1695 w 1695"/>
                <a:gd name="T7" fmla="*/ 0 h 13175"/>
                <a:gd name="T8" fmla="*/ 1695 w 1695"/>
                <a:gd name="T9" fmla="*/ 13175 h 13175"/>
              </a:gdLst>
              <a:ahLst/>
              <a:cxnLst>
                <a:cxn ang="0">
                  <a:pos x="T0" y="T1"/>
                </a:cxn>
                <a:cxn ang="0">
                  <a:pos x="T2" y="T3"/>
                </a:cxn>
                <a:cxn ang="0">
                  <a:pos x="T4" y="T5"/>
                </a:cxn>
                <a:cxn ang="0">
                  <a:pos x="T6" y="T7"/>
                </a:cxn>
                <a:cxn ang="0">
                  <a:pos x="T8" y="T9"/>
                </a:cxn>
              </a:cxnLst>
              <a:rect l="0" t="0" r="r" b="b"/>
              <a:pathLst>
                <a:path w="1695" h="13175">
                  <a:moveTo>
                    <a:pt x="1695" y="13175"/>
                  </a:moveTo>
                  <a:lnTo>
                    <a:pt x="0" y="12628"/>
                  </a:lnTo>
                  <a:lnTo>
                    <a:pt x="0" y="547"/>
                  </a:lnTo>
                  <a:lnTo>
                    <a:pt x="1695" y="0"/>
                  </a:lnTo>
                  <a:lnTo>
                    <a:pt x="1695" y="13175"/>
                  </a:lnTo>
                  <a:close/>
                </a:path>
              </a:pathLst>
            </a:custGeom>
            <a:gradFill>
              <a:gsLst>
                <a:gs pos="0">
                  <a:schemeClr val="accent2">
                    <a:lumMod val="75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6" name="Freeform 10"/>
            <p:cNvSpPr>
              <a:spLocks/>
            </p:cNvSpPr>
            <p:nvPr/>
          </p:nvSpPr>
          <p:spPr bwMode="auto">
            <a:xfrm>
              <a:off x="2921000" y="1873250"/>
              <a:ext cx="538162" cy="4183063"/>
            </a:xfrm>
            <a:custGeom>
              <a:avLst/>
              <a:gdLst>
                <a:gd name="T0" fmla="*/ 1696 w 1696"/>
                <a:gd name="T1" fmla="*/ 12627 h 13175"/>
                <a:gd name="T2" fmla="*/ 0 w 1696"/>
                <a:gd name="T3" fmla="*/ 13175 h 13175"/>
                <a:gd name="T4" fmla="*/ 0 w 1696"/>
                <a:gd name="T5" fmla="*/ 0 h 13175"/>
                <a:gd name="T6" fmla="*/ 1696 w 1696"/>
                <a:gd name="T7" fmla="*/ 548 h 13175"/>
                <a:gd name="T8" fmla="*/ 1696 w 1696"/>
                <a:gd name="T9" fmla="*/ 12627 h 13175"/>
              </a:gdLst>
              <a:ahLst/>
              <a:cxnLst>
                <a:cxn ang="0">
                  <a:pos x="T0" y="T1"/>
                </a:cxn>
                <a:cxn ang="0">
                  <a:pos x="T2" y="T3"/>
                </a:cxn>
                <a:cxn ang="0">
                  <a:pos x="T4" y="T5"/>
                </a:cxn>
                <a:cxn ang="0">
                  <a:pos x="T6" y="T7"/>
                </a:cxn>
                <a:cxn ang="0">
                  <a:pos x="T8" y="T9"/>
                </a:cxn>
              </a:cxnLst>
              <a:rect l="0" t="0" r="r" b="b"/>
              <a:pathLst>
                <a:path w="1696" h="13175">
                  <a:moveTo>
                    <a:pt x="1696" y="12627"/>
                  </a:moveTo>
                  <a:lnTo>
                    <a:pt x="0" y="13175"/>
                  </a:lnTo>
                  <a:lnTo>
                    <a:pt x="0" y="0"/>
                  </a:lnTo>
                  <a:lnTo>
                    <a:pt x="1696" y="548"/>
                  </a:lnTo>
                  <a:lnTo>
                    <a:pt x="1696" y="12627"/>
                  </a:lnTo>
                  <a:close/>
                </a:path>
              </a:pathLst>
            </a:custGeom>
            <a:gradFill>
              <a:gsLst>
                <a:gs pos="0">
                  <a:schemeClr val="accent2">
                    <a:lumMod val="50000"/>
                  </a:schemeClr>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Freeform 15"/>
            <p:cNvSpPr>
              <a:spLocks/>
            </p:cNvSpPr>
            <p:nvPr/>
          </p:nvSpPr>
          <p:spPr bwMode="auto">
            <a:xfrm>
              <a:off x="2379663" y="1968500"/>
              <a:ext cx="538162" cy="3733800"/>
            </a:xfrm>
            <a:custGeom>
              <a:avLst/>
              <a:gdLst>
                <a:gd name="T0" fmla="*/ 1695 w 1695"/>
                <a:gd name="T1" fmla="*/ 11762 h 11762"/>
                <a:gd name="T2" fmla="*/ 0 w 1695"/>
                <a:gd name="T3" fmla="*/ 11214 h 11762"/>
                <a:gd name="T4" fmla="*/ 0 w 1695"/>
                <a:gd name="T5" fmla="*/ 548 h 11762"/>
                <a:gd name="T6" fmla="*/ 1695 w 1695"/>
                <a:gd name="T7" fmla="*/ 0 h 11762"/>
                <a:gd name="T8" fmla="*/ 1695 w 1695"/>
                <a:gd name="T9" fmla="*/ 11762 h 11762"/>
              </a:gdLst>
              <a:ahLst/>
              <a:cxnLst>
                <a:cxn ang="0">
                  <a:pos x="T0" y="T1"/>
                </a:cxn>
                <a:cxn ang="0">
                  <a:pos x="T2" y="T3"/>
                </a:cxn>
                <a:cxn ang="0">
                  <a:pos x="T4" y="T5"/>
                </a:cxn>
                <a:cxn ang="0">
                  <a:pos x="T6" y="T7"/>
                </a:cxn>
                <a:cxn ang="0">
                  <a:pos x="T8" y="T9"/>
                </a:cxn>
              </a:cxnLst>
              <a:rect l="0" t="0" r="r" b="b"/>
              <a:pathLst>
                <a:path w="1695" h="11762">
                  <a:moveTo>
                    <a:pt x="1695" y="11762"/>
                  </a:moveTo>
                  <a:lnTo>
                    <a:pt x="0" y="11214"/>
                  </a:lnTo>
                  <a:lnTo>
                    <a:pt x="0" y="548"/>
                  </a:lnTo>
                  <a:lnTo>
                    <a:pt x="1695" y="0"/>
                  </a:lnTo>
                  <a:lnTo>
                    <a:pt x="1695" y="11762"/>
                  </a:lnTo>
                  <a:close/>
                </a:path>
              </a:pathLst>
            </a:custGeom>
            <a:gradFill>
              <a:gsLst>
                <a:gs pos="0">
                  <a:schemeClr val="accent2"/>
                </a:gs>
                <a:gs pos="100000">
                  <a:schemeClr val="accent2">
                    <a:lumMod val="50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16"/>
            <p:cNvSpPr>
              <a:spLocks/>
            </p:cNvSpPr>
            <p:nvPr/>
          </p:nvSpPr>
          <p:spPr bwMode="auto">
            <a:xfrm>
              <a:off x="2917825" y="1970088"/>
              <a:ext cx="538162" cy="3735388"/>
            </a:xfrm>
            <a:custGeom>
              <a:avLst/>
              <a:gdLst>
                <a:gd name="T0" fmla="*/ 1695 w 1695"/>
                <a:gd name="T1" fmla="*/ 11214 h 11763"/>
                <a:gd name="T2" fmla="*/ 0 w 1695"/>
                <a:gd name="T3" fmla="*/ 11763 h 11763"/>
                <a:gd name="T4" fmla="*/ 0 w 1695"/>
                <a:gd name="T5" fmla="*/ 0 h 11763"/>
                <a:gd name="T6" fmla="*/ 1695 w 1695"/>
                <a:gd name="T7" fmla="*/ 548 h 11763"/>
                <a:gd name="T8" fmla="*/ 1695 w 1695"/>
                <a:gd name="T9" fmla="*/ 11214 h 11763"/>
              </a:gdLst>
              <a:ahLst/>
              <a:cxnLst>
                <a:cxn ang="0">
                  <a:pos x="T0" y="T1"/>
                </a:cxn>
                <a:cxn ang="0">
                  <a:pos x="T2" y="T3"/>
                </a:cxn>
                <a:cxn ang="0">
                  <a:pos x="T4" y="T5"/>
                </a:cxn>
                <a:cxn ang="0">
                  <a:pos x="T6" y="T7"/>
                </a:cxn>
                <a:cxn ang="0">
                  <a:pos x="T8" y="T9"/>
                </a:cxn>
              </a:cxnLst>
              <a:rect l="0" t="0" r="r" b="b"/>
              <a:pathLst>
                <a:path w="1695" h="11763">
                  <a:moveTo>
                    <a:pt x="1695" y="11214"/>
                  </a:moveTo>
                  <a:lnTo>
                    <a:pt x="0" y="11763"/>
                  </a:lnTo>
                  <a:lnTo>
                    <a:pt x="0" y="0"/>
                  </a:lnTo>
                  <a:lnTo>
                    <a:pt x="1695" y="548"/>
                  </a:lnTo>
                  <a:lnTo>
                    <a:pt x="1695" y="11214"/>
                  </a:lnTo>
                  <a:close/>
                </a:path>
              </a:pathLst>
            </a:custGeom>
            <a:gradFill>
              <a:gsLst>
                <a:gs pos="0">
                  <a:schemeClr val="accent2">
                    <a:lumMod val="60000"/>
                    <a:lumOff val="40000"/>
                  </a:schemeClr>
                </a:gs>
                <a:gs pos="100000">
                  <a:schemeClr val="accent2">
                    <a:lumMod val="7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9" name="Group 8"/>
            <p:cNvGrpSpPr/>
            <p:nvPr/>
          </p:nvGrpSpPr>
          <p:grpSpPr>
            <a:xfrm>
              <a:off x="2460844" y="2301671"/>
              <a:ext cx="375801" cy="351612"/>
              <a:chOff x="6964363" y="2108200"/>
              <a:chExt cx="690562" cy="646113"/>
            </a:xfrm>
            <a:solidFill>
              <a:schemeClr val="bg1"/>
            </a:solidFill>
          </p:grpSpPr>
          <p:sp>
            <p:nvSpPr>
              <p:cNvPr id="10"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grpSp>
        <p:nvGrpSpPr>
          <p:cNvPr id="12" name="Group 11"/>
          <p:cNvGrpSpPr/>
          <p:nvPr/>
        </p:nvGrpSpPr>
        <p:grpSpPr>
          <a:xfrm>
            <a:off x="636757" y="1419225"/>
            <a:ext cx="809624" cy="3980260"/>
            <a:chOff x="1036638" y="749300"/>
            <a:chExt cx="1079499" cy="5307013"/>
          </a:xfrm>
        </p:grpSpPr>
        <p:sp>
          <p:nvSpPr>
            <p:cNvPr id="13" name="Freeform 11"/>
            <p:cNvSpPr>
              <a:spLocks/>
            </p:cNvSpPr>
            <p:nvPr/>
          </p:nvSpPr>
          <p:spPr bwMode="auto">
            <a:xfrm>
              <a:off x="1039813" y="749300"/>
              <a:ext cx="538162" cy="5303838"/>
            </a:xfrm>
            <a:custGeom>
              <a:avLst/>
              <a:gdLst>
                <a:gd name="T0" fmla="*/ 1695 w 1695"/>
                <a:gd name="T1" fmla="*/ 16707 h 16707"/>
                <a:gd name="T2" fmla="*/ 0 w 1695"/>
                <a:gd name="T3" fmla="*/ 16160 h 16707"/>
                <a:gd name="T4" fmla="*/ 0 w 1695"/>
                <a:gd name="T5" fmla="*/ 548 h 16707"/>
                <a:gd name="T6" fmla="*/ 1695 w 1695"/>
                <a:gd name="T7" fmla="*/ 0 h 16707"/>
                <a:gd name="T8" fmla="*/ 1695 w 1695"/>
                <a:gd name="T9" fmla="*/ 16707 h 16707"/>
              </a:gdLst>
              <a:ahLst/>
              <a:cxnLst>
                <a:cxn ang="0">
                  <a:pos x="T0" y="T1"/>
                </a:cxn>
                <a:cxn ang="0">
                  <a:pos x="T2" y="T3"/>
                </a:cxn>
                <a:cxn ang="0">
                  <a:pos x="T4" y="T5"/>
                </a:cxn>
                <a:cxn ang="0">
                  <a:pos x="T6" y="T7"/>
                </a:cxn>
                <a:cxn ang="0">
                  <a:pos x="T8" y="T9"/>
                </a:cxn>
              </a:cxnLst>
              <a:rect l="0" t="0" r="r" b="b"/>
              <a:pathLst>
                <a:path w="1695" h="16707">
                  <a:moveTo>
                    <a:pt x="1695" y="16707"/>
                  </a:moveTo>
                  <a:lnTo>
                    <a:pt x="0" y="16160"/>
                  </a:lnTo>
                  <a:lnTo>
                    <a:pt x="0" y="548"/>
                  </a:lnTo>
                  <a:lnTo>
                    <a:pt x="1695" y="0"/>
                  </a:lnTo>
                  <a:lnTo>
                    <a:pt x="1695" y="16707"/>
                  </a:lnTo>
                  <a:close/>
                </a:path>
              </a:pathLst>
            </a:custGeom>
            <a:gradFill>
              <a:gsLst>
                <a:gs pos="0">
                  <a:schemeClr val="accent1">
                    <a:lumMod val="50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Freeform 12"/>
            <p:cNvSpPr>
              <a:spLocks/>
            </p:cNvSpPr>
            <p:nvPr/>
          </p:nvSpPr>
          <p:spPr bwMode="auto">
            <a:xfrm>
              <a:off x="1577975" y="750888"/>
              <a:ext cx="538162" cy="5305425"/>
            </a:xfrm>
            <a:custGeom>
              <a:avLst/>
              <a:gdLst>
                <a:gd name="T0" fmla="*/ 1695 w 1695"/>
                <a:gd name="T1" fmla="*/ 16158 h 16706"/>
                <a:gd name="T2" fmla="*/ 0 w 1695"/>
                <a:gd name="T3" fmla="*/ 16706 h 16706"/>
                <a:gd name="T4" fmla="*/ 0 w 1695"/>
                <a:gd name="T5" fmla="*/ 0 h 16706"/>
                <a:gd name="T6" fmla="*/ 1695 w 1695"/>
                <a:gd name="T7" fmla="*/ 547 h 16706"/>
                <a:gd name="T8" fmla="*/ 1695 w 1695"/>
                <a:gd name="T9" fmla="*/ 16158 h 16706"/>
              </a:gdLst>
              <a:ahLst/>
              <a:cxnLst>
                <a:cxn ang="0">
                  <a:pos x="T0" y="T1"/>
                </a:cxn>
                <a:cxn ang="0">
                  <a:pos x="T2" y="T3"/>
                </a:cxn>
                <a:cxn ang="0">
                  <a:pos x="T4" y="T5"/>
                </a:cxn>
                <a:cxn ang="0">
                  <a:pos x="T6" y="T7"/>
                </a:cxn>
                <a:cxn ang="0">
                  <a:pos x="T8" y="T9"/>
                </a:cxn>
              </a:cxnLst>
              <a:rect l="0" t="0" r="r" b="b"/>
              <a:pathLst>
                <a:path w="1695" h="16706">
                  <a:moveTo>
                    <a:pt x="1695" y="16158"/>
                  </a:moveTo>
                  <a:lnTo>
                    <a:pt x="0" y="16706"/>
                  </a:lnTo>
                  <a:lnTo>
                    <a:pt x="0" y="0"/>
                  </a:lnTo>
                  <a:lnTo>
                    <a:pt x="1695" y="547"/>
                  </a:lnTo>
                  <a:lnTo>
                    <a:pt x="1695" y="16158"/>
                  </a:lnTo>
                  <a:close/>
                </a:path>
              </a:pathLst>
            </a:custGeom>
            <a:gradFill>
              <a:gsLst>
                <a:gs pos="0">
                  <a:schemeClr val="accent1">
                    <a:lumMod val="75000"/>
                  </a:schemeClr>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Freeform 17"/>
            <p:cNvSpPr>
              <a:spLocks/>
            </p:cNvSpPr>
            <p:nvPr/>
          </p:nvSpPr>
          <p:spPr bwMode="auto">
            <a:xfrm>
              <a:off x="1036638" y="846138"/>
              <a:ext cx="538162" cy="4856163"/>
            </a:xfrm>
            <a:custGeom>
              <a:avLst/>
              <a:gdLst>
                <a:gd name="T0" fmla="*/ 1695 w 1695"/>
                <a:gd name="T1" fmla="*/ 15294 h 15294"/>
                <a:gd name="T2" fmla="*/ 0 w 1695"/>
                <a:gd name="T3" fmla="*/ 14746 h 15294"/>
                <a:gd name="T4" fmla="*/ 0 w 1695"/>
                <a:gd name="T5" fmla="*/ 548 h 15294"/>
                <a:gd name="T6" fmla="*/ 1695 w 1695"/>
                <a:gd name="T7" fmla="*/ 0 h 15294"/>
                <a:gd name="T8" fmla="*/ 1695 w 1695"/>
                <a:gd name="T9" fmla="*/ 15294 h 15294"/>
              </a:gdLst>
              <a:ahLst/>
              <a:cxnLst>
                <a:cxn ang="0">
                  <a:pos x="T0" y="T1"/>
                </a:cxn>
                <a:cxn ang="0">
                  <a:pos x="T2" y="T3"/>
                </a:cxn>
                <a:cxn ang="0">
                  <a:pos x="T4" y="T5"/>
                </a:cxn>
                <a:cxn ang="0">
                  <a:pos x="T6" y="T7"/>
                </a:cxn>
                <a:cxn ang="0">
                  <a:pos x="T8" y="T9"/>
                </a:cxn>
              </a:cxnLst>
              <a:rect l="0" t="0" r="r" b="b"/>
              <a:pathLst>
                <a:path w="1695" h="15294">
                  <a:moveTo>
                    <a:pt x="1695" y="15294"/>
                  </a:moveTo>
                  <a:lnTo>
                    <a:pt x="0" y="14746"/>
                  </a:lnTo>
                  <a:lnTo>
                    <a:pt x="0" y="548"/>
                  </a:lnTo>
                  <a:lnTo>
                    <a:pt x="1695" y="0"/>
                  </a:lnTo>
                  <a:lnTo>
                    <a:pt x="1695" y="15294"/>
                  </a:lnTo>
                  <a:close/>
                </a:path>
              </a:pathLst>
            </a:custGeom>
            <a:gradFill flip="none" rotWithShape="1">
              <a:gsLst>
                <a:gs pos="0">
                  <a:schemeClr val="accent1"/>
                </a:gs>
                <a:gs pos="100000">
                  <a:schemeClr val="accent1">
                    <a:lumMod val="50000"/>
                  </a:schemeClr>
                </a:gs>
              </a:gsLst>
              <a:lin ang="5400000" scaled="1"/>
              <a:tileRect/>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6" name="Freeform 18"/>
            <p:cNvSpPr>
              <a:spLocks/>
            </p:cNvSpPr>
            <p:nvPr/>
          </p:nvSpPr>
          <p:spPr bwMode="auto">
            <a:xfrm>
              <a:off x="1574800" y="849313"/>
              <a:ext cx="538162" cy="4856163"/>
            </a:xfrm>
            <a:custGeom>
              <a:avLst/>
              <a:gdLst>
                <a:gd name="T0" fmla="*/ 1695 w 1695"/>
                <a:gd name="T1" fmla="*/ 14746 h 15295"/>
                <a:gd name="T2" fmla="*/ 0 w 1695"/>
                <a:gd name="T3" fmla="*/ 15295 h 15295"/>
                <a:gd name="T4" fmla="*/ 0 w 1695"/>
                <a:gd name="T5" fmla="*/ 0 h 15295"/>
                <a:gd name="T6" fmla="*/ 1695 w 1695"/>
                <a:gd name="T7" fmla="*/ 547 h 15295"/>
                <a:gd name="T8" fmla="*/ 1695 w 1695"/>
                <a:gd name="T9" fmla="*/ 14746 h 15295"/>
              </a:gdLst>
              <a:ahLst/>
              <a:cxnLst>
                <a:cxn ang="0">
                  <a:pos x="T0" y="T1"/>
                </a:cxn>
                <a:cxn ang="0">
                  <a:pos x="T2" y="T3"/>
                </a:cxn>
                <a:cxn ang="0">
                  <a:pos x="T4" y="T5"/>
                </a:cxn>
                <a:cxn ang="0">
                  <a:pos x="T6" y="T7"/>
                </a:cxn>
                <a:cxn ang="0">
                  <a:pos x="T8" y="T9"/>
                </a:cxn>
              </a:cxnLst>
              <a:rect l="0" t="0" r="r" b="b"/>
              <a:pathLst>
                <a:path w="1695" h="15295">
                  <a:moveTo>
                    <a:pt x="1695" y="14746"/>
                  </a:moveTo>
                  <a:lnTo>
                    <a:pt x="0" y="15295"/>
                  </a:lnTo>
                  <a:lnTo>
                    <a:pt x="0" y="0"/>
                  </a:lnTo>
                  <a:lnTo>
                    <a:pt x="1695" y="547"/>
                  </a:lnTo>
                  <a:lnTo>
                    <a:pt x="1695" y="14746"/>
                  </a:lnTo>
                  <a:close/>
                </a:path>
              </a:pathLst>
            </a:custGeom>
            <a:gradFill>
              <a:gsLst>
                <a:gs pos="0">
                  <a:schemeClr val="accent1">
                    <a:lumMod val="60000"/>
                    <a:lumOff val="40000"/>
                  </a:schemeClr>
                </a:gs>
                <a:gs pos="100000">
                  <a:schemeClr val="accent1">
                    <a:lumMod val="7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213"/>
            <p:cNvSpPr>
              <a:spLocks noEditPoints="1"/>
            </p:cNvSpPr>
            <p:nvPr/>
          </p:nvSpPr>
          <p:spPr bwMode="auto">
            <a:xfrm>
              <a:off x="1116231" y="1232242"/>
              <a:ext cx="375801" cy="375802"/>
            </a:xfrm>
            <a:custGeom>
              <a:avLst/>
              <a:gdLst>
                <a:gd name="T0" fmla="*/ 8330 w 16095"/>
                <a:gd name="T1" fmla="*/ 13155 h 16095"/>
                <a:gd name="T2" fmla="*/ 8153 w 16095"/>
                <a:gd name="T3" fmla="*/ 13120 h 16095"/>
                <a:gd name="T4" fmla="*/ 5125 w 16095"/>
                <a:gd name="T5" fmla="*/ 12104 h 16095"/>
                <a:gd name="T6" fmla="*/ 5125 w 16095"/>
                <a:gd name="T7" fmla="*/ 12104 h 16095"/>
                <a:gd name="T8" fmla="*/ 4694 w 16095"/>
                <a:gd name="T9" fmla="*/ 11707 h 16095"/>
                <a:gd name="T10" fmla="*/ 1577 w 16095"/>
                <a:gd name="T11" fmla="*/ 10451 h 16095"/>
                <a:gd name="T12" fmla="*/ 15800 w 16095"/>
                <a:gd name="T13" fmla="*/ 45 h 16095"/>
                <a:gd name="T14" fmla="*/ 15716 w 16095"/>
                <a:gd name="T15" fmla="*/ 15 h 16095"/>
                <a:gd name="T16" fmla="*/ 15627 w 16095"/>
                <a:gd name="T17" fmla="*/ 1 h 16095"/>
                <a:gd name="T18" fmla="*/ 15537 w 16095"/>
                <a:gd name="T19" fmla="*/ 3 h 16095"/>
                <a:gd name="T20" fmla="*/ 15448 w 16095"/>
                <a:gd name="T21" fmla="*/ 21 h 16095"/>
                <a:gd name="T22" fmla="*/ 15362 w 16095"/>
                <a:gd name="T23" fmla="*/ 55 h 16095"/>
                <a:gd name="T24" fmla="*/ 210 w 16095"/>
                <a:gd name="T25" fmla="*/ 10154 h 16095"/>
                <a:gd name="T26" fmla="*/ 145 w 16095"/>
                <a:gd name="T27" fmla="*/ 10209 h 16095"/>
                <a:gd name="T28" fmla="*/ 91 w 16095"/>
                <a:gd name="T29" fmla="*/ 10275 h 16095"/>
                <a:gd name="T30" fmla="*/ 48 w 16095"/>
                <a:gd name="T31" fmla="*/ 10348 h 16095"/>
                <a:gd name="T32" fmla="*/ 18 w 16095"/>
                <a:gd name="T33" fmla="*/ 10428 h 16095"/>
                <a:gd name="T34" fmla="*/ 3 w 16095"/>
                <a:gd name="T35" fmla="*/ 10511 h 16095"/>
                <a:gd name="T36" fmla="*/ 1 w 16095"/>
                <a:gd name="T37" fmla="*/ 10597 h 16095"/>
                <a:gd name="T38" fmla="*/ 15 w 16095"/>
                <a:gd name="T39" fmla="*/ 10682 h 16095"/>
                <a:gd name="T40" fmla="*/ 42 w 16095"/>
                <a:gd name="T41" fmla="*/ 10764 h 16095"/>
                <a:gd name="T42" fmla="*/ 82 w 16095"/>
                <a:gd name="T43" fmla="*/ 10838 h 16095"/>
                <a:gd name="T44" fmla="*/ 134 w 16095"/>
                <a:gd name="T45" fmla="*/ 10904 h 16095"/>
                <a:gd name="T46" fmla="*/ 197 w 16095"/>
                <a:gd name="T47" fmla="*/ 10961 h 16095"/>
                <a:gd name="T48" fmla="*/ 269 w 16095"/>
                <a:gd name="T49" fmla="*/ 11007 h 16095"/>
                <a:gd name="T50" fmla="*/ 6102 w 16095"/>
                <a:gd name="T51" fmla="*/ 15842 h 16095"/>
                <a:gd name="T52" fmla="*/ 6148 w 16095"/>
                <a:gd name="T53" fmla="*/ 15910 h 16095"/>
                <a:gd name="T54" fmla="*/ 6206 w 16095"/>
                <a:gd name="T55" fmla="*/ 15968 h 16095"/>
                <a:gd name="T56" fmla="*/ 6270 w 16095"/>
                <a:gd name="T57" fmla="*/ 16018 h 16095"/>
                <a:gd name="T58" fmla="*/ 6341 w 16095"/>
                <a:gd name="T59" fmla="*/ 16055 h 16095"/>
                <a:gd name="T60" fmla="*/ 6419 w 16095"/>
                <a:gd name="T61" fmla="*/ 16081 h 16095"/>
                <a:gd name="T62" fmla="*/ 6499 w 16095"/>
                <a:gd name="T63" fmla="*/ 16093 h 16095"/>
                <a:gd name="T64" fmla="*/ 6572 w 16095"/>
                <a:gd name="T65" fmla="*/ 16094 h 16095"/>
                <a:gd name="T66" fmla="*/ 6652 w 16095"/>
                <a:gd name="T67" fmla="*/ 16082 h 16095"/>
                <a:gd name="T68" fmla="*/ 6729 w 16095"/>
                <a:gd name="T69" fmla="*/ 16058 h 16095"/>
                <a:gd name="T70" fmla="*/ 6800 w 16095"/>
                <a:gd name="T71" fmla="*/ 16022 h 16095"/>
                <a:gd name="T72" fmla="*/ 6866 w 16095"/>
                <a:gd name="T73" fmla="*/ 15974 h 16095"/>
                <a:gd name="T74" fmla="*/ 6922 w 16095"/>
                <a:gd name="T75" fmla="*/ 15917 h 16095"/>
                <a:gd name="T76" fmla="*/ 6970 w 16095"/>
                <a:gd name="T77" fmla="*/ 15851 h 16095"/>
                <a:gd name="T78" fmla="*/ 12958 w 16095"/>
                <a:gd name="T79" fmla="*/ 16081 h 16095"/>
                <a:gd name="T80" fmla="*/ 13077 w 16095"/>
                <a:gd name="T81" fmla="*/ 16095 h 16095"/>
                <a:gd name="T82" fmla="*/ 13157 w 16095"/>
                <a:gd name="T83" fmla="*/ 16089 h 16095"/>
                <a:gd name="T84" fmla="*/ 13234 w 16095"/>
                <a:gd name="T85" fmla="*/ 16070 h 16095"/>
                <a:gd name="T86" fmla="*/ 13309 w 16095"/>
                <a:gd name="T87" fmla="*/ 16038 h 16095"/>
                <a:gd name="T88" fmla="*/ 13415 w 16095"/>
                <a:gd name="T89" fmla="*/ 15964 h 16095"/>
                <a:gd name="T90" fmla="*/ 13504 w 16095"/>
                <a:gd name="T91" fmla="*/ 15858 h 16095"/>
                <a:gd name="T92" fmla="*/ 13561 w 16095"/>
                <a:gd name="T93" fmla="*/ 15730 h 16095"/>
                <a:gd name="T94" fmla="*/ 16093 w 16095"/>
                <a:gd name="T95" fmla="*/ 548 h 16095"/>
                <a:gd name="T96" fmla="*/ 16093 w 16095"/>
                <a:gd name="T97" fmla="*/ 457 h 16095"/>
                <a:gd name="T98" fmla="*/ 16076 w 16095"/>
                <a:gd name="T99" fmla="*/ 367 h 16095"/>
                <a:gd name="T100" fmla="*/ 16045 w 16095"/>
                <a:gd name="T101" fmla="*/ 284 h 16095"/>
                <a:gd name="T102" fmla="*/ 15997 w 16095"/>
                <a:gd name="T103" fmla="*/ 206 h 16095"/>
                <a:gd name="T104" fmla="*/ 15938 w 16095"/>
                <a:gd name="T105" fmla="*/ 138 h 16095"/>
                <a:gd name="T106" fmla="*/ 15865 w 16095"/>
                <a:gd name="T107" fmla="*/ 80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095" h="16095">
                  <a:moveTo>
                    <a:pt x="12684" y="14892"/>
                  </a:moveTo>
                  <a:lnTo>
                    <a:pt x="8388" y="13174"/>
                  </a:lnTo>
                  <a:lnTo>
                    <a:pt x="8368" y="13167"/>
                  </a:lnTo>
                  <a:lnTo>
                    <a:pt x="8349" y="13161"/>
                  </a:lnTo>
                  <a:lnTo>
                    <a:pt x="8330" y="13155"/>
                  </a:lnTo>
                  <a:lnTo>
                    <a:pt x="8310" y="13149"/>
                  </a:lnTo>
                  <a:lnTo>
                    <a:pt x="8271" y="13140"/>
                  </a:lnTo>
                  <a:lnTo>
                    <a:pt x="8232" y="13132"/>
                  </a:lnTo>
                  <a:lnTo>
                    <a:pt x="8192" y="13125"/>
                  </a:lnTo>
                  <a:lnTo>
                    <a:pt x="8153" y="13120"/>
                  </a:lnTo>
                  <a:lnTo>
                    <a:pt x="8114" y="13117"/>
                  </a:lnTo>
                  <a:lnTo>
                    <a:pt x="8074" y="13114"/>
                  </a:lnTo>
                  <a:lnTo>
                    <a:pt x="14689" y="2860"/>
                  </a:lnTo>
                  <a:lnTo>
                    <a:pt x="12684" y="14892"/>
                  </a:lnTo>
                  <a:close/>
                  <a:moveTo>
                    <a:pt x="5125" y="12104"/>
                  </a:moveTo>
                  <a:lnTo>
                    <a:pt x="5123" y="12102"/>
                  </a:lnTo>
                  <a:lnTo>
                    <a:pt x="5121" y="12099"/>
                  </a:lnTo>
                  <a:lnTo>
                    <a:pt x="14648" y="1902"/>
                  </a:lnTo>
                  <a:lnTo>
                    <a:pt x="6527" y="14558"/>
                  </a:lnTo>
                  <a:lnTo>
                    <a:pt x="5125" y="12104"/>
                  </a:lnTo>
                  <a:close/>
                  <a:moveTo>
                    <a:pt x="1577" y="10451"/>
                  </a:moveTo>
                  <a:lnTo>
                    <a:pt x="13234" y="2679"/>
                  </a:lnTo>
                  <a:lnTo>
                    <a:pt x="4759" y="11751"/>
                  </a:lnTo>
                  <a:lnTo>
                    <a:pt x="4726" y="11729"/>
                  </a:lnTo>
                  <a:lnTo>
                    <a:pt x="4694" y="11707"/>
                  </a:lnTo>
                  <a:lnTo>
                    <a:pt x="4678" y="11697"/>
                  </a:lnTo>
                  <a:lnTo>
                    <a:pt x="4661" y="11687"/>
                  </a:lnTo>
                  <a:lnTo>
                    <a:pt x="4643" y="11677"/>
                  </a:lnTo>
                  <a:lnTo>
                    <a:pt x="4625" y="11669"/>
                  </a:lnTo>
                  <a:lnTo>
                    <a:pt x="1577" y="10451"/>
                  </a:lnTo>
                  <a:close/>
                  <a:moveTo>
                    <a:pt x="15865" y="80"/>
                  </a:moveTo>
                  <a:lnTo>
                    <a:pt x="15850" y="70"/>
                  </a:lnTo>
                  <a:lnTo>
                    <a:pt x="15833" y="61"/>
                  </a:lnTo>
                  <a:lnTo>
                    <a:pt x="15817" y="53"/>
                  </a:lnTo>
                  <a:lnTo>
                    <a:pt x="15800" y="45"/>
                  </a:lnTo>
                  <a:lnTo>
                    <a:pt x="15784" y="38"/>
                  </a:lnTo>
                  <a:lnTo>
                    <a:pt x="15767" y="31"/>
                  </a:lnTo>
                  <a:lnTo>
                    <a:pt x="15750" y="25"/>
                  </a:lnTo>
                  <a:lnTo>
                    <a:pt x="15733" y="20"/>
                  </a:lnTo>
                  <a:lnTo>
                    <a:pt x="15716" y="15"/>
                  </a:lnTo>
                  <a:lnTo>
                    <a:pt x="15698" y="11"/>
                  </a:lnTo>
                  <a:lnTo>
                    <a:pt x="15681" y="8"/>
                  </a:lnTo>
                  <a:lnTo>
                    <a:pt x="15662" y="5"/>
                  </a:lnTo>
                  <a:lnTo>
                    <a:pt x="15645" y="3"/>
                  </a:lnTo>
                  <a:lnTo>
                    <a:pt x="15627" y="1"/>
                  </a:lnTo>
                  <a:lnTo>
                    <a:pt x="15609" y="0"/>
                  </a:lnTo>
                  <a:lnTo>
                    <a:pt x="15592" y="0"/>
                  </a:lnTo>
                  <a:lnTo>
                    <a:pt x="15574" y="0"/>
                  </a:lnTo>
                  <a:lnTo>
                    <a:pt x="15556" y="1"/>
                  </a:lnTo>
                  <a:lnTo>
                    <a:pt x="15537" y="3"/>
                  </a:lnTo>
                  <a:lnTo>
                    <a:pt x="15520" y="5"/>
                  </a:lnTo>
                  <a:lnTo>
                    <a:pt x="15501" y="8"/>
                  </a:lnTo>
                  <a:lnTo>
                    <a:pt x="15483" y="12"/>
                  </a:lnTo>
                  <a:lnTo>
                    <a:pt x="15465" y="16"/>
                  </a:lnTo>
                  <a:lnTo>
                    <a:pt x="15448" y="21"/>
                  </a:lnTo>
                  <a:lnTo>
                    <a:pt x="15430" y="26"/>
                  </a:lnTo>
                  <a:lnTo>
                    <a:pt x="15413" y="32"/>
                  </a:lnTo>
                  <a:lnTo>
                    <a:pt x="15396" y="39"/>
                  </a:lnTo>
                  <a:lnTo>
                    <a:pt x="15379" y="47"/>
                  </a:lnTo>
                  <a:lnTo>
                    <a:pt x="15362" y="55"/>
                  </a:lnTo>
                  <a:lnTo>
                    <a:pt x="15346" y="64"/>
                  </a:lnTo>
                  <a:lnTo>
                    <a:pt x="15329" y="74"/>
                  </a:lnTo>
                  <a:lnTo>
                    <a:pt x="15313" y="84"/>
                  </a:lnTo>
                  <a:lnTo>
                    <a:pt x="224" y="10144"/>
                  </a:lnTo>
                  <a:lnTo>
                    <a:pt x="210" y="10154"/>
                  </a:lnTo>
                  <a:lnTo>
                    <a:pt x="196" y="10164"/>
                  </a:lnTo>
                  <a:lnTo>
                    <a:pt x="182" y="10175"/>
                  </a:lnTo>
                  <a:lnTo>
                    <a:pt x="169" y="10186"/>
                  </a:lnTo>
                  <a:lnTo>
                    <a:pt x="157" y="10197"/>
                  </a:lnTo>
                  <a:lnTo>
                    <a:pt x="145" y="10209"/>
                  </a:lnTo>
                  <a:lnTo>
                    <a:pt x="133" y="10222"/>
                  </a:lnTo>
                  <a:lnTo>
                    <a:pt x="122" y="10234"/>
                  </a:lnTo>
                  <a:lnTo>
                    <a:pt x="111" y="10247"/>
                  </a:lnTo>
                  <a:lnTo>
                    <a:pt x="100" y="10262"/>
                  </a:lnTo>
                  <a:lnTo>
                    <a:pt x="91" y="10275"/>
                  </a:lnTo>
                  <a:lnTo>
                    <a:pt x="80" y="10289"/>
                  </a:lnTo>
                  <a:lnTo>
                    <a:pt x="71" y="10304"/>
                  </a:lnTo>
                  <a:lnTo>
                    <a:pt x="63" y="10318"/>
                  </a:lnTo>
                  <a:lnTo>
                    <a:pt x="55" y="10333"/>
                  </a:lnTo>
                  <a:lnTo>
                    <a:pt x="48" y="10348"/>
                  </a:lnTo>
                  <a:lnTo>
                    <a:pt x="41" y="10363"/>
                  </a:lnTo>
                  <a:lnTo>
                    <a:pt x="34" y="10379"/>
                  </a:lnTo>
                  <a:lnTo>
                    <a:pt x="29" y="10395"/>
                  </a:lnTo>
                  <a:lnTo>
                    <a:pt x="23" y="10411"/>
                  </a:lnTo>
                  <a:lnTo>
                    <a:pt x="18" y="10428"/>
                  </a:lnTo>
                  <a:lnTo>
                    <a:pt x="14" y="10444"/>
                  </a:lnTo>
                  <a:lnTo>
                    <a:pt x="10" y="10460"/>
                  </a:lnTo>
                  <a:lnTo>
                    <a:pt x="7" y="10477"/>
                  </a:lnTo>
                  <a:lnTo>
                    <a:pt x="5" y="10494"/>
                  </a:lnTo>
                  <a:lnTo>
                    <a:pt x="3" y="10511"/>
                  </a:lnTo>
                  <a:lnTo>
                    <a:pt x="1" y="10528"/>
                  </a:lnTo>
                  <a:lnTo>
                    <a:pt x="0" y="10545"/>
                  </a:lnTo>
                  <a:lnTo>
                    <a:pt x="0" y="10562"/>
                  </a:lnTo>
                  <a:lnTo>
                    <a:pt x="0" y="10579"/>
                  </a:lnTo>
                  <a:lnTo>
                    <a:pt x="1" y="10597"/>
                  </a:lnTo>
                  <a:lnTo>
                    <a:pt x="3" y="10614"/>
                  </a:lnTo>
                  <a:lnTo>
                    <a:pt x="5" y="10632"/>
                  </a:lnTo>
                  <a:lnTo>
                    <a:pt x="8" y="10649"/>
                  </a:lnTo>
                  <a:lnTo>
                    <a:pt x="11" y="10666"/>
                  </a:lnTo>
                  <a:lnTo>
                    <a:pt x="15" y="10682"/>
                  </a:lnTo>
                  <a:lnTo>
                    <a:pt x="19" y="10699"/>
                  </a:lnTo>
                  <a:lnTo>
                    <a:pt x="24" y="10715"/>
                  </a:lnTo>
                  <a:lnTo>
                    <a:pt x="29" y="10731"/>
                  </a:lnTo>
                  <a:lnTo>
                    <a:pt x="35" y="10747"/>
                  </a:lnTo>
                  <a:lnTo>
                    <a:pt x="42" y="10764"/>
                  </a:lnTo>
                  <a:lnTo>
                    <a:pt x="49" y="10779"/>
                  </a:lnTo>
                  <a:lnTo>
                    <a:pt x="56" y="10794"/>
                  </a:lnTo>
                  <a:lnTo>
                    <a:pt x="64" y="10809"/>
                  </a:lnTo>
                  <a:lnTo>
                    <a:pt x="73" y="10824"/>
                  </a:lnTo>
                  <a:lnTo>
                    <a:pt x="82" y="10838"/>
                  </a:lnTo>
                  <a:lnTo>
                    <a:pt x="92" y="10852"/>
                  </a:lnTo>
                  <a:lnTo>
                    <a:pt x="102" y="10865"/>
                  </a:lnTo>
                  <a:lnTo>
                    <a:pt x="112" y="10878"/>
                  </a:lnTo>
                  <a:lnTo>
                    <a:pt x="123" y="10891"/>
                  </a:lnTo>
                  <a:lnTo>
                    <a:pt x="134" y="10904"/>
                  </a:lnTo>
                  <a:lnTo>
                    <a:pt x="146" y="10916"/>
                  </a:lnTo>
                  <a:lnTo>
                    <a:pt x="158" y="10929"/>
                  </a:lnTo>
                  <a:lnTo>
                    <a:pt x="171" y="10940"/>
                  </a:lnTo>
                  <a:lnTo>
                    <a:pt x="183" y="10951"/>
                  </a:lnTo>
                  <a:lnTo>
                    <a:pt x="197" y="10961"/>
                  </a:lnTo>
                  <a:lnTo>
                    <a:pt x="210" y="10972"/>
                  </a:lnTo>
                  <a:lnTo>
                    <a:pt x="224" y="10981"/>
                  </a:lnTo>
                  <a:lnTo>
                    <a:pt x="239" y="10990"/>
                  </a:lnTo>
                  <a:lnTo>
                    <a:pt x="253" y="10999"/>
                  </a:lnTo>
                  <a:lnTo>
                    <a:pt x="269" y="11007"/>
                  </a:lnTo>
                  <a:lnTo>
                    <a:pt x="285" y="11015"/>
                  </a:lnTo>
                  <a:lnTo>
                    <a:pt x="300" y="11022"/>
                  </a:lnTo>
                  <a:lnTo>
                    <a:pt x="316" y="11029"/>
                  </a:lnTo>
                  <a:lnTo>
                    <a:pt x="4251" y="12603"/>
                  </a:lnTo>
                  <a:lnTo>
                    <a:pt x="6102" y="15842"/>
                  </a:lnTo>
                  <a:lnTo>
                    <a:pt x="6110" y="15856"/>
                  </a:lnTo>
                  <a:lnTo>
                    <a:pt x="6119" y="15870"/>
                  </a:lnTo>
                  <a:lnTo>
                    <a:pt x="6128" y="15884"/>
                  </a:lnTo>
                  <a:lnTo>
                    <a:pt x="6138" y="15897"/>
                  </a:lnTo>
                  <a:lnTo>
                    <a:pt x="6148" y="15910"/>
                  </a:lnTo>
                  <a:lnTo>
                    <a:pt x="6159" y="15922"/>
                  </a:lnTo>
                  <a:lnTo>
                    <a:pt x="6170" y="15934"/>
                  </a:lnTo>
                  <a:lnTo>
                    <a:pt x="6181" y="15946"/>
                  </a:lnTo>
                  <a:lnTo>
                    <a:pt x="6194" y="15957"/>
                  </a:lnTo>
                  <a:lnTo>
                    <a:pt x="6206" y="15968"/>
                  </a:lnTo>
                  <a:lnTo>
                    <a:pt x="6218" y="15979"/>
                  </a:lnTo>
                  <a:lnTo>
                    <a:pt x="6230" y="15989"/>
                  </a:lnTo>
                  <a:lnTo>
                    <a:pt x="6243" y="15999"/>
                  </a:lnTo>
                  <a:lnTo>
                    <a:pt x="6257" y="16008"/>
                  </a:lnTo>
                  <a:lnTo>
                    <a:pt x="6270" y="16018"/>
                  </a:lnTo>
                  <a:lnTo>
                    <a:pt x="6284" y="16026"/>
                  </a:lnTo>
                  <a:lnTo>
                    <a:pt x="6298" y="16034"/>
                  </a:lnTo>
                  <a:lnTo>
                    <a:pt x="6312" y="16041"/>
                  </a:lnTo>
                  <a:lnTo>
                    <a:pt x="6326" y="16048"/>
                  </a:lnTo>
                  <a:lnTo>
                    <a:pt x="6341" y="16055"/>
                  </a:lnTo>
                  <a:lnTo>
                    <a:pt x="6357" y="16061"/>
                  </a:lnTo>
                  <a:lnTo>
                    <a:pt x="6372" y="16067"/>
                  </a:lnTo>
                  <a:lnTo>
                    <a:pt x="6388" y="16072"/>
                  </a:lnTo>
                  <a:lnTo>
                    <a:pt x="6403" y="16076"/>
                  </a:lnTo>
                  <a:lnTo>
                    <a:pt x="6419" y="16081"/>
                  </a:lnTo>
                  <a:lnTo>
                    <a:pt x="6435" y="16084"/>
                  </a:lnTo>
                  <a:lnTo>
                    <a:pt x="6451" y="16087"/>
                  </a:lnTo>
                  <a:lnTo>
                    <a:pt x="6467" y="16090"/>
                  </a:lnTo>
                  <a:lnTo>
                    <a:pt x="6483" y="16092"/>
                  </a:lnTo>
                  <a:lnTo>
                    <a:pt x="6499" y="16093"/>
                  </a:lnTo>
                  <a:lnTo>
                    <a:pt x="6516" y="16094"/>
                  </a:lnTo>
                  <a:lnTo>
                    <a:pt x="6533" y="16095"/>
                  </a:lnTo>
                  <a:lnTo>
                    <a:pt x="6539" y="16095"/>
                  </a:lnTo>
                  <a:lnTo>
                    <a:pt x="6555" y="16095"/>
                  </a:lnTo>
                  <a:lnTo>
                    <a:pt x="6572" y="16094"/>
                  </a:lnTo>
                  <a:lnTo>
                    <a:pt x="6588" y="16093"/>
                  </a:lnTo>
                  <a:lnTo>
                    <a:pt x="6604" y="16091"/>
                  </a:lnTo>
                  <a:lnTo>
                    <a:pt x="6620" y="16088"/>
                  </a:lnTo>
                  <a:lnTo>
                    <a:pt x="6636" y="16085"/>
                  </a:lnTo>
                  <a:lnTo>
                    <a:pt x="6652" y="16082"/>
                  </a:lnTo>
                  <a:lnTo>
                    <a:pt x="6667" y="16078"/>
                  </a:lnTo>
                  <a:lnTo>
                    <a:pt x="6683" y="16074"/>
                  </a:lnTo>
                  <a:lnTo>
                    <a:pt x="6699" y="16069"/>
                  </a:lnTo>
                  <a:lnTo>
                    <a:pt x="6714" y="16063"/>
                  </a:lnTo>
                  <a:lnTo>
                    <a:pt x="6729" y="16058"/>
                  </a:lnTo>
                  <a:lnTo>
                    <a:pt x="6743" y="16051"/>
                  </a:lnTo>
                  <a:lnTo>
                    <a:pt x="6758" y="16045"/>
                  </a:lnTo>
                  <a:lnTo>
                    <a:pt x="6772" y="16037"/>
                  </a:lnTo>
                  <a:lnTo>
                    <a:pt x="6786" y="16030"/>
                  </a:lnTo>
                  <a:lnTo>
                    <a:pt x="6800" y="16022"/>
                  </a:lnTo>
                  <a:lnTo>
                    <a:pt x="6813" y="16013"/>
                  </a:lnTo>
                  <a:lnTo>
                    <a:pt x="6827" y="16003"/>
                  </a:lnTo>
                  <a:lnTo>
                    <a:pt x="6840" y="15994"/>
                  </a:lnTo>
                  <a:lnTo>
                    <a:pt x="6852" y="15984"/>
                  </a:lnTo>
                  <a:lnTo>
                    <a:pt x="6866" y="15974"/>
                  </a:lnTo>
                  <a:lnTo>
                    <a:pt x="6878" y="15963"/>
                  </a:lnTo>
                  <a:lnTo>
                    <a:pt x="6889" y="15952"/>
                  </a:lnTo>
                  <a:lnTo>
                    <a:pt x="6901" y="15941"/>
                  </a:lnTo>
                  <a:lnTo>
                    <a:pt x="6912" y="15929"/>
                  </a:lnTo>
                  <a:lnTo>
                    <a:pt x="6922" y="15917"/>
                  </a:lnTo>
                  <a:lnTo>
                    <a:pt x="6933" y="15904"/>
                  </a:lnTo>
                  <a:lnTo>
                    <a:pt x="6943" y="15891"/>
                  </a:lnTo>
                  <a:lnTo>
                    <a:pt x="6952" y="15878"/>
                  </a:lnTo>
                  <a:lnTo>
                    <a:pt x="6961" y="15864"/>
                  </a:lnTo>
                  <a:lnTo>
                    <a:pt x="6970" y="15851"/>
                  </a:lnTo>
                  <a:lnTo>
                    <a:pt x="8014" y="14108"/>
                  </a:lnTo>
                  <a:lnTo>
                    <a:pt x="12890" y="16059"/>
                  </a:lnTo>
                  <a:lnTo>
                    <a:pt x="12913" y="16067"/>
                  </a:lnTo>
                  <a:lnTo>
                    <a:pt x="12936" y="16074"/>
                  </a:lnTo>
                  <a:lnTo>
                    <a:pt x="12958" y="16081"/>
                  </a:lnTo>
                  <a:lnTo>
                    <a:pt x="12983" y="16086"/>
                  </a:lnTo>
                  <a:lnTo>
                    <a:pt x="13006" y="16090"/>
                  </a:lnTo>
                  <a:lnTo>
                    <a:pt x="13030" y="16093"/>
                  </a:lnTo>
                  <a:lnTo>
                    <a:pt x="13053" y="16094"/>
                  </a:lnTo>
                  <a:lnTo>
                    <a:pt x="13077" y="16095"/>
                  </a:lnTo>
                  <a:lnTo>
                    <a:pt x="13093" y="16095"/>
                  </a:lnTo>
                  <a:lnTo>
                    <a:pt x="13109" y="16094"/>
                  </a:lnTo>
                  <a:lnTo>
                    <a:pt x="13124" y="16093"/>
                  </a:lnTo>
                  <a:lnTo>
                    <a:pt x="13141" y="16091"/>
                  </a:lnTo>
                  <a:lnTo>
                    <a:pt x="13157" y="16089"/>
                  </a:lnTo>
                  <a:lnTo>
                    <a:pt x="13173" y="16086"/>
                  </a:lnTo>
                  <a:lnTo>
                    <a:pt x="13188" y="16083"/>
                  </a:lnTo>
                  <a:lnTo>
                    <a:pt x="13204" y="16079"/>
                  </a:lnTo>
                  <a:lnTo>
                    <a:pt x="13219" y="16075"/>
                  </a:lnTo>
                  <a:lnTo>
                    <a:pt x="13234" y="16070"/>
                  </a:lnTo>
                  <a:lnTo>
                    <a:pt x="13250" y="16064"/>
                  </a:lnTo>
                  <a:lnTo>
                    <a:pt x="13265" y="16059"/>
                  </a:lnTo>
                  <a:lnTo>
                    <a:pt x="13279" y="16052"/>
                  </a:lnTo>
                  <a:lnTo>
                    <a:pt x="13294" y="16046"/>
                  </a:lnTo>
                  <a:lnTo>
                    <a:pt x="13309" y="16038"/>
                  </a:lnTo>
                  <a:lnTo>
                    <a:pt x="13324" y="16031"/>
                  </a:lnTo>
                  <a:lnTo>
                    <a:pt x="13348" y="16016"/>
                  </a:lnTo>
                  <a:lnTo>
                    <a:pt x="13371" y="15999"/>
                  </a:lnTo>
                  <a:lnTo>
                    <a:pt x="13394" y="15982"/>
                  </a:lnTo>
                  <a:lnTo>
                    <a:pt x="13415" y="15964"/>
                  </a:lnTo>
                  <a:lnTo>
                    <a:pt x="13435" y="15945"/>
                  </a:lnTo>
                  <a:lnTo>
                    <a:pt x="13454" y="15924"/>
                  </a:lnTo>
                  <a:lnTo>
                    <a:pt x="13473" y="15903"/>
                  </a:lnTo>
                  <a:lnTo>
                    <a:pt x="13489" y="15881"/>
                  </a:lnTo>
                  <a:lnTo>
                    <a:pt x="13504" y="15858"/>
                  </a:lnTo>
                  <a:lnTo>
                    <a:pt x="13518" y="15833"/>
                  </a:lnTo>
                  <a:lnTo>
                    <a:pt x="13531" y="15808"/>
                  </a:lnTo>
                  <a:lnTo>
                    <a:pt x="13542" y="15783"/>
                  </a:lnTo>
                  <a:lnTo>
                    <a:pt x="13552" y="15757"/>
                  </a:lnTo>
                  <a:lnTo>
                    <a:pt x="13561" y="15730"/>
                  </a:lnTo>
                  <a:lnTo>
                    <a:pt x="13568" y="15703"/>
                  </a:lnTo>
                  <a:lnTo>
                    <a:pt x="13573" y="15675"/>
                  </a:lnTo>
                  <a:lnTo>
                    <a:pt x="16088" y="585"/>
                  </a:lnTo>
                  <a:lnTo>
                    <a:pt x="16091" y="567"/>
                  </a:lnTo>
                  <a:lnTo>
                    <a:pt x="16093" y="548"/>
                  </a:lnTo>
                  <a:lnTo>
                    <a:pt x="16094" y="530"/>
                  </a:lnTo>
                  <a:lnTo>
                    <a:pt x="16095" y="512"/>
                  </a:lnTo>
                  <a:lnTo>
                    <a:pt x="16095" y="493"/>
                  </a:lnTo>
                  <a:lnTo>
                    <a:pt x="16094" y="475"/>
                  </a:lnTo>
                  <a:lnTo>
                    <a:pt x="16093" y="457"/>
                  </a:lnTo>
                  <a:lnTo>
                    <a:pt x="16091" y="439"/>
                  </a:lnTo>
                  <a:lnTo>
                    <a:pt x="16088" y="420"/>
                  </a:lnTo>
                  <a:lnTo>
                    <a:pt x="16085" y="402"/>
                  </a:lnTo>
                  <a:lnTo>
                    <a:pt x="16081" y="385"/>
                  </a:lnTo>
                  <a:lnTo>
                    <a:pt x="16076" y="367"/>
                  </a:lnTo>
                  <a:lnTo>
                    <a:pt x="16071" y="350"/>
                  </a:lnTo>
                  <a:lnTo>
                    <a:pt x="16066" y="333"/>
                  </a:lnTo>
                  <a:lnTo>
                    <a:pt x="16059" y="317"/>
                  </a:lnTo>
                  <a:lnTo>
                    <a:pt x="16052" y="300"/>
                  </a:lnTo>
                  <a:lnTo>
                    <a:pt x="16045" y="284"/>
                  </a:lnTo>
                  <a:lnTo>
                    <a:pt x="16037" y="268"/>
                  </a:lnTo>
                  <a:lnTo>
                    <a:pt x="16028" y="251"/>
                  </a:lnTo>
                  <a:lnTo>
                    <a:pt x="16019" y="236"/>
                  </a:lnTo>
                  <a:lnTo>
                    <a:pt x="16008" y="221"/>
                  </a:lnTo>
                  <a:lnTo>
                    <a:pt x="15997" y="206"/>
                  </a:lnTo>
                  <a:lnTo>
                    <a:pt x="15987" y="192"/>
                  </a:lnTo>
                  <a:lnTo>
                    <a:pt x="15975" y="178"/>
                  </a:lnTo>
                  <a:lnTo>
                    <a:pt x="15963" y="164"/>
                  </a:lnTo>
                  <a:lnTo>
                    <a:pt x="15951" y="151"/>
                  </a:lnTo>
                  <a:lnTo>
                    <a:pt x="15938" y="138"/>
                  </a:lnTo>
                  <a:lnTo>
                    <a:pt x="15924" y="126"/>
                  </a:lnTo>
                  <a:lnTo>
                    <a:pt x="15910" y="114"/>
                  </a:lnTo>
                  <a:lnTo>
                    <a:pt x="15896" y="102"/>
                  </a:lnTo>
                  <a:lnTo>
                    <a:pt x="15881" y="92"/>
                  </a:lnTo>
                  <a:lnTo>
                    <a:pt x="15865" y="80"/>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8" name="Group 17"/>
          <p:cNvGrpSpPr/>
          <p:nvPr/>
        </p:nvGrpSpPr>
        <p:grpSpPr>
          <a:xfrm>
            <a:off x="2639388" y="3064669"/>
            <a:ext cx="807243" cy="2536031"/>
            <a:chOff x="3706813" y="2943225"/>
            <a:chExt cx="1076324" cy="3381375"/>
          </a:xfrm>
        </p:grpSpPr>
        <p:sp>
          <p:nvSpPr>
            <p:cNvPr id="19" name="Freeform 5"/>
            <p:cNvSpPr>
              <a:spLocks/>
            </p:cNvSpPr>
            <p:nvPr/>
          </p:nvSpPr>
          <p:spPr bwMode="auto">
            <a:xfrm>
              <a:off x="3706813" y="2943225"/>
              <a:ext cx="538162" cy="3109913"/>
            </a:xfrm>
            <a:custGeom>
              <a:avLst/>
              <a:gdLst>
                <a:gd name="T0" fmla="*/ 1695 w 1695"/>
                <a:gd name="T1" fmla="*/ 9796 h 9796"/>
                <a:gd name="T2" fmla="*/ 0 w 1695"/>
                <a:gd name="T3" fmla="*/ 9249 h 9796"/>
                <a:gd name="T4" fmla="*/ 0 w 1695"/>
                <a:gd name="T5" fmla="*/ 548 h 9796"/>
                <a:gd name="T6" fmla="*/ 1695 w 1695"/>
                <a:gd name="T7" fmla="*/ 0 h 9796"/>
                <a:gd name="T8" fmla="*/ 1695 w 1695"/>
                <a:gd name="T9" fmla="*/ 9796 h 9796"/>
              </a:gdLst>
              <a:ahLst/>
              <a:cxnLst>
                <a:cxn ang="0">
                  <a:pos x="T0" y="T1"/>
                </a:cxn>
                <a:cxn ang="0">
                  <a:pos x="T2" y="T3"/>
                </a:cxn>
                <a:cxn ang="0">
                  <a:pos x="T4" y="T5"/>
                </a:cxn>
                <a:cxn ang="0">
                  <a:pos x="T6" y="T7"/>
                </a:cxn>
                <a:cxn ang="0">
                  <a:pos x="T8" y="T9"/>
                </a:cxn>
              </a:cxnLst>
              <a:rect l="0" t="0" r="r" b="b"/>
              <a:pathLst>
                <a:path w="1695" h="9796">
                  <a:moveTo>
                    <a:pt x="1695" y="9796"/>
                  </a:moveTo>
                  <a:lnTo>
                    <a:pt x="0" y="9249"/>
                  </a:lnTo>
                  <a:lnTo>
                    <a:pt x="0" y="548"/>
                  </a:lnTo>
                  <a:lnTo>
                    <a:pt x="1695" y="0"/>
                  </a:lnTo>
                  <a:lnTo>
                    <a:pt x="1695" y="9796"/>
                  </a:lnTo>
                  <a:close/>
                </a:path>
              </a:pathLst>
            </a:custGeom>
            <a:gradFill>
              <a:gsLst>
                <a:gs pos="0">
                  <a:schemeClr val="accent4">
                    <a:lumMod val="75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0" name="Freeform 6"/>
            <p:cNvSpPr>
              <a:spLocks/>
            </p:cNvSpPr>
            <p:nvPr/>
          </p:nvSpPr>
          <p:spPr bwMode="auto">
            <a:xfrm>
              <a:off x="4244975" y="2944813"/>
              <a:ext cx="538162" cy="3111500"/>
            </a:xfrm>
            <a:custGeom>
              <a:avLst/>
              <a:gdLst>
                <a:gd name="T0" fmla="*/ 1695 w 1695"/>
                <a:gd name="T1" fmla="*/ 9249 h 9797"/>
                <a:gd name="T2" fmla="*/ 0 w 1695"/>
                <a:gd name="T3" fmla="*/ 9797 h 9797"/>
                <a:gd name="T4" fmla="*/ 0 w 1695"/>
                <a:gd name="T5" fmla="*/ 0 h 9797"/>
                <a:gd name="T6" fmla="*/ 1695 w 1695"/>
                <a:gd name="T7" fmla="*/ 549 h 9797"/>
                <a:gd name="T8" fmla="*/ 1695 w 1695"/>
                <a:gd name="T9" fmla="*/ 9249 h 9797"/>
              </a:gdLst>
              <a:ahLst/>
              <a:cxnLst>
                <a:cxn ang="0">
                  <a:pos x="T0" y="T1"/>
                </a:cxn>
                <a:cxn ang="0">
                  <a:pos x="T2" y="T3"/>
                </a:cxn>
                <a:cxn ang="0">
                  <a:pos x="T4" y="T5"/>
                </a:cxn>
                <a:cxn ang="0">
                  <a:pos x="T6" y="T7"/>
                </a:cxn>
                <a:cxn ang="0">
                  <a:pos x="T8" y="T9"/>
                </a:cxn>
              </a:cxnLst>
              <a:rect l="0" t="0" r="r" b="b"/>
              <a:pathLst>
                <a:path w="1695" h="9797">
                  <a:moveTo>
                    <a:pt x="1695" y="9249"/>
                  </a:moveTo>
                  <a:lnTo>
                    <a:pt x="0" y="9797"/>
                  </a:lnTo>
                  <a:lnTo>
                    <a:pt x="0" y="0"/>
                  </a:lnTo>
                  <a:lnTo>
                    <a:pt x="1695" y="549"/>
                  </a:lnTo>
                  <a:lnTo>
                    <a:pt x="1695" y="9249"/>
                  </a:lnTo>
                  <a:close/>
                </a:path>
              </a:pathLst>
            </a:custGeom>
            <a:gradFill>
              <a:gsLst>
                <a:gs pos="0">
                  <a:schemeClr val="accent4">
                    <a:lumMod val="75000"/>
                  </a:schemeClr>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13"/>
            <p:cNvSpPr>
              <a:spLocks/>
            </p:cNvSpPr>
            <p:nvPr/>
          </p:nvSpPr>
          <p:spPr bwMode="auto">
            <a:xfrm>
              <a:off x="4241800" y="3043238"/>
              <a:ext cx="538162" cy="2662238"/>
            </a:xfrm>
            <a:custGeom>
              <a:avLst/>
              <a:gdLst>
                <a:gd name="T0" fmla="*/ 1696 w 1696"/>
                <a:gd name="T1" fmla="*/ 7835 h 8384"/>
                <a:gd name="T2" fmla="*/ 0 w 1696"/>
                <a:gd name="T3" fmla="*/ 8384 h 8384"/>
                <a:gd name="T4" fmla="*/ 0 w 1696"/>
                <a:gd name="T5" fmla="*/ 0 h 8384"/>
                <a:gd name="T6" fmla="*/ 1696 w 1696"/>
                <a:gd name="T7" fmla="*/ 547 h 8384"/>
                <a:gd name="T8" fmla="*/ 1696 w 1696"/>
                <a:gd name="T9" fmla="*/ 7835 h 8384"/>
              </a:gdLst>
              <a:ahLst/>
              <a:cxnLst>
                <a:cxn ang="0">
                  <a:pos x="T0" y="T1"/>
                </a:cxn>
                <a:cxn ang="0">
                  <a:pos x="T2" y="T3"/>
                </a:cxn>
                <a:cxn ang="0">
                  <a:pos x="T4" y="T5"/>
                </a:cxn>
                <a:cxn ang="0">
                  <a:pos x="T6" y="T7"/>
                </a:cxn>
                <a:cxn ang="0">
                  <a:pos x="T8" y="T9"/>
                </a:cxn>
              </a:cxnLst>
              <a:rect l="0" t="0" r="r" b="b"/>
              <a:pathLst>
                <a:path w="1696" h="8384">
                  <a:moveTo>
                    <a:pt x="1696" y="7835"/>
                  </a:moveTo>
                  <a:lnTo>
                    <a:pt x="0" y="8384"/>
                  </a:lnTo>
                  <a:lnTo>
                    <a:pt x="0" y="0"/>
                  </a:lnTo>
                  <a:lnTo>
                    <a:pt x="1696" y="547"/>
                  </a:lnTo>
                  <a:lnTo>
                    <a:pt x="1696" y="7835"/>
                  </a:lnTo>
                  <a:close/>
                </a:path>
              </a:pathLst>
            </a:custGeom>
            <a:gradFill>
              <a:gsLst>
                <a:gs pos="0">
                  <a:schemeClr val="accent4">
                    <a:lumMod val="60000"/>
                    <a:lumOff val="40000"/>
                  </a:schemeClr>
                </a:gs>
                <a:gs pos="100000">
                  <a:schemeClr val="accent4">
                    <a:lumMod val="7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Freeform 19"/>
            <p:cNvSpPr>
              <a:spLocks/>
            </p:cNvSpPr>
            <p:nvPr/>
          </p:nvSpPr>
          <p:spPr bwMode="auto">
            <a:xfrm>
              <a:off x="3938588" y="6286500"/>
              <a:ext cx="53975" cy="38100"/>
            </a:xfrm>
            <a:custGeom>
              <a:avLst/>
              <a:gdLst>
                <a:gd name="T0" fmla="*/ 94 w 169"/>
                <a:gd name="T1" fmla="*/ 72 h 119"/>
                <a:gd name="T2" fmla="*/ 93 w 169"/>
                <a:gd name="T3" fmla="*/ 65 h 119"/>
                <a:gd name="T4" fmla="*/ 91 w 169"/>
                <a:gd name="T5" fmla="*/ 60 h 119"/>
                <a:gd name="T6" fmla="*/ 98 w 169"/>
                <a:gd name="T7" fmla="*/ 59 h 119"/>
                <a:gd name="T8" fmla="*/ 104 w 169"/>
                <a:gd name="T9" fmla="*/ 55 h 119"/>
                <a:gd name="T10" fmla="*/ 109 w 169"/>
                <a:gd name="T11" fmla="*/ 50 h 119"/>
                <a:gd name="T12" fmla="*/ 114 w 169"/>
                <a:gd name="T13" fmla="*/ 44 h 119"/>
                <a:gd name="T14" fmla="*/ 116 w 169"/>
                <a:gd name="T15" fmla="*/ 38 h 119"/>
                <a:gd name="T16" fmla="*/ 117 w 169"/>
                <a:gd name="T17" fmla="*/ 31 h 119"/>
                <a:gd name="T18" fmla="*/ 117 w 169"/>
                <a:gd name="T19" fmla="*/ 24 h 119"/>
                <a:gd name="T20" fmla="*/ 114 w 169"/>
                <a:gd name="T21" fmla="*/ 17 h 119"/>
                <a:gd name="T22" fmla="*/ 112 w 169"/>
                <a:gd name="T23" fmla="*/ 14 h 119"/>
                <a:gd name="T24" fmla="*/ 109 w 169"/>
                <a:gd name="T25" fmla="*/ 10 h 119"/>
                <a:gd name="T26" fmla="*/ 107 w 169"/>
                <a:gd name="T27" fmla="*/ 7 h 119"/>
                <a:gd name="T28" fmla="*/ 104 w 169"/>
                <a:gd name="T29" fmla="*/ 5 h 119"/>
                <a:gd name="T30" fmla="*/ 98 w 169"/>
                <a:gd name="T31" fmla="*/ 2 h 119"/>
                <a:gd name="T32" fmla="*/ 90 w 169"/>
                <a:gd name="T33" fmla="*/ 0 h 119"/>
                <a:gd name="T34" fmla="*/ 83 w 169"/>
                <a:gd name="T35" fmla="*/ 0 h 119"/>
                <a:gd name="T36" fmla="*/ 75 w 169"/>
                <a:gd name="T37" fmla="*/ 3 h 119"/>
                <a:gd name="T38" fmla="*/ 72 w 169"/>
                <a:gd name="T39" fmla="*/ 5 h 119"/>
                <a:gd name="T40" fmla="*/ 69 w 169"/>
                <a:gd name="T41" fmla="*/ 7 h 119"/>
                <a:gd name="T42" fmla="*/ 67 w 169"/>
                <a:gd name="T43" fmla="*/ 9 h 119"/>
                <a:gd name="T44" fmla="*/ 63 w 169"/>
                <a:gd name="T45" fmla="*/ 13 h 119"/>
                <a:gd name="T46" fmla="*/ 60 w 169"/>
                <a:gd name="T47" fmla="*/ 19 h 119"/>
                <a:gd name="T48" fmla="*/ 58 w 169"/>
                <a:gd name="T49" fmla="*/ 26 h 119"/>
                <a:gd name="T50" fmla="*/ 59 w 169"/>
                <a:gd name="T51" fmla="*/ 33 h 119"/>
                <a:gd name="T52" fmla="*/ 60 w 169"/>
                <a:gd name="T53" fmla="*/ 40 h 119"/>
                <a:gd name="T54" fmla="*/ 63 w 169"/>
                <a:gd name="T55" fmla="*/ 47 h 119"/>
                <a:gd name="T56" fmla="*/ 68 w 169"/>
                <a:gd name="T57" fmla="*/ 52 h 119"/>
                <a:gd name="T58" fmla="*/ 73 w 169"/>
                <a:gd name="T59" fmla="*/ 56 h 119"/>
                <a:gd name="T60" fmla="*/ 79 w 169"/>
                <a:gd name="T61" fmla="*/ 60 h 119"/>
                <a:gd name="T62" fmla="*/ 82 w 169"/>
                <a:gd name="T63" fmla="*/ 65 h 119"/>
                <a:gd name="T64" fmla="*/ 84 w 169"/>
                <a:gd name="T65" fmla="*/ 72 h 119"/>
                <a:gd name="T66" fmla="*/ 73 w 169"/>
                <a:gd name="T67" fmla="*/ 73 h 119"/>
                <a:gd name="T68" fmla="*/ 61 w 169"/>
                <a:gd name="T69" fmla="*/ 74 h 119"/>
                <a:gd name="T70" fmla="*/ 51 w 169"/>
                <a:gd name="T71" fmla="*/ 76 h 119"/>
                <a:gd name="T72" fmla="*/ 40 w 169"/>
                <a:gd name="T73" fmla="*/ 78 h 119"/>
                <a:gd name="T74" fmla="*/ 30 w 169"/>
                <a:gd name="T75" fmla="*/ 83 h 119"/>
                <a:gd name="T76" fmla="*/ 20 w 169"/>
                <a:gd name="T77" fmla="*/ 86 h 119"/>
                <a:gd name="T78" fmla="*/ 10 w 169"/>
                <a:gd name="T79" fmla="*/ 92 h 119"/>
                <a:gd name="T80" fmla="*/ 0 w 169"/>
                <a:gd name="T81" fmla="*/ 97 h 119"/>
                <a:gd name="T82" fmla="*/ 5 w 169"/>
                <a:gd name="T83" fmla="*/ 108 h 119"/>
                <a:gd name="T84" fmla="*/ 8 w 169"/>
                <a:gd name="T85" fmla="*/ 119 h 119"/>
                <a:gd name="T86" fmla="*/ 18 w 169"/>
                <a:gd name="T87" fmla="*/ 116 h 119"/>
                <a:gd name="T88" fmla="*/ 27 w 169"/>
                <a:gd name="T89" fmla="*/ 112 h 119"/>
                <a:gd name="T90" fmla="*/ 37 w 169"/>
                <a:gd name="T91" fmla="*/ 109 h 119"/>
                <a:gd name="T92" fmla="*/ 46 w 169"/>
                <a:gd name="T93" fmla="*/ 107 h 119"/>
                <a:gd name="T94" fmla="*/ 66 w 169"/>
                <a:gd name="T95" fmla="*/ 104 h 119"/>
                <a:gd name="T96" fmla="*/ 85 w 169"/>
                <a:gd name="T97" fmla="*/ 103 h 119"/>
                <a:gd name="T98" fmla="*/ 105 w 169"/>
                <a:gd name="T99" fmla="*/ 103 h 119"/>
                <a:gd name="T100" fmla="*/ 124 w 169"/>
                <a:gd name="T101" fmla="*/ 104 h 119"/>
                <a:gd name="T102" fmla="*/ 145 w 169"/>
                <a:gd name="T103" fmla="*/ 105 h 119"/>
                <a:gd name="T104" fmla="*/ 164 w 169"/>
                <a:gd name="T105" fmla="*/ 107 h 119"/>
                <a:gd name="T106" fmla="*/ 166 w 169"/>
                <a:gd name="T107" fmla="*/ 96 h 119"/>
                <a:gd name="T108" fmla="*/ 169 w 169"/>
                <a:gd name="T109" fmla="*/ 86 h 119"/>
                <a:gd name="T110" fmla="*/ 161 w 169"/>
                <a:gd name="T111" fmla="*/ 83 h 119"/>
                <a:gd name="T112" fmla="*/ 151 w 169"/>
                <a:gd name="T113" fmla="*/ 79 h 119"/>
                <a:gd name="T114" fmla="*/ 141 w 169"/>
                <a:gd name="T115" fmla="*/ 76 h 119"/>
                <a:gd name="T116" fmla="*/ 133 w 169"/>
                <a:gd name="T117" fmla="*/ 75 h 119"/>
                <a:gd name="T118" fmla="*/ 114 w 169"/>
                <a:gd name="T119" fmla="*/ 72 h 119"/>
                <a:gd name="T120" fmla="*/ 94 w 169"/>
                <a:gd name="T121" fmla="*/ 7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9" h="119">
                  <a:moveTo>
                    <a:pt x="94" y="72"/>
                  </a:moveTo>
                  <a:lnTo>
                    <a:pt x="93" y="65"/>
                  </a:lnTo>
                  <a:lnTo>
                    <a:pt x="91" y="60"/>
                  </a:lnTo>
                  <a:lnTo>
                    <a:pt x="98" y="59"/>
                  </a:lnTo>
                  <a:lnTo>
                    <a:pt x="104" y="55"/>
                  </a:lnTo>
                  <a:lnTo>
                    <a:pt x="109" y="50"/>
                  </a:lnTo>
                  <a:lnTo>
                    <a:pt x="114" y="44"/>
                  </a:lnTo>
                  <a:lnTo>
                    <a:pt x="116" y="38"/>
                  </a:lnTo>
                  <a:lnTo>
                    <a:pt x="117" y="31"/>
                  </a:lnTo>
                  <a:lnTo>
                    <a:pt x="117" y="24"/>
                  </a:lnTo>
                  <a:lnTo>
                    <a:pt x="114" y="17"/>
                  </a:lnTo>
                  <a:lnTo>
                    <a:pt x="112" y="14"/>
                  </a:lnTo>
                  <a:lnTo>
                    <a:pt x="109" y="10"/>
                  </a:lnTo>
                  <a:lnTo>
                    <a:pt x="107" y="7"/>
                  </a:lnTo>
                  <a:lnTo>
                    <a:pt x="104" y="5"/>
                  </a:lnTo>
                  <a:lnTo>
                    <a:pt x="98" y="2"/>
                  </a:lnTo>
                  <a:lnTo>
                    <a:pt x="90" y="0"/>
                  </a:lnTo>
                  <a:lnTo>
                    <a:pt x="83" y="0"/>
                  </a:lnTo>
                  <a:lnTo>
                    <a:pt x="75" y="3"/>
                  </a:lnTo>
                  <a:lnTo>
                    <a:pt x="72" y="5"/>
                  </a:lnTo>
                  <a:lnTo>
                    <a:pt x="69" y="7"/>
                  </a:lnTo>
                  <a:lnTo>
                    <a:pt x="67" y="9"/>
                  </a:lnTo>
                  <a:lnTo>
                    <a:pt x="63" y="13"/>
                  </a:lnTo>
                  <a:lnTo>
                    <a:pt x="60" y="19"/>
                  </a:lnTo>
                  <a:lnTo>
                    <a:pt x="58" y="26"/>
                  </a:lnTo>
                  <a:lnTo>
                    <a:pt x="59" y="33"/>
                  </a:lnTo>
                  <a:lnTo>
                    <a:pt x="60" y="40"/>
                  </a:lnTo>
                  <a:lnTo>
                    <a:pt x="63" y="47"/>
                  </a:lnTo>
                  <a:lnTo>
                    <a:pt x="68" y="52"/>
                  </a:lnTo>
                  <a:lnTo>
                    <a:pt x="73" y="56"/>
                  </a:lnTo>
                  <a:lnTo>
                    <a:pt x="79" y="60"/>
                  </a:lnTo>
                  <a:lnTo>
                    <a:pt x="82" y="65"/>
                  </a:lnTo>
                  <a:lnTo>
                    <a:pt x="84" y="72"/>
                  </a:lnTo>
                  <a:lnTo>
                    <a:pt x="73" y="73"/>
                  </a:lnTo>
                  <a:lnTo>
                    <a:pt x="61" y="74"/>
                  </a:lnTo>
                  <a:lnTo>
                    <a:pt x="51" y="76"/>
                  </a:lnTo>
                  <a:lnTo>
                    <a:pt x="40" y="78"/>
                  </a:lnTo>
                  <a:lnTo>
                    <a:pt x="30" y="83"/>
                  </a:lnTo>
                  <a:lnTo>
                    <a:pt x="20" y="86"/>
                  </a:lnTo>
                  <a:lnTo>
                    <a:pt x="10" y="92"/>
                  </a:lnTo>
                  <a:lnTo>
                    <a:pt x="0" y="97"/>
                  </a:lnTo>
                  <a:lnTo>
                    <a:pt x="5" y="108"/>
                  </a:lnTo>
                  <a:lnTo>
                    <a:pt x="8" y="119"/>
                  </a:lnTo>
                  <a:lnTo>
                    <a:pt x="18" y="116"/>
                  </a:lnTo>
                  <a:lnTo>
                    <a:pt x="27" y="112"/>
                  </a:lnTo>
                  <a:lnTo>
                    <a:pt x="37" y="109"/>
                  </a:lnTo>
                  <a:lnTo>
                    <a:pt x="46" y="107"/>
                  </a:lnTo>
                  <a:lnTo>
                    <a:pt x="66" y="104"/>
                  </a:lnTo>
                  <a:lnTo>
                    <a:pt x="85" y="103"/>
                  </a:lnTo>
                  <a:lnTo>
                    <a:pt x="105" y="103"/>
                  </a:lnTo>
                  <a:lnTo>
                    <a:pt x="124" y="104"/>
                  </a:lnTo>
                  <a:lnTo>
                    <a:pt x="145" y="105"/>
                  </a:lnTo>
                  <a:lnTo>
                    <a:pt x="164" y="107"/>
                  </a:lnTo>
                  <a:lnTo>
                    <a:pt x="166" y="96"/>
                  </a:lnTo>
                  <a:lnTo>
                    <a:pt x="169" y="86"/>
                  </a:lnTo>
                  <a:lnTo>
                    <a:pt x="161" y="83"/>
                  </a:lnTo>
                  <a:lnTo>
                    <a:pt x="151" y="79"/>
                  </a:lnTo>
                  <a:lnTo>
                    <a:pt x="141" y="76"/>
                  </a:lnTo>
                  <a:lnTo>
                    <a:pt x="133" y="75"/>
                  </a:lnTo>
                  <a:lnTo>
                    <a:pt x="114" y="72"/>
                  </a:lnTo>
                  <a:lnTo>
                    <a:pt x="94" y="7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3" name="Freeform 13"/>
            <p:cNvSpPr>
              <a:spLocks/>
            </p:cNvSpPr>
            <p:nvPr/>
          </p:nvSpPr>
          <p:spPr bwMode="auto">
            <a:xfrm flipH="1">
              <a:off x="3712253" y="3043238"/>
              <a:ext cx="535896" cy="2662238"/>
            </a:xfrm>
            <a:custGeom>
              <a:avLst/>
              <a:gdLst>
                <a:gd name="T0" fmla="*/ 1696 w 1696"/>
                <a:gd name="T1" fmla="*/ 7835 h 8384"/>
                <a:gd name="T2" fmla="*/ 0 w 1696"/>
                <a:gd name="T3" fmla="*/ 8384 h 8384"/>
                <a:gd name="T4" fmla="*/ 0 w 1696"/>
                <a:gd name="T5" fmla="*/ 0 h 8384"/>
                <a:gd name="T6" fmla="*/ 1696 w 1696"/>
                <a:gd name="T7" fmla="*/ 547 h 8384"/>
                <a:gd name="T8" fmla="*/ 1696 w 1696"/>
                <a:gd name="T9" fmla="*/ 7835 h 8384"/>
              </a:gdLst>
              <a:ahLst/>
              <a:cxnLst>
                <a:cxn ang="0">
                  <a:pos x="T0" y="T1"/>
                </a:cxn>
                <a:cxn ang="0">
                  <a:pos x="T2" y="T3"/>
                </a:cxn>
                <a:cxn ang="0">
                  <a:pos x="T4" y="T5"/>
                </a:cxn>
                <a:cxn ang="0">
                  <a:pos x="T6" y="T7"/>
                </a:cxn>
                <a:cxn ang="0">
                  <a:pos x="T8" y="T9"/>
                </a:cxn>
              </a:cxnLst>
              <a:rect l="0" t="0" r="r" b="b"/>
              <a:pathLst>
                <a:path w="1696" h="8384">
                  <a:moveTo>
                    <a:pt x="1696" y="7835"/>
                  </a:moveTo>
                  <a:lnTo>
                    <a:pt x="0" y="8384"/>
                  </a:lnTo>
                  <a:lnTo>
                    <a:pt x="0" y="0"/>
                  </a:lnTo>
                  <a:lnTo>
                    <a:pt x="1696" y="547"/>
                  </a:lnTo>
                  <a:lnTo>
                    <a:pt x="1696" y="7835"/>
                  </a:lnTo>
                  <a:close/>
                </a:path>
              </a:pathLst>
            </a:custGeom>
            <a:gradFill>
              <a:gsLst>
                <a:gs pos="0">
                  <a:schemeClr val="accent4"/>
                </a:gs>
                <a:gs pos="100000">
                  <a:schemeClr val="accent4">
                    <a:lumMod val="50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4" name="Freeform 286"/>
            <p:cNvSpPr>
              <a:spLocks noEditPoints="1"/>
            </p:cNvSpPr>
            <p:nvPr/>
          </p:nvSpPr>
          <p:spPr bwMode="auto">
            <a:xfrm>
              <a:off x="3794039" y="3354664"/>
              <a:ext cx="363707" cy="364571"/>
            </a:xfrm>
            <a:custGeom>
              <a:avLst/>
              <a:gdLst>
                <a:gd name="T0" fmla="*/ 11438 w 16419"/>
                <a:gd name="T1" fmla="*/ 11992 h 16036"/>
                <a:gd name="T2" fmla="*/ 12051 w 16419"/>
                <a:gd name="T3" fmla="*/ 9611 h 16036"/>
                <a:gd name="T4" fmla="*/ 15080 w 16419"/>
                <a:gd name="T5" fmla="*/ 9931 h 16036"/>
                <a:gd name="T6" fmla="*/ 13248 w 16419"/>
                <a:gd name="T7" fmla="*/ 12967 h 16036"/>
                <a:gd name="T8" fmla="*/ 4590 w 16419"/>
                <a:gd name="T9" fmla="*/ 10655 h 16036"/>
                <a:gd name="T10" fmla="*/ 4429 w 16419"/>
                <a:gd name="T11" fmla="*/ 12231 h 16036"/>
                <a:gd name="T12" fmla="*/ 2147 w 16419"/>
                <a:gd name="T13" fmla="*/ 11712 h 16036"/>
                <a:gd name="T14" fmla="*/ 1073 w 16419"/>
                <a:gd name="T15" fmla="*/ 8277 h 16036"/>
                <a:gd name="T16" fmla="*/ 4139 w 16419"/>
                <a:gd name="T17" fmla="*/ 4183 h 16036"/>
                <a:gd name="T18" fmla="*/ 4533 w 16419"/>
                <a:gd name="T19" fmla="*/ 5582 h 16036"/>
                <a:gd name="T20" fmla="*/ 1073 w 16419"/>
                <a:gd name="T21" fmla="*/ 7759 h 16036"/>
                <a:gd name="T22" fmla="*/ 1997 w 16419"/>
                <a:gd name="T23" fmla="*/ 4578 h 16036"/>
                <a:gd name="T24" fmla="*/ 9313 w 16419"/>
                <a:gd name="T25" fmla="*/ 5095 h 16036"/>
                <a:gd name="T26" fmla="*/ 11066 w 16419"/>
                <a:gd name="T27" fmla="*/ 4695 h 16036"/>
                <a:gd name="T28" fmla="*/ 11565 w 16419"/>
                <a:gd name="T29" fmla="*/ 6759 h 16036"/>
                <a:gd name="T30" fmla="*/ 10152 w 16419"/>
                <a:gd name="T31" fmla="*/ 11598 h 16036"/>
                <a:gd name="T32" fmla="*/ 8474 w 16419"/>
                <a:gd name="T33" fmla="*/ 11394 h 16036"/>
                <a:gd name="T34" fmla="*/ 11313 w 16419"/>
                <a:gd name="T35" fmla="*/ 10543 h 16036"/>
                <a:gd name="T36" fmla="*/ 12142 w 16419"/>
                <a:gd name="T37" fmla="*/ 12889 h 16036"/>
                <a:gd name="T38" fmla="*/ 11354 w 16419"/>
                <a:gd name="T39" fmla="*/ 14282 h 16036"/>
                <a:gd name="T40" fmla="*/ 9710 w 16419"/>
                <a:gd name="T41" fmla="*/ 14564 h 16036"/>
                <a:gd name="T42" fmla="*/ 10935 w 16419"/>
                <a:gd name="T43" fmla="*/ 12871 h 16036"/>
                <a:gd name="T44" fmla="*/ 9524 w 16419"/>
                <a:gd name="T45" fmla="*/ 12005 h 16036"/>
                <a:gd name="T46" fmla="*/ 10393 w 16419"/>
                <a:gd name="T47" fmla="*/ 12757 h 16036"/>
                <a:gd name="T48" fmla="*/ 8904 w 16419"/>
                <a:gd name="T49" fmla="*/ 14636 h 16036"/>
                <a:gd name="T50" fmla="*/ 5284 w 16419"/>
                <a:gd name="T51" fmla="*/ 14382 h 16036"/>
                <a:gd name="T52" fmla="*/ 4071 w 16419"/>
                <a:gd name="T53" fmla="*/ 13005 h 16036"/>
                <a:gd name="T54" fmla="*/ 5783 w 16419"/>
                <a:gd name="T55" fmla="*/ 13367 h 16036"/>
                <a:gd name="T56" fmla="*/ 7945 w 16419"/>
                <a:gd name="T57" fmla="*/ 8277 h 16036"/>
                <a:gd name="T58" fmla="*/ 6342 w 16419"/>
                <a:gd name="T59" fmla="*/ 11582 h 16036"/>
                <a:gd name="T60" fmla="*/ 5136 w 16419"/>
                <a:gd name="T61" fmla="*/ 10650 h 16036"/>
                <a:gd name="T62" fmla="*/ 7945 w 16419"/>
                <a:gd name="T63" fmla="*/ 8277 h 16036"/>
                <a:gd name="T64" fmla="*/ 7024 w 16419"/>
                <a:gd name="T65" fmla="*/ 5084 h 16036"/>
                <a:gd name="T66" fmla="*/ 4843 w 16419"/>
                <a:gd name="T67" fmla="*/ 6857 h 16036"/>
                <a:gd name="T68" fmla="*/ 5321 w 16419"/>
                <a:gd name="T69" fmla="*/ 4784 h 16036"/>
                <a:gd name="T70" fmla="*/ 3667 w 16419"/>
                <a:gd name="T71" fmla="*/ 3305 h 16036"/>
                <a:gd name="T72" fmla="*/ 5215 w 16419"/>
                <a:gd name="T73" fmla="*/ 1684 h 16036"/>
                <a:gd name="T74" fmla="*/ 6448 w 16419"/>
                <a:gd name="T75" fmla="*/ 1771 h 16036"/>
                <a:gd name="T76" fmla="*/ 5148 w 16419"/>
                <a:gd name="T77" fmla="*/ 3833 h 16036"/>
                <a:gd name="T78" fmla="*/ 6569 w 16419"/>
                <a:gd name="T79" fmla="*/ 4486 h 16036"/>
                <a:gd name="T80" fmla="*/ 6014 w 16419"/>
                <a:gd name="T81" fmla="*/ 3301 h 16036"/>
                <a:gd name="T82" fmla="*/ 7732 w 16419"/>
                <a:gd name="T83" fmla="*/ 1205 h 16036"/>
                <a:gd name="T84" fmla="*/ 11565 w 16419"/>
                <a:gd name="T85" fmla="*/ 1859 h 16036"/>
                <a:gd name="T86" fmla="*/ 12421 w 16419"/>
                <a:gd name="T87" fmla="*/ 3513 h 16036"/>
                <a:gd name="T88" fmla="*/ 11123 w 16419"/>
                <a:gd name="T89" fmla="*/ 3527 h 16036"/>
                <a:gd name="T90" fmla="*/ 9758 w 16419"/>
                <a:gd name="T91" fmla="*/ 1525 h 16036"/>
                <a:gd name="T92" fmla="*/ 9852 w 16419"/>
                <a:gd name="T93" fmla="*/ 2463 h 16036"/>
                <a:gd name="T94" fmla="*/ 10437 w 16419"/>
                <a:gd name="T95" fmla="*/ 4348 h 16036"/>
                <a:gd name="T96" fmla="*/ 8786 w 16419"/>
                <a:gd name="T97" fmla="*/ 4626 h 16036"/>
                <a:gd name="T98" fmla="*/ 6848 w 16419"/>
                <a:gd name="T99" fmla="*/ 13930 h 16036"/>
                <a:gd name="T100" fmla="*/ 6020 w 16419"/>
                <a:gd name="T101" fmla="*/ 12187 h 16036"/>
                <a:gd name="T102" fmla="*/ 7521 w 16419"/>
                <a:gd name="T103" fmla="*/ 11934 h 16036"/>
                <a:gd name="T104" fmla="*/ 12063 w 16419"/>
                <a:gd name="T105" fmla="*/ 6494 h 16036"/>
                <a:gd name="T106" fmla="*/ 11695 w 16419"/>
                <a:gd name="T107" fmla="*/ 4461 h 16036"/>
                <a:gd name="T108" fmla="*/ 13078 w 16419"/>
                <a:gd name="T109" fmla="*/ 3710 h 16036"/>
                <a:gd name="T110" fmla="*/ 14700 w 16419"/>
                <a:gd name="T111" fmla="*/ 5106 h 16036"/>
                <a:gd name="T112" fmla="*/ 6960 w 16419"/>
                <a:gd name="T113" fmla="*/ 92 h 16036"/>
                <a:gd name="T114" fmla="*/ 498 w 16419"/>
                <a:gd name="T115" fmla="*/ 5261 h 16036"/>
                <a:gd name="T116" fmla="*/ 2132 w 16419"/>
                <a:gd name="T117" fmla="*/ 13409 h 16036"/>
                <a:gd name="T118" fmla="*/ 10261 w 16419"/>
                <a:gd name="T119" fmla="*/ 15783 h 16036"/>
                <a:gd name="T120" fmla="*/ 16160 w 16419"/>
                <a:gd name="T121" fmla="*/ 10021 h 16036"/>
                <a:gd name="T122" fmla="*/ 13729 w 16419"/>
                <a:gd name="T123" fmla="*/ 2083 h 1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19" h="16036">
                  <a:moveTo>
                    <a:pt x="13248" y="12967"/>
                  </a:moveTo>
                  <a:lnTo>
                    <a:pt x="13139" y="12892"/>
                  </a:lnTo>
                  <a:lnTo>
                    <a:pt x="13030" y="12819"/>
                  </a:lnTo>
                  <a:lnTo>
                    <a:pt x="12919" y="12748"/>
                  </a:lnTo>
                  <a:lnTo>
                    <a:pt x="12807" y="12676"/>
                  </a:lnTo>
                  <a:lnTo>
                    <a:pt x="12693" y="12608"/>
                  </a:lnTo>
                  <a:lnTo>
                    <a:pt x="12579" y="12541"/>
                  </a:lnTo>
                  <a:lnTo>
                    <a:pt x="12463" y="12476"/>
                  </a:lnTo>
                  <a:lnTo>
                    <a:pt x="12347" y="12413"/>
                  </a:lnTo>
                  <a:lnTo>
                    <a:pt x="12229" y="12351"/>
                  </a:lnTo>
                  <a:lnTo>
                    <a:pt x="12110" y="12291"/>
                  </a:lnTo>
                  <a:lnTo>
                    <a:pt x="12051" y="12261"/>
                  </a:lnTo>
                  <a:lnTo>
                    <a:pt x="11990" y="12231"/>
                  </a:lnTo>
                  <a:lnTo>
                    <a:pt x="11930" y="12203"/>
                  </a:lnTo>
                  <a:lnTo>
                    <a:pt x="11869" y="12175"/>
                  </a:lnTo>
                  <a:lnTo>
                    <a:pt x="11808" y="12147"/>
                  </a:lnTo>
                  <a:lnTo>
                    <a:pt x="11747" y="12120"/>
                  </a:lnTo>
                  <a:lnTo>
                    <a:pt x="11686" y="12094"/>
                  </a:lnTo>
                  <a:lnTo>
                    <a:pt x="11625" y="12068"/>
                  </a:lnTo>
                  <a:lnTo>
                    <a:pt x="11562" y="12042"/>
                  </a:lnTo>
                  <a:lnTo>
                    <a:pt x="11499" y="12017"/>
                  </a:lnTo>
                  <a:lnTo>
                    <a:pt x="11438" y="11992"/>
                  </a:lnTo>
                  <a:lnTo>
                    <a:pt x="11374" y="11968"/>
                  </a:lnTo>
                  <a:lnTo>
                    <a:pt x="11419" y="11863"/>
                  </a:lnTo>
                  <a:lnTo>
                    <a:pt x="11463" y="11756"/>
                  </a:lnTo>
                  <a:lnTo>
                    <a:pt x="11505" y="11649"/>
                  </a:lnTo>
                  <a:lnTo>
                    <a:pt x="11546" y="11541"/>
                  </a:lnTo>
                  <a:lnTo>
                    <a:pt x="11585" y="11433"/>
                  </a:lnTo>
                  <a:lnTo>
                    <a:pt x="11624" y="11323"/>
                  </a:lnTo>
                  <a:lnTo>
                    <a:pt x="11661" y="11214"/>
                  </a:lnTo>
                  <a:lnTo>
                    <a:pt x="11696" y="11104"/>
                  </a:lnTo>
                  <a:lnTo>
                    <a:pt x="11731" y="10993"/>
                  </a:lnTo>
                  <a:lnTo>
                    <a:pt x="11765" y="10880"/>
                  </a:lnTo>
                  <a:lnTo>
                    <a:pt x="11798" y="10768"/>
                  </a:lnTo>
                  <a:lnTo>
                    <a:pt x="11829" y="10655"/>
                  </a:lnTo>
                  <a:lnTo>
                    <a:pt x="11859" y="10542"/>
                  </a:lnTo>
                  <a:lnTo>
                    <a:pt x="11887" y="10427"/>
                  </a:lnTo>
                  <a:lnTo>
                    <a:pt x="11914" y="10312"/>
                  </a:lnTo>
                  <a:lnTo>
                    <a:pt x="11941" y="10197"/>
                  </a:lnTo>
                  <a:lnTo>
                    <a:pt x="11965" y="10081"/>
                  </a:lnTo>
                  <a:lnTo>
                    <a:pt x="11988" y="9964"/>
                  </a:lnTo>
                  <a:lnTo>
                    <a:pt x="12010" y="9847"/>
                  </a:lnTo>
                  <a:lnTo>
                    <a:pt x="12031" y="9729"/>
                  </a:lnTo>
                  <a:lnTo>
                    <a:pt x="12051" y="9611"/>
                  </a:lnTo>
                  <a:lnTo>
                    <a:pt x="12068" y="9492"/>
                  </a:lnTo>
                  <a:lnTo>
                    <a:pt x="12084" y="9373"/>
                  </a:lnTo>
                  <a:lnTo>
                    <a:pt x="12100" y="9253"/>
                  </a:lnTo>
                  <a:lnTo>
                    <a:pt x="12113" y="9133"/>
                  </a:lnTo>
                  <a:lnTo>
                    <a:pt x="12126" y="9011"/>
                  </a:lnTo>
                  <a:lnTo>
                    <a:pt x="12137" y="8890"/>
                  </a:lnTo>
                  <a:lnTo>
                    <a:pt x="12147" y="8769"/>
                  </a:lnTo>
                  <a:lnTo>
                    <a:pt x="12155" y="8646"/>
                  </a:lnTo>
                  <a:lnTo>
                    <a:pt x="12161" y="8523"/>
                  </a:lnTo>
                  <a:lnTo>
                    <a:pt x="12166" y="8400"/>
                  </a:lnTo>
                  <a:lnTo>
                    <a:pt x="12171" y="8277"/>
                  </a:lnTo>
                  <a:lnTo>
                    <a:pt x="15347" y="8277"/>
                  </a:lnTo>
                  <a:lnTo>
                    <a:pt x="15337" y="8448"/>
                  </a:lnTo>
                  <a:lnTo>
                    <a:pt x="15325" y="8617"/>
                  </a:lnTo>
                  <a:lnTo>
                    <a:pt x="15309" y="8786"/>
                  </a:lnTo>
                  <a:lnTo>
                    <a:pt x="15287" y="8954"/>
                  </a:lnTo>
                  <a:lnTo>
                    <a:pt x="15262" y="9119"/>
                  </a:lnTo>
                  <a:lnTo>
                    <a:pt x="15234" y="9285"/>
                  </a:lnTo>
                  <a:lnTo>
                    <a:pt x="15201" y="9449"/>
                  </a:lnTo>
                  <a:lnTo>
                    <a:pt x="15164" y="9612"/>
                  </a:lnTo>
                  <a:lnTo>
                    <a:pt x="15124" y="9772"/>
                  </a:lnTo>
                  <a:lnTo>
                    <a:pt x="15080" y="9931"/>
                  </a:lnTo>
                  <a:lnTo>
                    <a:pt x="15032" y="10090"/>
                  </a:lnTo>
                  <a:lnTo>
                    <a:pt x="14980" y="10246"/>
                  </a:lnTo>
                  <a:lnTo>
                    <a:pt x="14925" y="10400"/>
                  </a:lnTo>
                  <a:lnTo>
                    <a:pt x="14866" y="10554"/>
                  </a:lnTo>
                  <a:lnTo>
                    <a:pt x="14804" y="10705"/>
                  </a:lnTo>
                  <a:lnTo>
                    <a:pt x="14738" y="10854"/>
                  </a:lnTo>
                  <a:lnTo>
                    <a:pt x="14668" y="11002"/>
                  </a:lnTo>
                  <a:lnTo>
                    <a:pt x="14596" y="11148"/>
                  </a:lnTo>
                  <a:lnTo>
                    <a:pt x="14521" y="11292"/>
                  </a:lnTo>
                  <a:lnTo>
                    <a:pt x="14441" y="11434"/>
                  </a:lnTo>
                  <a:lnTo>
                    <a:pt x="14358" y="11574"/>
                  </a:lnTo>
                  <a:lnTo>
                    <a:pt x="14272" y="11712"/>
                  </a:lnTo>
                  <a:lnTo>
                    <a:pt x="14183" y="11848"/>
                  </a:lnTo>
                  <a:lnTo>
                    <a:pt x="14092" y="11981"/>
                  </a:lnTo>
                  <a:lnTo>
                    <a:pt x="13996" y="12113"/>
                  </a:lnTo>
                  <a:lnTo>
                    <a:pt x="13898" y="12241"/>
                  </a:lnTo>
                  <a:lnTo>
                    <a:pt x="13797" y="12369"/>
                  </a:lnTo>
                  <a:lnTo>
                    <a:pt x="13693" y="12493"/>
                  </a:lnTo>
                  <a:lnTo>
                    <a:pt x="13586" y="12615"/>
                  </a:lnTo>
                  <a:lnTo>
                    <a:pt x="13476" y="12735"/>
                  </a:lnTo>
                  <a:lnTo>
                    <a:pt x="13364" y="12852"/>
                  </a:lnTo>
                  <a:lnTo>
                    <a:pt x="13248" y="12967"/>
                  </a:lnTo>
                  <a:close/>
                  <a:moveTo>
                    <a:pt x="1073" y="8277"/>
                  </a:moveTo>
                  <a:lnTo>
                    <a:pt x="4248" y="8277"/>
                  </a:lnTo>
                  <a:lnTo>
                    <a:pt x="4253" y="8400"/>
                  </a:lnTo>
                  <a:lnTo>
                    <a:pt x="4258" y="8523"/>
                  </a:lnTo>
                  <a:lnTo>
                    <a:pt x="4265" y="8646"/>
                  </a:lnTo>
                  <a:lnTo>
                    <a:pt x="4273" y="8769"/>
                  </a:lnTo>
                  <a:lnTo>
                    <a:pt x="4282" y="8890"/>
                  </a:lnTo>
                  <a:lnTo>
                    <a:pt x="4294" y="9011"/>
                  </a:lnTo>
                  <a:lnTo>
                    <a:pt x="4306" y="9133"/>
                  </a:lnTo>
                  <a:lnTo>
                    <a:pt x="4319" y="9253"/>
                  </a:lnTo>
                  <a:lnTo>
                    <a:pt x="4335" y="9373"/>
                  </a:lnTo>
                  <a:lnTo>
                    <a:pt x="4351" y="9492"/>
                  </a:lnTo>
                  <a:lnTo>
                    <a:pt x="4370" y="9611"/>
                  </a:lnTo>
                  <a:lnTo>
                    <a:pt x="4388" y="9729"/>
                  </a:lnTo>
                  <a:lnTo>
                    <a:pt x="4410" y="9847"/>
                  </a:lnTo>
                  <a:lnTo>
                    <a:pt x="4431" y="9964"/>
                  </a:lnTo>
                  <a:lnTo>
                    <a:pt x="4455" y="10081"/>
                  </a:lnTo>
                  <a:lnTo>
                    <a:pt x="4479" y="10197"/>
                  </a:lnTo>
                  <a:lnTo>
                    <a:pt x="4505" y="10312"/>
                  </a:lnTo>
                  <a:lnTo>
                    <a:pt x="4533" y="10427"/>
                  </a:lnTo>
                  <a:lnTo>
                    <a:pt x="4560" y="10542"/>
                  </a:lnTo>
                  <a:lnTo>
                    <a:pt x="4590" y="10655"/>
                  </a:lnTo>
                  <a:lnTo>
                    <a:pt x="4622" y="10768"/>
                  </a:lnTo>
                  <a:lnTo>
                    <a:pt x="4654" y="10880"/>
                  </a:lnTo>
                  <a:lnTo>
                    <a:pt x="4688" y="10993"/>
                  </a:lnTo>
                  <a:lnTo>
                    <a:pt x="4723" y="11104"/>
                  </a:lnTo>
                  <a:lnTo>
                    <a:pt x="4758" y="11214"/>
                  </a:lnTo>
                  <a:lnTo>
                    <a:pt x="4795" y="11323"/>
                  </a:lnTo>
                  <a:lnTo>
                    <a:pt x="4834" y="11433"/>
                  </a:lnTo>
                  <a:lnTo>
                    <a:pt x="4874" y="11541"/>
                  </a:lnTo>
                  <a:lnTo>
                    <a:pt x="4915" y="11649"/>
                  </a:lnTo>
                  <a:lnTo>
                    <a:pt x="4958" y="11756"/>
                  </a:lnTo>
                  <a:lnTo>
                    <a:pt x="5001" y="11863"/>
                  </a:lnTo>
                  <a:lnTo>
                    <a:pt x="5045" y="11968"/>
                  </a:lnTo>
                  <a:lnTo>
                    <a:pt x="4982" y="11992"/>
                  </a:lnTo>
                  <a:lnTo>
                    <a:pt x="4920" y="12017"/>
                  </a:lnTo>
                  <a:lnTo>
                    <a:pt x="4857" y="12042"/>
                  </a:lnTo>
                  <a:lnTo>
                    <a:pt x="4795" y="12068"/>
                  </a:lnTo>
                  <a:lnTo>
                    <a:pt x="4734" y="12094"/>
                  </a:lnTo>
                  <a:lnTo>
                    <a:pt x="4672" y="12120"/>
                  </a:lnTo>
                  <a:lnTo>
                    <a:pt x="4611" y="12147"/>
                  </a:lnTo>
                  <a:lnTo>
                    <a:pt x="4550" y="12175"/>
                  </a:lnTo>
                  <a:lnTo>
                    <a:pt x="4490" y="12203"/>
                  </a:lnTo>
                  <a:lnTo>
                    <a:pt x="4429" y="12231"/>
                  </a:lnTo>
                  <a:lnTo>
                    <a:pt x="4370" y="12261"/>
                  </a:lnTo>
                  <a:lnTo>
                    <a:pt x="4309" y="12291"/>
                  </a:lnTo>
                  <a:lnTo>
                    <a:pt x="4191" y="12351"/>
                  </a:lnTo>
                  <a:lnTo>
                    <a:pt x="4073" y="12413"/>
                  </a:lnTo>
                  <a:lnTo>
                    <a:pt x="3956" y="12476"/>
                  </a:lnTo>
                  <a:lnTo>
                    <a:pt x="3841" y="12541"/>
                  </a:lnTo>
                  <a:lnTo>
                    <a:pt x="3726" y="12608"/>
                  </a:lnTo>
                  <a:lnTo>
                    <a:pt x="3613" y="12676"/>
                  </a:lnTo>
                  <a:lnTo>
                    <a:pt x="3501" y="12748"/>
                  </a:lnTo>
                  <a:lnTo>
                    <a:pt x="3389" y="12819"/>
                  </a:lnTo>
                  <a:lnTo>
                    <a:pt x="3280" y="12892"/>
                  </a:lnTo>
                  <a:lnTo>
                    <a:pt x="3171" y="12967"/>
                  </a:lnTo>
                  <a:lnTo>
                    <a:pt x="3056" y="12852"/>
                  </a:lnTo>
                  <a:lnTo>
                    <a:pt x="2943" y="12735"/>
                  </a:lnTo>
                  <a:lnTo>
                    <a:pt x="2833" y="12615"/>
                  </a:lnTo>
                  <a:lnTo>
                    <a:pt x="2727" y="12493"/>
                  </a:lnTo>
                  <a:lnTo>
                    <a:pt x="2623" y="12369"/>
                  </a:lnTo>
                  <a:lnTo>
                    <a:pt x="2521" y="12241"/>
                  </a:lnTo>
                  <a:lnTo>
                    <a:pt x="2423" y="12113"/>
                  </a:lnTo>
                  <a:lnTo>
                    <a:pt x="2328" y="11981"/>
                  </a:lnTo>
                  <a:lnTo>
                    <a:pt x="2236" y="11848"/>
                  </a:lnTo>
                  <a:lnTo>
                    <a:pt x="2147" y="11712"/>
                  </a:lnTo>
                  <a:lnTo>
                    <a:pt x="2062" y="11574"/>
                  </a:lnTo>
                  <a:lnTo>
                    <a:pt x="1978" y="11434"/>
                  </a:lnTo>
                  <a:lnTo>
                    <a:pt x="1899" y="11292"/>
                  </a:lnTo>
                  <a:lnTo>
                    <a:pt x="1824" y="11148"/>
                  </a:lnTo>
                  <a:lnTo>
                    <a:pt x="1751" y="11002"/>
                  </a:lnTo>
                  <a:lnTo>
                    <a:pt x="1682" y="10854"/>
                  </a:lnTo>
                  <a:lnTo>
                    <a:pt x="1615" y="10705"/>
                  </a:lnTo>
                  <a:lnTo>
                    <a:pt x="1554" y="10554"/>
                  </a:lnTo>
                  <a:lnTo>
                    <a:pt x="1494" y="10400"/>
                  </a:lnTo>
                  <a:lnTo>
                    <a:pt x="1440" y="10246"/>
                  </a:lnTo>
                  <a:lnTo>
                    <a:pt x="1387" y="10090"/>
                  </a:lnTo>
                  <a:lnTo>
                    <a:pt x="1340" y="9931"/>
                  </a:lnTo>
                  <a:lnTo>
                    <a:pt x="1296" y="9772"/>
                  </a:lnTo>
                  <a:lnTo>
                    <a:pt x="1255" y="9612"/>
                  </a:lnTo>
                  <a:lnTo>
                    <a:pt x="1219" y="9449"/>
                  </a:lnTo>
                  <a:lnTo>
                    <a:pt x="1186" y="9285"/>
                  </a:lnTo>
                  <a:lnTo>
                    <a:pt x="1158" y="9119"/>
                  </a:lnTo>
                  <a:lnTo>
                    <a:pt x="1132" y="8954"/>
                  </a:lnTo>
                  <a:lnTo>
                    <a:pt x="1111" y="8786"/>
                  </a:lnTo>
                  <a:lnTo>
                    <a:pt x="1095" y="8617"/>
                  </a:lnTo>
                  <a:lnTo>
                    <a:pt x="1082" y="8448"/>
                  </a:lnTo>
                  <a:lnTo>
                    <a:pt x="1073" y="8277"/>
                  </a:lnTo>
                  <a:close/>
                  <a:moveTo>
                    <a:pt x="2878" y="3381"/>
                  </a:moveTo>
                  <a:lnTo>
                    <a:pt x="2935" y="3423"/>
                  </a:lnTo>
                  <a:lnTo>
                    <a:pt x="2992" y="3466"/>
                  </a:lnTo>
                  <a:lnTo>
                    <a:pt x="3050" y="3507"/>
                  </a:lnTo>
                  <a:lnTo>
                    <a:pt x="3107" y="3549"/>
                  </a:lnTo>
                  <a:lnTo>
                    <a:pt x="3165" y="3590"/>
                  </a:lnTo>
                  <a:lnTo>
                    <a:pt x="3223" y="3630"/>
                  </a:lnTo>
                  <a:lnTo>
                    <a:pt x="3282" y="3670"/>
                  </a:lnTo>
                  <a:lnTo>
                    <a:pt x="3341" y="3710"/>
                  </a:lnTo>
                  <a:lnTo>
                    <a:pt x="3401" y="3749"/>
                  </a:lnTo>
                  <a:lnTo>
                    <a:pt x="3460" y="3789"/>
                  </a:lnTo>
                  <a:lnTo>
                    <a:pt x="3521" y="3827"/>
                  </a:lnTo>
                  <a:lnTo>
                    <a:pt x="3581" y="3865"/>
                  </a:lnTo>
                  <a:lnTo>
                    <a:pt x="3642" y="3902"/>
                  </a:lnTo>
                  <a:lnTo>
                    <a:pt x="3702" y="3939"/>
                  </a:lnTo>
                  <a:lnTo>
                    <a:pt x="3764" y="3975"/>
                  </a:lnTo>
                  <a:lnTo>
                    <a:pt x="3826" y="4011"/>
                  </a:lnTo>
                  <a:lnTo>
                    <a:pt x="3887" y="4046"/>
                  </a:lnTo>
                  <a:lnTo>
                    <a:pt x="3950" y="4081"/>
                  </a:lnTo>
                  <a:lnTo>
                    <a:pt x="4012" y="4116"/>
                  </a:lnTo>
                  <a:lnTo>
                    <a:pt x="4076" y="4150"/>
                  </a:lnTo>
                  <a:lnTo>
                    <a:pt x="4139" y="4183"/>
                  </a:lnTo>
                  <a:lnTo>
                    <a:pt x="4202" y="4216"/>
                  </a:lnTo>
                  <a:lnTo>
                    <a:pt x="4267" y="4249"/>
                  </a:lnTo>
                  <a:lnTo>
                    <a:pt x="4331" y="4281"/>
                  </a:lnTo>
                  <a:lnTo>
                    <a:pt x="4395" y="4312"/>
                  </a:lnTo>
                  <a:lnTo>
                    <a:pt x="4461" y="4343"/>
                  </a:lnTo>
                  <a:lnTo>
                    <a:pt x="4525" y="4374"/>
                  </a:lnTo>
                  <a:lnTo>
                    <a:pt x="4591" y="4403"/>
                  </a:lnTo>
                  <a:lnTo>
                    <a:pt x="4657" y="4432"/>
                  </a:lnTo>
                  <a:lnTo>
                    <a:pt x="4724" y="4461"/>
                  </a:lnTo>
                  <a:lnTo>
                    <a:pt x="4789" y="4489"/>
                  </a:lnTo>
                  <a:lnTo>
                    <a:pt x="4856" y="4517"/>
                  </a:lnTo>
                  <a:lnTo>
                    <a:pt x="4822" y="4611"/>
                  </a:lnTo>
                  <a:lnTo>
                    <a:pt x="4789" y="4706"/>
                  </a:lnTo>
                  <a:lnTo>
                    <a:pt x="4756" y="4801"/>
                  </a:lnTo>
                  <a:lnTo>
                    <a:pt x="4726" y="4897"/>
                  </a:lnTo>
                  <a:lnTo>
                    <a:pt x="4695" y="4993"/>
                  </a:lnTo>
                  <a:lnTo>
                    <a:pt x="4665" y="5090"/>
                  </a:lnTo>
                  <a:lnTo>
                    <a:pt x="4637" y="5188"/>
                  </a:lnTo>
                  <a:lnTo>
                    <a:pt x="4610" y="5285"/>
                  </a:lnTo>
                  <a:lnTo>
                    <a:pt x="4583" y="5383"/>
                  </a:lnTo>
                  <a:lnTo>
                    <a:pt x="4557" y="5482"/>
                  </a:lnTo>
                  <a:lnTo>
                    <a:pt x="4533" y="5582"/>
                  </a:lnTo>
                  <a:lnTo>
                    <a:pt x="4509" y="5681"/>
                  </a:lnTo>
                  <a:lnTo>
                    <a:pt x="4486" y="5781"/>
                  </a:lnTo>
                  <a:lnTo>
                    <a:pt x="4465" y="5881"/>
                  </a:lnTo>
                  <a:lnTo>
                    <a:pt x="4444" y="5982"/>
                  </a:lnTo>
                  <a:lnTo>
                    <a:pt x="4425" y="6084"/>
                  </a:lnTo>
                  <a:lnTo>
                    <a:pt x="4406" y="6186"/>
                  </a:lnTo>
                  <a:lnTo>
                    <a:pt x="4388" y="6288"/>
                  </a:lnTo>
                  <a:lnTo>
                    <a:pt x="4372" y="6391"/>
                  </a:lnTo>
                  <a:lnTo>
                    <a:pt x="4356" y="6494"/>
                  </a:lnTo>
                  <a:lnTo>
                    <a:pt x="4342" y="6598"/>
                  </a:lnTo>
                  <a:lnTo>
                    <a:pt x="4328" y="6701"/>
                  </a:lnTo>
                  <a:lnTo>
                    <a:pt x="4315" y="6805"/>
                  </a:lnTo>
                  <a:lnTo>
                    <a:pt x="4304" y="6911"/>
                  </a:lnTo>
                  <a:lnTo>
                    <a:pt x="4294" y="7015"/>
                  </a:lnTo>
                  <a:lnTo>
                    <a:pt x="4284" y="7120"/>
                  </a:lnTo>
                  <a:lnTo>
                    <a:pt x="4275" y="7226"/>
                  </a:lnTo>
                  <a:lnTo>
                    <a:pt x="4268" y="7332"/>
                  </a:lnTo>
                  <a:lnTo>
                    <a:pt x="4262" y="7439"/>
                  </a:lnTo>
                  <a:lnTo>
                    <a:pt x="4257" y="7545"/>
                  </a:lnTo>
                  <a:lnTo>
                    <a:pt x="4253" y="7652"/>
                  </a:lnTo>
                  <a:lnTo>
                    <a:pt x="4248" y="7759"/>
                  </a:lnTo>
                  <a:lnTo>
                    <a:pt x="1073" y="7759"/>
                  </a:lnTo>
                  <a:lnTo>
                    <a:pt x="1081" y="7602"/>
                  </a:lnTo>
                  <a:lnTo>
                    <a:pt x="1092" y="7446"/>
                  </a:lnTo>
                  <a:lnTo>
                    <a:pt x="1107" y="7291"/>
                  </a:lnTo>
                  <a:lnTo>
                    <a:pt x="1125" y="7137"/>
                  </a:lnTo>
                  <a:lnTo>
                    <a:pt x="1146" y="6984"/>
                  </a:lnTo>
                  <a:lnTo>
                    <a:pt x="1171" y="6832"/>
                  </a:lnTo>
                  <a:lnTo>
                    <a:pt x="1200" y="6681"/>
                  </a:lnTo>
                  <a:lnTo>
                    <a:pt x="1231" y="6532"/>
                  </a:lnTo>
                  <a:lnTo>
                    <a:pt x="1265" y="6383"/>
                  </a:lnTo>
                  <a:lnTo>
                    <a:pt x="1304" y="6236"/>
                  </a:lnTo>
                  <a:lnTo>
                    <a:pt x="1345" y="6090"/>
                  </a:lnTo>
                  <a:lnTo>
                    <a:pt x="1389" y="5945"/>
                  </a:lnTo>
                  <a:lnTo>
                    <a:pt x="1437" y="5802"/>
                  </a:lnTo>
                  <a:lnTo>
                    <a:pt x="1487" y="5660"/>
                  </a:lnTo>
                  <a:lnTo>
                    <a:pt x="1540" y="5519"/>
                  </a:lnTo>
                  <a:lnTo>
                    <a:pt x="1597" y="5380"/>
                  </a:lnTo>
                  <a:lnTo>
                    <a:pt x="1656" y="5243"/>
                  </a:lnTo>
                  <a:lnTo>
                    <a:pt x="1719" y="5106"/>
                  </a:lnTo>
                  <a:lnTo>
                    <a:pt x="1785" y="4972"/>
                  </a:lnTo>
                  <a:lnTo>
                    <a:pt x="1852" y="4839"/>
                  </a:lnTo>
                  <a:lnTo>
                    <a:pt x="1923" y="4708"/>
                  </a:lnTo>
                  <a:lnTo>
                    <a:pt x="1997" y="4578"/>
                  </a:lnTo>
                  <a:lnTo>
                    <a:pt x="2074" y="4450"/>
                  </a:lnTo>
                  <a:lnTo>
                    <a:pt x="2153" y="4324"/>
                  </a:lnTo>
                  <a:lnTo>
                    <a:pt x="2234" y="4199"/>
                  </a:lnTo>
                  <a:lnTo>
                    <a:pt x="2319" y="4076"/>
                  </a:lnTo>
                  <a:lnTo>
                    <a:pt x="2405" y="3956"/>
                  </a:lnTo>
                  <a:lnTo>
                    <a:pt x="2496" y="3837"/>
                  </a:lnTo>
                  <a:lnTo>
                    <a:pt x="2587" y="3719"/>
                  </a:lnTo>
                  <a:lnTo>
                    <a:pt x="2681" y="3605"/>
                  </a:lnTo>
                  <a:lnTo>
                    <a:pt x="2779" y="3492"/>
                  </a:lnTo>
                  <a:lnTo>
                    <a:pt x="2878" y="3381"/>
                  </a:lnTo>
                  <a:close/>
                  <a:moveTo>
                    <a:pt x="8474" y="7759"/>
                  </a:moveTo>
                  <a:lnTo>
                    <a:pt x="8474" y="5160"/>
                  </a:lnTo>
                  <a:lnTo>
                    <a:pt x="8559" y="5157"/>
                  </a:lnTo>
                  <a:lnTo>
                    <a:pt x="8644" y="5153"/>
                  </a:lnTo>
                  <a:lnTo>
                    <a:pt x="8728" y="5149"/>
                  </a:lnTo>
                  <a:lnTo>
                    <a:pt x="8812" y="5143"/>
                  </a:lnTo>
                  <a:lnTo>
                    <a:pt x="8896" y="5137"/>
                  </a:lnTo>
                  <a:lnTo>
                    <a:pt x="8980" y="5131"/>
                  </a:lnTo>
                  <a:lnTo>
                    <a:pt x="9063" y="5122"/>
                  </a:lnTo>
                  <a:lnTo>
                    <a:pt x="9146" y="5114"/>
                  </a:lnTo>
                  <a:lnTo>
                    <a:pt x="9230" y="5105"/>
                  </a:lnTo>
                  <a:lnTo>
                    <a:pt x="9313" y="5095"/>
                  </a:lnTo>
                  <a:lnTo>
                    <a:pt x="9395" y="5084"/>
                  </a:lnTo>
                  <a:lnTo>
                    <a:pt x="9477" y="5073"/>
                  </a:lnTo>
                  <a:lnTo>
                    <a:pt x="9559" y="5061"/>
                  </a:lnTo>
                  <a:lnTo>
                    <a:pt x="9641" y="5048"/>
                  </a:lnTo>
                  <a:lnTo>
                    <a:pt x="9723" y="5035"/>
                  </a:lnTo>
                  <a:lnTo>
                    <a:pt x="9804" y="5020"/>
                  </a:lnTo>
                  <a:lnTo>
                    <a:pt x="9885" y="5005"/>
                  </a:lnTo>
                  <a:lnTo>
                    <a:pt x="9965" y="4990"/>
                  </a:lnTo>
                  <a:lnTo>
                    <a:pt x="10046" y="4973"/>
                  </a:lnTo>
                  <a:lnTo>
                    <a:pt x="10126" y="4956"/>
                  </a:lnTo>
                  <a:lnTo>
                    <a:pt x="10206" y="4938"/>
                  </a:lnTo>
                  <a:lnTo>
                    <a:pt x="10287" y="4920"/>
                  </a:lnTo>
                  <a:lnTo>
                    <a:pt x="10366" y="4900"/>
                  </a:lnTo>
                  <a:lnTo>
                    <a:pt x="10445" y="4880"/>
                  </a:lnTo>
                  <a:lnTo>
                    <a:pt x="10524" y="4860"/>
                  </a:lnTo>
                  <a:lnTo>
                    <a:pt x="10602" y="4838"/>
                  </a:lnTo>
                  <a:lnTo>
                    <a:pt x="10681" y="4816"/>
                  </a:lnTo>
                  <a:lnTo>
                    <a:pt x="10759" y="4793"/>
                  </a:lnTo>
                  <a:lnTo>
                    <a:pt x="10836" y="4770"/>
                  </a:lnTo>
                  <a:lnTo>
                    <a:pt x="10914" y="4746"/>
                  </a:lnTo>
                  <a:lnTo>
                    <a:pt x="10990" y="4721"/>
                  </a:lnTo>
                  <a:lnTo>
                    <a:pt x="11066" y="4695"/>
                  </a:lnTo>
                  <a:lnTo>
                    <a:pt x="11099" y="4784"/>
                  </a:lnTo>
                  <a:lnTo>
                    <a:pt x="11130" y="4873"/>
                  </a:lnTo>
                  <a:lnTo>
                    <a:pt x="11161" y="4963"/>
                  </a:lnTo>
                  <a:lnTo>
                    <a:pt x="11191" y="5053"/>
                  </a:lnTo>
                  <a:lnTo>
                    <a:pt x="11219" y="5145"/>
                  </a:lnTo>
                  <a:lnTo>
                    <a:pt x="11247" y="5236"/>
                  </a:lnTo>
                  <a:lnTo>
                    <a:pt x="11274" y="5328"/>
                  </a:lnTo>
                  <a:lnTo>
                    <a:pt x="11299" y="5420"/>
                  </a:lnTo>
                  <a:lnTo>
                    <a:pt x="11325" y="5513"/>
                  </a:lnTo>
                  <a:lnTo>
                    <a:pt x="11349" y="5607"/>
                  </a:lnTo>
                  <a:lnTo>
                    <a:pt x="11372" y="5701"/>
                  </a:lnTo>
                  <a:lnTo>
                    <a:pt x="11395" y="5795"/>
                  </a:lnTo>
                  <a:lnTo>
                    <a:pt x="11415" y="5889"/>
                  </a:lnTo>
                  <a:lnTo>
                    <a:pt x="11436" y="5984"/>
                  </a:lnTo>
                  <a:lnTo>
                    <a:pt x="11455" y="6080"/>
                  </a:lnTo>
                  <a:lnTo>
                    <a:pt x="11474" y="6176"/>
                  </a:lnTo>
                  <a:lnTo>
                    <a:pt x="11491" y="6272"/>
                  </a:lnTo>
                  <a:lnTo>
                    <a:pt x="11509" y="6368"/>
                  </a:lnTo>
                  <a:lnTo>
                    <a:pt x="11524" y="6466"/>
                  </a:lnTo>
                  <a:lnTo>
                    <a:pt x="11538" y="6563"/>
                  </a:lnTo>
                  <a:lnTo>
                    <a:pt x="11553" y="6661"/>
                  </a:lnTo>
                  <a:lnTo>
                    <a:pt x="11565" y="6759"/>
                  </a:lnTo>
                  <a:lnTo>
                    <a:pt x="11577" y="6857"/>
                  </a:lnTo>
                  <a:lnTo>
                    <a:pt x="11589" y="6957"/>
                  </a:lnTo>
                  <a:lnTo>
                    <a:pt x="11598" y="7056"/>
                  </a:lnTo>
                  <a:lnTo>
                    <a:pt x="11607" y="7155"/>
                  </a:lnTo>
                  <a:lnTo>
                    <a:pt x="11615" y="7255"/>
                  </a:lnTo>
                  <a:lnTo>
                    <a:pt x="11623" y="7356"/>
                  </a:lnTo>
                  <a:lnTo>
                    <a:pt x="11629" y="7456"/>
                  </a:lnTo>
                  <a:lnTo>
                    <a:pt x="11634" y="7557"/>
                  </a:lnTo>
                  <a:lnTo>
                    <a:pt x="11638" y="7658"/>
                  </a:lnTo>
                  <a:lnTo>
                    <a:pt x="11641" y="7759"/>
                  </a:lnTo>
                  <a:lnTo>
                    <a:pt x="8474" y="7759"/>
                  </a:lnTo>
                  <a:close/>
                  <a:moveTo>
                    <a:pt x="10879" y="11791"/>
                  </a:moveTo>
                  <a:lnTo>
                    <a:pt x="10807" y="11768"/>
                  </a:lnTo>
                  <a:lnTo>
                    <a:pt x="10735" y="11747"/>
                  </a:lnTo>
                  <a:lnTo>
                    <a:pt x="10663" y="11726"/>
                  </a:lnTo>
                  <a:lnTo>
                    <a:pt x="10590" y="11706"/>
                  </a:lnTo>
                  <a:lnTo>
                    <a:pt x="10518" y="11686"/>
                  </a:lnTo>
                  <a:lnTo>
                    <a:pt x="10446" y="11667"/>
                  </a:lnTo>
                  <a:lnTo>
                    <a:pt x="10373" y="11649"/>
                  </a:lnTo>
                  <a:lnTo>
                    <a:pt x="10299" y="11631"/>
                  </a:lnTo>
                  <a:lnTo>
                    <a:pt x="10226" y="11614"/>
                  </a:lnTo>
                  <a:lnTo>
                    <a:pt x="10152" y="11598"/>
                  </a:lnTo>
                  <a:lnTo>
                    <a:pt x="10078" y="11582"/>
                  </a:lnTo>
                  <a:lnTo>
                    <a:pt x="10003" y="11566"/>
                  </a:lnTo>
                  <a:lnTo>
                    <a:pt x="9929" y="11552"/>
                  </a:lnTo>
                  <a:lnTo>
                    <a:pt x="9854" y="11538"/>
                  </a:lnTo>
                  <a:lnTo>
                    <a:pt x="9780" y="11525"/>
                  </a:lnTo>
                  <a:lnTo>
                    <a:pt x="9704" y="11512"/>
                  </a:lnTo>
                  <a:lnTo>
                    <a:pt x="9629" y="11500"/>
                  </a:lnTo>
                  <a:lnTo>
                    <a:pt x="9553" y="11488"/>
                  </a:lnTo>
                  <a:lnTo>
                    <a:pt x="9477" y="11477"/>
                  </a:lnTo>
                  <a:lnTo>
                    <a:pt x="9401" y="11467"/>
                  </a:lnTo>
                  <a:lnTo>
                    <a:pt x="9325" y="11458"/>
                  </a:lnTo>
                  <a:lnTo>
                    <a:pt x="9249" y="11449"/>
                  </a:lnTo>
                  <a:lnTo>
                    <a:pt x="9172" y="11440"/>
                  </a:lnTo>
                  <a:lnTo>
                    <a:pt x="9095" y="11433"/>
                  </a:lnTo>
                  <a:lnTo>
                    <a:pt x="9018" y="11425"/>
                  </a:lnTo>
                  <a:lnTo>
                    <a:pt x="8941" y="11419"/>
                  </a:lnTo>
                  <a:lnTo>
                    <a:pt x="8864" y="11413"/>
                  </a:lnTo>
                  <a:lnTo>
                    <a:pt x="8786" y="11408"/>
                  </a:lnTo>
                  <a:lnTo>
                    <a:pt x="8708" y="11404"/>
                  </a:lnTo>
                  <a:lnTo>
                    <a:pt x="8630" y="11400"/>
                  </a:lnTo>
                  <a:lnTo>
                    <a:pt x="8552" y="11396"/>
                  </a:lnTo>
                  <a:lnTo>
                    <a:pt x="8474" y="11394"/>
                  </a:lnTo>
                  <a:lnTo>
                    <a:pt x="8474" y="8277"/>
                  </a:lnTo>
                  <a:lnTo>
                    <a:pt x="11641" y="8277"/>
                  </a:lnTo>
                  <a:lnTo>
                    <a:pt x="11637" y="8394"/>
                  </a:lnTo>
                  <a:lnTo>
                    <a:pt x="11632" y="8512"/>
                  </a:lnTo>
                  <a:lnTo>
                    <a:pt x="11626" y="8628"/>
                  </a:lnTo>
                  <a:lnTo>
                    <a:pt x="11617" y="8746"/>
                  </a:lnTo>
                  <a:lnTo>
                    <a:pt x="11608" y="8862"/>
                  </a:lnTo>
                  <a:lnTo>
                    <a:pt x="11598" y="8977"/>
                  </a:lnTo>
                  <a:lnTo>
                    <a:pt x="11586" y="9092"/>
                  </a:lnTo>
                  <a:lnTo>
                    <a:pt x="11572" y="9207"/>
                  </a:lnTo>
                  <a:lnTo>
                    <a:pt x="11558" y="9321"/>
                  </a:lnTo>
                  <a:lnTo>
                    <a:pt x="11542" y="9435"/>
                  </a:lnTo>
                  <a:lnTo>
                    <a:pt x="11525" y="9548"/>
                  </a:lnTo>
                  <a:lnTo>
                    <a:pt x="11506" y="9661"/>
                  </a:lnTo>
                  <a:lnTo>
                    <a:pt x="11486" y="9773"/>
                  </a:lnTo>
                  <a:lnTo>
                    <a:pt x="11466" y="9884"/>
                  </a:lnTo>
                  <a:lnTo>
                    <a:pt x="11443" y="9995"/>
                  </a:lnTo>
                  <a:lnTo>
                    <a:pt x="11419" y="10106"/>
                  </a:lnTo>
                  <a:lnTo>
                    <a:pt x="11395" y="10216"/>
                  </a:lnTo>
                  <a:lnTo>
                    <a:pt x="11368" y="10325"/>
                  </a:lnTo>
                  <a:lnTo>
                    <a:pt x="11341" y="10434"/>
                  </a:lnTo>
                  <a:lnTo>
                    <a:pt x="11313" y="10543"/>
                  </a:lnTo>
                  <a:lnTo>
                    <a:pt x="11283" y="10650"/>
                  </a:lnTo>
                  <a:lnTo>
                    <a:pt x="11252" y="10757"/>
                  </a:lnTo>
                  <a:lnTo>
                    <a:pt x="11220" y="10863"/>
                  </a:lnTo>
                  <a:lnTo>
                    <a:pt x="11186" y="10969"/>
                  </a:lnTo>
                  <a:lnTo>
                    <a:pt x="11152" y="11074"/>
                  </a:lnTo>
                  <a:lnTo>
                    <a:pt x="11117" y="11178"/>
                  </a:lnTo>
                  <a:lnTo>
                    <a:pt x="11080" y="11282"/>
                  </a:lnTo>
                  <a:lnTo>
                    <a:pt x="11042" y="11386"/>
                  </a:lnTo>
                  <a:lnTo>
                    <a:pt x="11003" y="11488"/>
                  </a:lnTo>
                  <a:lnTo>
                    <a:pt x="10962" y="11590"/>
                  </a:lnTo>
                  <a:lnTo>
                    <a:pt x="10921" y="11690"/>
                  </a:lnTo>
                  <a:lnTo>
                    <a:pt x="10879" y="11791"/>
                  </a:lnTo>
                  <a:close/>
                  <a:moveTo>
                    <a:pt x="11162" y="12440"/>
                  </a:moveTo>
                  <a:lnTo>
                    <a:pt x="11275" y="12484"/>
                  </a:lnTo>
                  <a:lnTo>
                    <a:pt x="11387" y="12529"/>
                  </a:lnTo>
                  <a:lnTo>
                    <a:pt x="11497" y="12575"/>
                  </a:lnTo>
                  <a:lnTo>
                    <a:pt x="11606" y="12624"/>
                  </a:lnTo>
                  <a:lnTo>
                    <a:pt x="11715" y="12674"/>
                  </a:lnTo>
                  <a:lnTo>
                    <a:pt x="11824" y="12726"/>
                  </a:lnTo>
                  <a:lnTo>
                    <a:pt x="11930" y="12779"/>
                  </a:lnTo>
                  <a:lnTo>
                    <a:pt x="12036" y="12833"/>
                  </a:lnTo>
                  <a:lnTo>
                    <a:pt x="12142" y="12889"/>
                  </a:lnTo>
                  <a:lnTo>
                    <a:pt x="12245" y="12946"/>
                  </a:lnTo>
                  <a:lnTo>
                    <a:pt x="12349" y="13005"/>
                  </a:lnTo>
                  <a:lnTo>
                    <a:pt x="12451" y="13065"/>
                  </a:lnTo>
                  <a:lnTo>
                    <a:pt x="12552" y="13127"/>
                  </a:lnTo>
                  <a:lnTo>
                    <a:pt x="12653" y="13191"/>
                  </a:lnTo>
                  <a:lnTo>
                    <a:pt x="12751" y="13255"/>
                  </a:lnTo>
                  <a:lnTo>
                    <a:pt x="12850" y="13320"/>
                  </a:lnTo>
                  <a:lnTo>
                    <a:pt x="12759" y="13395"/>
                  </a:lnTo>
                  <a:lnTo>
                    <a:pt x="12666" y="13469"/>
                  </a:lnTo>
                  <a:lnTo>
                    <a:pt x="12573" y="13540"/>
                  </a:lnTo>
                  <a:lnTo>
                    <a:pt x="12477" y="13612"/>
                  </a:lnTo>
                  <a:lnTo>
                    <a:pt x="12381" y="13681"/>
                  </a:lnTo>
                  <a:lnTo>
                    <a:pt x="12283" y="13748"/>
                  </a:lnTo>
                  <a:lnTo>
                    <a:pt x="12185" y="13814"/>
                  </a:lnTo>
                  <a:lnTo>
                    <a:pt x="12084" y="13878"/>
                  </a:lnTo>
                  <a:lnTo>
                    <a:pt x="11984" y="13940"/>
                  </a:lnTo>
                  <a:lnTo>
                    <a:pt x="11881" y="14001"/>
                  </a:lnTo>
                  <a:lnTo>
                    <a:pt x="11779" y="14062"/>
                  </a:lnTo>
                  <a:lnTo>
                    <a:pt x="11674" y="14119"/>
                  </a:lnTo>
                  <a:lnTo>
                    <a:pt x="11568" y="14175"/>
                  </a:lnTo>
                  <a:lnTo>
                    <a:pt x="11461" y="14229"/>
                  </a:lnTo>
                  <a:lnTo>
                    <a:pt x="11354" y="14282"/>
                  </a:lnTo>
                  <a:lnTo>
                    <a:pt x="11245" y="14333"/>
                  </a:lnTo>
                  <a:lnTo>
                    <a:pt x="11136" y="14382"/>
                  </a:lnTo>
                  <a:lnTo>
                    <a:pt x="11025" y="14429"/>
                  </a:lnTo>
                  <a:lnTo>
                    <a:pt x="10914" y="14475"/>
                  </a:lnTo>
                  <a:lnTo>
                    <a:pt x="10802" y="14519"/>
                  </a:lnTo>
                  <a:lnTo>
                    <a:pt x="10688" y="14561"/>
                  </a:lnTo>
                  <a:lnTo>
                    <a:pt x="10573" y="14601"/>
                  </a:lnTo>
                  <a:lnTo>
                    <a:pt x="10458" y="14639"/>
                  </a:lnTo>
                  <a:lnTo>
                    <a:pt x="10342" y="14676"/>
                  </a:lnTo>
                  <a:lnTo>
                    <a:pt x="10225" y="14710"/>
                  </a:lnTo>
                  <a:lnTo>
                    <a:pt x="10107" y="14743"/>
                  </a:lnTo>
                  <a:lnTo>
                    <a:pt x="9989" y="14774"/>
                  </a:lnTo>
                  <a:lnTo>
                    <a:pt x="9869" y="14802"/>
                  </a:lnTo>
                  <a:lnTo>
                    <a:pt x="9749" y="14829"/>
                  </a:lnTo>
                  <a:lnTo>
                    <a:pt x="9628" y="14854"/>
                  </a:lnTo>
                  <a:lnTo>
                    <a:pt x="9507" y="14877"/>
                  </a:lnTo>
                  <a:lnTo>
                    <a:pt x="9383" y="14898"/>
                  </a:lnTo>
                  <a:lnTo>
                    <a:pt x="9450" y="14833"/>
                  </a:lnTo>
                  <a:lnTo>
                    <a:pt x="9516" y="14767"/>
                  </a:lnTo>
                  <a:lnTo>
                    <a:pt x="9582" y="14700"/>
                  </a:lnTo>
                  <a:lnTo>
                    <a:pt x="9645" y="14633"/>
                  </a:lnTo>
                  <a:lnTo>
                    <a:pt x="9710" y="14564"/>
                  </a:lnTo>
                  <a:lnTo>
                    <a:pt x="9772" y="14495"/>
                  </a:lnTo>
                  <a:lnTo>
                    <a:pt x="9835" y="14424"/>
                  </a:lnTo>
                  <a:lnTo>
                    <a:pt x="9897" y="14354"/>
                  </a:lnTo>
                  <a:lnTo>
                    <a:pt x="9958" y="14282"/>
                  </a:lnTo>
                  <a:lnTo>
                    <a:pt x="10019" y="14210"/>
                  </a:lnTo>
                  <a:lnTo>
                    <a:pt x="10078" y="14137"/>
                  </a:lnTo>
                  <a:lnTo>
                    <a:pt x="10138" y="14064"/>
                  </a:lnTo>
                  <a:lnTo>
                    <a:pt x="10195" y="13988"/>
                  </a:lnTo>
                  <a:lnTo>
                    <a:pt x="10254" y="13913"/>
                  </a:lnTo>
                  <a:lnTo>
                    <a:pt x="10310" y="13837"/>
                  </a:lnTo>
                  <a:lnTo>
                    <a:pt x="10367" y="13761"/>
                  </a:lnTo>
                  <a:lnTo>
                    <a:pt x="10422" y="13684"/>
                  </a:lnTo>
                  <a:lnTo>
                    <a:pt x="10476" y="13606"/>
                  </a:lnTo>
                  <a:lnTo>
                    <a:pt x="10531" y="13526"/>
                  </a:lnTo>
                  <a:lnTo>
                    <a:pt x="10584" y="13447"/>
                  </a:lnTo>
                  <a:lnTo>
                    <a:pt x="10636" y="13367"/>
                  </a:lnTo>
                  <a:lnTo>
                    <a:pt x="10688" y="13286"/>
                  </a:lnTo>
                  <a:lnTo>
                    <a:pt x="10739" y="13204"/>
                  </a:lnTo>
                  <a:lnTo>
                    <a:pt x="10789" y="13121"/>
                  </a:lnTo>
                  <a:lnTo>
                    <a:pt x="10839" y="13039"/>
                  </a:lnTo>
                  <a:lnTo>
                    <a:pt x="10888" y="12955"/>
                  </a:lnTo>
                  <a:lnTo>
                    <a:pt x="10935" y="12871"/>
                  </a:lnTo>
                  <a:lnTo>
                    <a:pt x="10982" y="12786"/>
                  </a:lnTo>
                  <a:lnTo>
                    <a:pt x="11028" y="12701"/>
                  </a:lnTo>
                  <a:lnTo>
                    <a:pt x="11074" y="12614"/>
                  </a:lnTo>
                  <a:lnTo>
                    <a:pt x="11119" y="12528"/>
                  </a:lnTo>
                  <a:lnTo>
                    <a:pt x="11162" y="12440"/>
                  </a:lnTo>
                  <a:close/>
                  <a:moveTo>
                    <a:pt x="8474" y="14988"/>
                  </a:moveTo>
                  <a:lnTo>
                    <a:pt x="8474" y="11911"/>
                  </a:lnTo>
                  <a:lnTo>
                    <a:pt x="8545" y="11913"/>
                  </a:lnTo>
                  <a:lnTo>
                    <a:pt x="8616" y="11916"/>
                  </a:lnTo>
                  <a:lnTo>
                    <a:pt x="8687" y="11920"/>
                  </a:lnTo>
                  <a:lnTo>
                    <a:pt x="8757" y="11924"/>
                  </a:lnTo>
                  <a:lnTo>
                    <a:pt x="8828" y="11929"/>
                  </a:lnTo>
                  <a:lnTo>
                    <a:pt x="8899" y="11934"/>
                  </a:lnTo>
                  <a:lnTo>
                    <a:pt x="8969" y="11940"/>
                  </a:lnTo>
                  <a:lnTo>
                    <a:pt x="9039" y="11946"/>
                  </a:lnTo>
                  <a:lnTo>
                    <a:pt x="9108" y="11953"/>
                  </a:lnTo>
                  <a:lnTo>
                    <a:pt x="9178" y="11960"/>
                  </a:lnTo>
                  <a:lnTo>
                    <a:pt x="9248" y="11968"/>
                  </a:lnTo>
                  <a:lnTo>
                    <a:pt x="9317" y="11976"/>
                  </a:lnTo>
                  <a:lnTo>
                    <a:pt x="9387" y="11986"/>
                  </a:lnTo>
                  <a:lnTo>
                    <a:pt x="9455" y="11995"/>
                  </a:lnTo>
                  <a:lnTo>
                    <a:pt x="9524" y="12005"/>
                  </a:lnTo>
                  <a:lnTo>
                    <a:pt x="9593" y="12016"/>
                  </a:lnTo>
                  <a:lnTo>
                    <a:pt x="9661" y="12027"/>
                  </a:lnTo>
                  <a:lnTo>
                    <a:pt x="9729" y="12039"/>
                  </a:lnTo>
                  <a:lnTo>
                    <a:pt x="9797" y="12051"/>
                  </a:lnTo>
                  <a:lnTo>
                    <a:pt x="9865" y="12064"/>
                  </a:lnTo>
                  <a:lnTo>
                    <a:pt x="9932" y="12077"/>
                  </a:lnTo>
                  <a:lnTo>
                    <a:pt x="10000" y="12091"/>
                  </a:lnTo>
                  <a:lnTo>
                    <a:pt x="10067" y="12106"/>
                  </a:lnTo>
                  <a:lnTo>
                    <a:pt x="10134" y="12121"/>
                  </a:lnTo>
                  <a:lnTo>
                    <a:pt x="10200" y="12136"/>
                  </a:lnTo>
                  <a:lnTo>
                    <a:pt x="10267" y="12153"/>
                  </a:lnTo>
                  <a:lnTo>
                    <a:pt x="10334" y="12169"/>
                  </a:lnTo>
                  <a:lnTo>
                    <a:pt x="10399" y="12187"/>
                  </a:lnTo>
                  <a:lnTo>
                    <a:pt x="10465" y="12204"/>
                  </a:lnTo>
                  <a:lnTo>
                    <a:pt x="10531" y="12223"/>
                  </a:lnTo>
                  <a:lnTo>
                    <a:pt x="10596" y="12242"/>
                  </a:lnTo>
                  <a:lnTo>
                    <a:pt x="10661" y="12262"/>
                  </a:lnTo>
                  <a:lnTo>
                    <a:pt x="10610" y="12363"/>
                  </a:lnTo>
                  <a:lnTo>
                    <a:pt x="10557" y="12462"/>
                  </a:lnTo>
                  <a:lnTo>
                    <a:pt x="10504" y="12561"/>
                  </a:lnTo>
                  <a:lnTo>
                    <a:pt x="10450" y="12659"/>
                  </a:lnTo>
                  <a:lnTo>
                    <a:pt x="10393" y="12757"/>
                  </a:lnTo>
                  <a:lnTo>
                    <a:pt x="10337" y="12853"/>
                  </a:lnTo>
                  <a:lnTo>
                    <a:pt x="10279" y="12948"/>
                  </a:lnTo>
                  <a:lnTo>
                    <a:pt x="10220" y="13042"/>
                  </a:lnTo>
                  <a:lnTo>
                    <a:pt x="10159" y="13135"/>
                  </a:lnTo>
                  <a:lnTo>
                    <a:pt x="10099" y="13228"/>
                  </a:lnTo>
                  <a:lnTo>
                    <a:pt x="10036" y="13319"/>
                  </a:lnTo>
                  <a:lnTo>
                    <a:pt x="9972" y="13410"/>
                  </a:lnTo>
                  <a:lnTo>
                    <a:pt x="9909" y="13499"/>
                  </a:lnTo>
                  <a:lnTo>
                    <a:pt x="9843" y="13588"/>
                  </a:lnTo>
                  <a:lnTo>
                    <a:pt x="9776" y="13675"/>
                  </a:lnTo>
                  <a:lnTo>
                    <a:pt x="9710" y="13761"/>
                  </a:lnTo>
                  <a:lnTo>
                    <a:pt x="9641" y="13846"/>
                  </a:lnTo>
                  <a:lnTo>
                    <a:pt x="9571" y="13930"/>
                  </a:lnTo>
                  <a:lnTo>
                    <a:pt x="9501" y="14012"/>
                  </a:lnTo>
                  <a:lnTo>
                    <a:pt x="9430" y="14095"/>
                  </a:lnTo>
                  <a:lnTo>
                    <a:pt x="9358" y="14175"/>
                  </a:lnTo>
                  <a:lnTo>
                    <a:pt x="9284" y="14255"/>
                  </a:lnTo>
                  <a:lnTo>
                    <a:pt x="9210" y="14333"/>
                  </a:lnTo>
                  <a:lnTo>
                    <a:pt x="9135" y="14410"/>
                  </a:lnTo>
                  <a:lnTo>
                    <a:pt x="9059" y="14487"/>
                  </a:lnTo>
                  <a:lnTo>
                    <a:pt x="8982" y="14562"/>
                  </a:lnTo>
                  <a:lnTo>
                    <a:pt x="8904" y="14636"/>
                  </a:lnTo>
                  <a:lnTo>
                    <a:pt x="8825" y="14708"/>
                  </a:lnTo>
                  <a:lnTo>
                    <a:pt x="8746" y="14779"/>
                  </a:lnTo>
                  <a:lnTo>
                    <a:pt x="8666" y="14850"/>
                  </a:lnTo>
                  <a:lnTo>
                    <a:pt x="8584" y="14918"/>
                  </a:lnTo>
                  <a:lnTo>
                    <a:pt x="8502" y="14987"/>
                  </a:lnTo>
                  <a:lnTo>
                    <a:pt x="8474" y="14988"/>
                  </a:lnTo>
                  <a:close/>
                  <a:moveTo>
                    <a:pt x="7036" y="14898"/>
                  </a:moveTo>
                  <a:lnTo>
                    <a:pt x="6913" y="14877"/>
                  </a:lnTo>
                  <a:lnTo>
                    <a:pt x="6791" y="14854"/>
                  </a:lnTo>
                  <a:lnTo>
                    <a:pt x="6670" y="14829"/>
                  </a:lnTo>
                  <a:lnTo>
                    <a:pt x="6550" y="14802"/>
                  </a:lnTo>
                  <a:lnTo>
                    <a:pt x="6431" y="14774"/>
                  </a:lnTo>
                  <a:lnTo>
                    <a:pt x="6312" y="14743"/>
                  </a:lnTo>
                  <a:lnTo>
                    <a:pt x="6194" y="14710"/>
                  </a:lnTo>
                  <a:lnTo>
                    <a:pt x="6077" y="14676"/>
                  </a:lnTo>
                  <a:lnTo>
                    <a:pt x="5961" y="14639"/>
                  </a:lnTo>
                  <a:lnTo>
                    <a:pt x="5846" y="14601"/>
                  </a:lnTo>
                  <a:lnTo>
                    <a:pt x="5731" y="14561"/>
                  </a:lnTo>
                  <a:lnTo>
                    <a:pt x="5618" y="14519"/>
                  </a:lnTo>
                  <a:lnTo>
                    <a:pt x="5505" y="14475"/>
                  </a:lnTo>
                  <a:lnTo>
                    <a:pt x="5395" y="14429"/>
                  </a:lnTo>
                  <a:lnTo>
                    <a:pt x="5284" y="14382"/>
                  </a:lnTo>
                  <a:lnTo>
                    <a:pt x="5174" y="14333"/>
                  </a:lnTo>
                  <a:lnTo>
                    <a:pt x="5065" y="14282"/>
                  </a:lnTo>
                  <a:lnTo>
                    <a:pt x="4958" y="14229"/>
                  </a:lnTo>
                  <a:lnTo>
                    <a:pt x="4851" y="14175"/>
                  </a:lnTo>
                  <a:lnTo>
                    <a:pt x="4746" y="14119"/>
                  </a:lnTo>
                  <a:lnTo>
                    <a:pt x="4641" y="14062"/>
                  </a:lnTo>
                  <a:lnTo>
                    <a:pt x="4538" y="14001"/>
                  </a:lnTo>
                  <a:lnTo>
                    <a:pt x="4436" y="13940"/>
                  </a:lnTo>
                  <a:lnTo>
                    <a:pt x="4335" y="13878"/>
                  </a:lnTo>
                  <a:lnTo>
                    <a:pt x="4235" y="13814"/>
                  </a:lnTo>
                  <a:lnTo>
                    <a:pt x="4137" y="13748"/>
                  </a:lnTo>
                  <a:lnTo>
                    <a:pt x="4038" y="13681"/>
                  </a:lnTo>
                  <a:lnTo>
                    <a:pt x="3943" y="13612"/>
                  </a:lnTo>
                  <a:lnTo>
                    <a:pt x="3847" y="13540"/>
                  </a:lnTo>
                  <a:lnTo>
                    <a:pt x="3753" y="13469"/>
                  </a:lnTo>
                  <a:lnTo>
                    <a:pt x="3660" y="13395"/>
                  </a:lnTo>
                  <a:lnTo>
                    <a:pt x="3569" y="13320"/>
                  </a:lnTo>
                  <a:lnTo>
                    <a:pt x="3668" y="13255"/>
                  </a:lnTo>
                  <a:lnTo>
                    <a:pt x="3767" y="13191"/>
                  </a:lnTo>
                  <a:lnTo>
                    <a:pt x="3867" y="13127"/>
                  </a:lnTo>
                  <a:lnTo>
                    <a:pt x="3968" y="13065"/>
                  </a:lnTo>
                  <a:lnTo>
                    <a:pt x="4071" y="13005"/>
                  </a:lnTo>
                  <a:lnTo>
                    <a:pt x="4174" y="12946"/>
                  </a:lnTo>
                  <a:lnTo>
                    <a:pt x="4278" y="12889"/>
                  </a:lnTo>
                  <a:lnTo>
                    <a:pt x="4383" y="12833"/>
                  </a:lnTo>
                  <a:lnTo>
                    <a:pt x="4489" y="12779"/>
                  </a:lnTo>
                  <a:lnTo>
                    <a:pt x="4596" y="12726"/>
                  </a:lnTo>
                  <a:lnTo>
                    <a:pt x="4704" y="12674"/>
                  </a:lnTo>
                  <a:lnTo>
                    <a:pt x="4813" y="12624"/>
                  </a:lnTo>
                  <a:lnTo>
                    <a:pt x="4923" y="12575"/>
                  </a:lnTo>
                  <a:lnTo>
                    <a:pt x="5033" y="12529"/>
                  </a:lnTo>
                  <a:lnTo>
                    <a:pt x="5144" y="12484"/>
                  </a:lnTo>
                  <a:lnTo>
                    <a:pt x="5257" y="12440"/>
                  </a:lnTo>
                  <a:lnTo>
                    <a:pt x="5301" y="12528"/>
                  </a:lnTo>
                  <a:lnTo>
                    <a:pt x="5345" y="12614"/>
                  </a:lnTo>
                  <a:lnTo>
                    <a:pt x="5391" y="12701"/>
                  </a:lnTo>
                  <a:lnTo>
                    <a:pt x="5437" y="12786"/>
                  </a:lnTo>
                  <a:lnTo>
                    <a:pt x="5484" y="12871"/>
                  </a:lnTo>
                  <a:lnTo>
                    <a:pt x="5532" y="12955"/>
                  </a:lnTo>
                  <a:lnTo>
                    <a:pt x="5580" y="13039"/>
                  </a:lnTo>
                  <a:lnTo>
                    <a:pt x="5630" y="13121"/>
                  </a:lnTo>
                  <a:lnTo>
                    <a:pt x="5680" y="13204"/>
                  </a:lnTo>
                  <a:lnTo>
                    <a:pt x="5731" y="13286"/>
                  </a:lnTo>
                  <a:lnTo>
                    <a:pt x="5783" y="13367"/>
                  </a:lnTo>
                  <a:lnTo>
                    <a:pt x="5835" y="13447"/>
                  </a:lnTo>
                  <a:lnTo>
                    <a:pt x="5888" y="13526"/>
                  </a:lnTo>
                  <a:lnTo>
                    <a:pt x="5943" y="13606"/>
                  </a:lnTo>
                  <a:lnTo>
                    <a:pt x="5997" y="13684"/>
                  </a:lnTo>
                  <a:lnTo>
                    <a:pt x="6052" y="13761"/>
                  </a:lnTo>
                  <a:lnTo>
                    <a:pt x="6109" y="13837"/>
                  </a:lnTo>
                  <a:lnTo>
                    <a:pt x="6166" y="13913"/>
                  </a:lnTo>
                  <a:lnTo>
                    <a:pt x="6224" y="13988"/>
                  </a:lnTo>
                  <a:lnTo>
                    <a:pt x="6282" y="14064"/>
                  </a:lnTo>
                  <a:lnTo>
                    <a:pt x="6341" y="14137"/>
                  </a:lnTo>
                  <a:lnTo>
                    <a:pt x="6400" y="14210"/>
                  </a:lnTo>
                  <a:lnTo>
                    <a:pt x="6461" y="14282"/>
                  </a:lnTo>
                  <a:lnTo>
                    <a:pt x="6522" y="14354"/>
                  </a:lnTo>
                  <a:lnTo>
                    <a:pt x="6584" y="14424"/>
                  </a:lnTo>
                  <a:lnTo>
                    <a:pt x="6647" y="14495"/>
                  </a:lnTo>
                  <a:lnTo>
                    <a:pt x="6710" y="14564"/>
                  </a:lnTo>
                  <a:lnTo>
                    <a:pt x="6774" y="14633"/>
                  </a:lnTo>
                  <a:lnTo>
                    <a:pt x="6839" y="14700"/>
                  </a:lnTo>
                  <a:lnTo>
                    <a:pt x="6903" y="14767"/>
                  </a:lnTo>
                  <a:lnTo>
                    <a:pt x="6969" y="14833"/>
                  </a:lnTo>
                  <a:lnTo>
                    <a:pt x="7036" y="14898"/>
                  </a:lnTo>
                  <a:close/>
                  <a:moveTo>
                    <a:pt x="7945" y="8277"/>
                  </a:moveTo>
                  <a:lnTo>
                    <a:pt x="7945" y="11394"/>
                  </a:lnTo>
                  <a:lnTo>
                    <a:pt x="7867" y="11396"/>
                  </a:lnTo>
                  <a:lnTo>
                    <a:pt x="7789" y="11400"/>
                  </a:lnTo>
                  <a:lnTo>
                    <a:pt x="7711" y="11404"/>
                  </a:lnTo>
                  <a:lnTo>
                    <a:pt x="7633" y="11408"/>
                  </a:lnTo>
                  <a:lnTo>
                    <a:pt x="7555" y="11413"/>
                  </a:lnTo>
                  <a:lnTo>
                    <a:pt x="7478" y="11419"/>
                  </a:lnTo>
                  <a:lnTo>
                    <a:pt x="7401" y="11425"/>
                  </a:lnTo>
                  <a:lnTo>
                    <a:pt x="7324" y="11433"/>
                  </a:lnTo>
                  <a:lnTo>
                    <a:pt x="7247" y="11440"/>
                  </a:lnTo>
                  <a:lnTo>
                    <a:pt x="7170" y="11449"/>
                  </a:lnTo>
                  <a:lnTo>
                    <a:pt x="7094" y="11458"/>
                  </a:lnTo>
                  <a:lnTo>
                    <a:pt x="7018" y="11467"/>
                  </a:lnTo>
                  <a:lnTo>
                    <a:pt x="6942" y="11477"/>
                  </a:lnTo>
                  <a:lnTo>
                    <a:pt x="6866" y="11488"/>
                  </a:lnTo>
                  <a:lnTo>
                    <a:pt x="6790" y="11500"/>
                  </a:lnTo>
                  <a:lnTo>
                    <a:pt x="6715" y="11512"/>
                  </a:lnTo>
                  <a:lnTo>
                    <a:pt x="6640" y="11525"/>
                  </a:lnTo>
                  <a:lnTo>
                    <a:pt x="6565" y="11538"/>
                  </a:lnTo>
                  <a:lnTo>
                    <a:pt x="6491" y="11552"/>
                  </a:lnTo>
                  <a:lnTo>
                    <a:pt x="6416" y="11566"/>
                  </a:lnTo>
                  <a:lnTo>
                    <a:pt x="6342" y="11582"/>
                  </a:lnTo>
                  <a:lnTo>
                    <a:pt x="6268" y="11598"/>
                  </a:lnTo>
                  <a:lnTo>
                    <a:pt x="6194" y="11614"/>
                  </a:lnTo>
                  <a:lnTo>
                    <a:pt x="6120" y="11631"/>
                  </a:lnTo>
                  <a:lnTo>
                    <a:pt x="6047" y="11649"/>
                  </a:lnTo>
                  <a:lnTo>
                    <a:pt x="5973" y="11667"/>
                  </a:lnTo>
                  <a:lnTo>
                    <a:pt x="5901" y="11686"/>
                  </a:lnTo>
                  <a:lnTo>
                    <a:pt x="5829" y="11706"/>
                  </a:lnTo>
                  <a:lnTo>
                    <a:pt x="5756" y="11726"/>
                  </a:lnTo>
                  <a:lnTo>
                    <a:pt x="5684" y="11747"/>
                  </a:lnTo>
                  <a:lnTo>
                    <a:pt x="5612" y="11768"/>
                  </a:lnTo>
                  <a:lnTo>
                    <a:pt x="5540" y="11791"/>
                  </a:lnTo>
                  <a:lnTo>
                    <a:pt x="5498" y="11690"/>
                  </a:lnTo>
                  <a:lnTo>
                    <a:pt x="5457" y="11590"/>
                  </a:lnTo>
                  <a:lnTo>
                    <a:pt x="5417" y="11488"/>
                  </a:lnTo>
                  <a:lnTo>
                    <a:pt x="5377" y="11386"/>
                  </a:lnTo>
                  <a:lnTo>
                    <a:pt x="5339" y="11282"/>
                  </a:lnTo>
                  <a:lnTo>
                    <a:pt x="5303" y="11178"/>
                  </a:lnTo>
                  <a:lnTo>
                    <a:pt x="5267" y="11074"/>
                  </a:lnTo>
                  <a:lnTo>
                    <a:pt x="5233" y="10969"/>
                  </a:lnTo>
                  <a:lnTo>
                    <a:pt x="5200" y="10863"/>
                  </a:lnTo>
                  <a:lnTo>
                    <a:pt x="5167" y="10757"/>
                  </a:lnTo>
                  <a:lnTo>
                    <a:pt x="5136" y="10650"/>
                  </a:lnTo>
                  <a:lnTo>
                    <a:pt x="5106" y="10543"/>
                  </a:lnTo>
                  <a:lnTo>
                    <a:pt x="5079" y="10434"/>
                  </a:lnTo>
                  <a:lnTo>
                    <a:pt x="5051" y="10325"/>
                  </a:lnTo>
                  <a:lnTo>
                    <a:pt x="5025" y="10216"/>
                  </a:lnTo>
                  <a:lnTo>
                    <a:pt x="5000" y="10106"/>
                  </a:lnTo>
                  <a:lnTo>
                    <a:pt x="4976" y="9995"/>
                  </a:lnTo>
                  <a:lnTo>
                    <a:pt x="4954" y="9884"/>
                  </a:lnTo>
                  <a:lnTo>
                    <a:pt x="4933" y="9773"/>
                  </a:lnTo>
                  <a:lnTo>
                    <a:pt x="4913" y="9661"/>
                  </a:lnTo>
                  <a:lnTo>
                    <a:pt x="4895" y="9548"/>
                  </a:lnTo>
                  <a:lnTo>
                    <a:pt x="4877" y="9435"/>
                  </a:lnTo>
                  <a:lnTo>
                    <a:pt x="4861" y="9321"/>
                  </a:lnTo>
                  <a:lnTo>
                    <a:pt x="4847" y="9207"/>
                  </a:lnTo>
                  <a:lnTo>
                    <a:pt x="4833" y="9092"/>
                  </a:lnTo>
                  <a:lnTo>
                    <a:pt x="4822" y="8977"/>
                  </a:lnTo>
                  <a:lnTo>
                    <a:pt x="4811" y="8862"/>
                  </a:lnTo>
                  <a:lnTo>
                    <a:pt x="4802" y="8746"/>
                  </a:lnTo>
                  <a:lnTo>
                    <a:pt x="4794" y="8628"/>
                  </a:lnTo>
                  <a:lnTo>
                    <a:pt x="4787" y="8512"/>
                  </a:lnTo>
                  <a:lnTo>
                    <a:pt x="4782" y="8394"/>
                  </a:lnTo>
                  <a:lnTo>
                    <a:pt x="4779" y="8277"/>
                  </a:lnTo>
                  <a:lnTo>
                    <a:pt x="7945" y="8277"/>
                  </a:lnTo>
                  <a:close/>
                  <a:moveTo>
                    <a:pt x="5353" y="4695"/>
                  </a:moveTo>
                  <a:lnTo>
                    <a:pt x="5430" y="4721"/>
                  </a:lnTo>
                  <a:lnTo>
                    <a:pt x="5507" y="4746"/>
                  </a:lnTo>
                  <a:lnTo>
                    <a:pt x="5583" y="4770"/>
                  </a:lnTo>
                  <a:lnTo>
                    <a:pt x="5661" y="4793"/>
                  </a:lnTo>
                  <a:lnTo>
                    <a:pt x="5739" y="4816"/>
                  </a:lnTo>
                  <a:lnTo>
                    <a:pt x="5817" y="4838"/>
                  </a:lnTo>
                  <a:lnTo>
                    <a:pt x="5896" y="4860"/>
                  </a:lnTo>
                  <a:lnTo>
                    <a:pt x="5974" y="4880"/>
                  </a:lnTo>
                  <a:lnTo>
                    <a:pt x="6053" y="4900"/>
                  </a:lnTo>
                  <a:lnTo>
                    <a:pt x="6134" y="4920"/>
                  </a:lnTo>
                  <a:lnTo>
                    <a:pt x="6213" y="4938"/>
                  </a:lnTo>
                  <a:lnTo>
                    <a:pt x="6293" y="4956"/>
                  </a:lnTo>
                  <a:lnTo>
                    <a:pt x="6373" y="4973"/>
                  </a:lnTo>
                  <a:lnTo>
                    <a:pt x="6454" y="4990"/>
                  </a:lnTo>
                  <a:lnTo>
                    <a:pt x="6535" y="5005"/>
                  </a:lnTo>
                  <a:lnTo>
                    <a:pt x="6615" y="5020"/>
                  </a:lnTo>
                  <a:lnTo>
                    <a:pt x="6697" y="5035"/>
                  </a:lnTo>
                  <a:lnTo>
                    <a:pt x="6778" y="5048"/>
                  </a:lnTo>
                  <a:lnTo>
                    <a:pt x="6860" y="5061"/>
                  </a:lnTo>
                  <a:lnTo>
                    <a:pt x="6942" y="5073"/>
                  </a:lnTo>
                  <a:lnTo>
                    <a:pt x="7024" y="5084"/>
                  </a:lnTo>
                  <a:lnTo>
                    <a:pt x="7106" y="5095"/>
                  </a:lnTo>
                  <a:lnTo>
                    <a:pt x="7189" y="5105"/>
                  </a:lnTo>
                  <a:lnTo>
                    <a:pt x="7273" y="5114"/>
                  </a:lnTo>
                  <a:lnTo>
                    <a:pt x="7356" y="5122"/>
                  </a:lnTo>
                  <a:lnTo>
                    <a:pt x="7439" y="5131"/>
                  </a:lnTo>
                  <a:lnTo>
                    <a:pt x="7523" y="5137"/>
                  </a:lnTo>
                  <a:lnTo>
                    <a:pt x="7607" y="5143"/>
                  </a:lnTo>
                  <a:lnTo>
                    <a:pt x="7691" y="5149"/>
                  </a:lnTo>
                  <a:lnTo>
                    <a:pt x="7775" y="5153"/>
                  </a:lnTo>
                  <a:lnTo>
                    <a:pt x="7860" y="5157"/>
                  </a:lnTo>
                  <a:lnTo>
                    <a:pt x="7945" y="5160"/>
                  </a:lnTo>
                  <a:lnTo>
                    <a:pt x="7945" y="7759"/>
                  </a:lnTo>
                  <a:lnTo>
                    <a:pt x="4779" y="7759"/>
                  </a:lnTo>
                  <a:lnTo>
                    <a:pt x="4782" y="7658"/>
                  </a:lnTo>
                  <a:lnTo>
                    <a:pt x="4786" y="7557"/>
                  </a:lnTo>
                  <a:lnTo>
                    <a:pt x="4791" y="7456"/>
                  </a:lnTo>
                  <a:lnTo>
                    <a:pt x="4797" y="7356"/>
                  </a:lnTo>
                  <a:lnTo>
                    <a:pt x="4805" y="7255"/>
                  </a:lnTo>
                  <a:lnTo>
                    <a:pt x="4812" y="7155"/>
                  </a:lnTo>
                  <a:lnTo>
                    <a:pt x="4821" y="7056"/>
                  </a:lnTo>
                  <a:lnTo>
                    <a:pt x="4831" y="6957"/>
                  </a:lnTo>
                  <a:lnTo>
                    <a:pt x="4843" y="6857"/>
                  </a:lnTo>
                  <a:lnTo>
                    <a:pt x="4854" y="6759"/>
                  </a:lnTo>
                  <a:lnTo>
                    <a:pt x="4867" y="6661"/>
                  </a:lnTo>
                  <a:lnTo>
                    <a:pt x="4881" y="6563"/>
                  </a:lnTo>
                  <a:lnTo>
                    <a:pt x="4896" y="6466"/>
                  </a:lnTo>
                  <a:lnTo>
                    <a:pt x="4911" y="6368"/>
                  </a:lnTo>
                  <a:lnTo>
                    <a:pt x="4928" y="6272"/>
                  </a:lnTo>
                  <a:lnTo>
                    <a:pt x="4945" y="6176"/>
                  </a:lnTo>
                  <a:lnTo>
                    <a:pt x="4964" y="6080"/>
                  </a:lnTo>
                  <a:lnTo>
                    <a:pt x="4983" y="5984"/>
                  </a:lnTo>
                  <a:lnTo>
                    <a:pt x="5004" y="5889"/>
                  </a:lnTo>
                  <a:lnTo>
                    <a:pt x="5025" y="5795"/>
                  </a:lnTo>
                  <a:lnTo>
                    <a:pt x="5048" y="5701"/>
                  </a:lnTo>
                  <a:lnTo>
                    <a:pt x="5070" y="5607"/>
                  </a:lnTo>
                  <a:lnTo>
                    <a:pt x="5095" y="5513"/>
                  </a:lnTo>
                  <a:lnTo>
                    <a:pt x="5120" y="5420"/>
                  </a:lnTo>
                  <a:lnTo>
                    <a:pt x="5145" y="5328"/>
                  </a:lnTo>
                  <a:lnTo>
                    <a:pt x="5172" y="5236"/>
                  </a:lnTo>
                  <a:lnTo>
                    <a:pt x="5201" y="5145"/>
                  </a:lnTo>
                  <a:lnTo>
                    <a:pt x="5228" y="5053"/>
                  </a:lnTo>
                  <a:lnTo>
                    <a:pt x="5258" y="4963"/>
                  </a:lnTo>
                  <a:lnTo>
                    <a:pt x="5289" y="4873"/>
                  </a:lnTo>
                  <a:lnTo>
                    <a:pt x="5321" y="4784"/>
                  </a:lnTo>
                  <a:lnTo>
                    <a:pt x="5353" y="4695"/>
                  </a:lnTo>
                  <a:close/>
                  <a:moveTo>
                    <a:pt x="5056" y="4040"/>
                  </a:moveTo>
                  <a:lnTo>
                    <a:pt x="4994" y="4015"/>
                  </a:lnTo>
                  <a:lnTo>
                    <a:pt x="4934" y="3989"/>
                  </a:lnTo>
                  <a:lnTo>
                    <a:pt x="4873" y="3963"/>
                  </a:lnTo>
                  <a:lnTo>
                    <a:pt x="4813" y="3936"/>
                  </a:lnTo>
                  <a:lnTo>
                    <a:pt x="4753" y="3909"/>
                  </a:lnTo>
                  <a:lnTo>
                    <a:pt x="4693" y="3882"/>
                  </a:lnTo>
                  <a:lnTo>
                    <a:pt x="4633" y="3854"/>
                  </a:lnTo>
                  <a:lnTo>
                    <a:pt x="4575" y="3825"/>
                  </a:lnTo>
                  <a:lnTo>
                    <a:pt x="4515" y="3796"/>
                  </a:lnTo>
                  <a:lnTo>
                    <a:pt x="4457" y="3766"/>
                  </a:lnTo>
                  <a:lnTo>
                    <a:pt x="4398" y="3736"/>
                  </a:lnTo>
                  <a:lnTo>
                    <a:pt x="4341" y="3705"/>
                  </a:lnTo>
                  <a:lnTo>
                    <a:pt x="4282" y="3674"/>
                  </a:lnTo>
                  <a:lnTo>
                    <a:pt x="4225" y="3643"/>
                  </a:lnTo>
                  <a:lnTo>
                    <a:pt x="4168" y="3611"/>
                  </a:lnTo>
                  <a:lnTo>
                    <a:pt x="4111" y="3579"/>
                  </a:lnTo>
                  <a:lnTo>
                    <a:pt x="3998" y="3513"/>
                  </a:lnTo>
                  <a:lnTo>
                    <a:pt x="3886" y="3446"/>
                  </a:lnTo>
                  <a:lnTo>
                    <a:pt x="3776" y="3377"/>
                  </a:lnTo>
                  <a:lnTo>
                    <a:pt x="3667" y="3305"/>
                  </a:lnTo>
                  <a:lnTo>
                    <a:pt x="3559" y="3233"/>
                  </a:lnTo>
                  <a:lnTo>
                    <a:pt x="3451" y="3159"/>
                  </a:lnTo>
                  <a:lnTo>
                    <a:pt x="3345" y="3084"/>
                  </a:lnTo>
                  <a:lnTo>
                    <a:pt x="3241" y="3007"/>
                  </a:lnTo>
                  <a:lnTo>
                    <a:pt x="3337" y="2917"/>
                  </a:lnTo>
                  <a:lnTo>
                    <a:pt x="3436" y="2829"/>
                  </a:lnTo>
                  <a:lnTo>
                    <a:pt x="3535" y="2743"/>
                  </a:lnTo>
                  <a:lnTo>
                    <a:pt x="3637" y="2659"/>
                  </a:lnTo>
                  <a:lnTo>
                    <a:pt x="3740" y="2576"/>
                  </a:lnTo>
                  <a:lnTo>
                    <a:pt x="3845" y="2496"/>
                  </a:lnTo>
                  <a:lnTo>
                    <a:pt x="3951" y="2417"/>
                  </a:lnTo>
                  <a:lnTo>
                    <a:pt x="4059" y="2340"/>
                  </a:lnTo>
                  <a:lnTo>
                    <a:pt x="4168" y="2266"/>
                  </a:lnTo>
                  <a:lnTo>
                    <a:pt x="4279" y="2193"/>
                  </a:lnTo>
                  <a:lnTo>
                    <a:pt x="4391" y="2122"/>
                  </a:lnTo>
                  <a:lnTo>
                    <a:pt x="4505" y="2054"/>
                  </a:lnTo>
                  <a:lnTo>
                    <a:pt x="4620" y="1986"/>
                  </a:lnTo>
                  <a:lnTo>
                    <a:pt x="4736" y="1921"/>
                  </a:lnTo>
                  <a:lnTo>
                    <a:pt x="4854" y="1859"/>
                  </a:lnTo>
                  <a:lnTo>
                    <a:pt x="4973" y="1799"/>
                  </a:lnTo>
                  <a:lnTo>
                    <a:pt x="5093" y="1740"/>
                  </a:lnTo>
                  <a:lnTo>
                    <a:pt x="5215" y="1684"/>
                  </a:lnTo>
                  <a:lnTo>
                    <a:pt x="5338" y="1630"/>
                  </a:lnTo>
                  <a:lnTo>
                    <a:pt x="5461" y="1579"/>
                  </a:lnTo>
                  <a:lnTo>
                    <a:pt x="5587" y="1528"/>
                  </a:lnTo>
                  <a:lnTo>
                    <a:pt x="5714" y="1481"/>
                  </a:lnTo>
                  <a:lnTo>
                    <a:pt x="5841" y="1436"/>
                  </a:lnTo>
                  <a:lnTo>
                    <a:pt x="5969" y="1393"/>
                  </a:lnTo>
                  <a:lnTo>
                    <a:pt x="6100" y="1353"/>
                  </a:lnTo>
                  <a:lnTo>
                    <a:pt x="6230" y="1315"/>
                  </a:lnTo>
                  <a:lnTo>
                    <a:pt x="6362" y="1279"/>
                  </a:lnTo>
                  <a:lnTo>
                    <a:pt x="6495" y="1246"/>
                  </a:lnTo>
                  <a:lnTo>
                    <a:pt x="6628" y="1215"/>
                  </a:lnTo>
                  <a:lnTo>
                    <a:pt x="6764" y="1187"/>
                  </a:lnTo>
                  <a:lnTo>
                    <a:pt x="6899" y="1161"/>
                  </a:lnTo>
                  <a:lnTo>
                    <a:pt x="7036" y="1137"/>
                  </a:lnTo>
                  <a:lnTo>
                    <a:pt x="6960" y="1213"/>
                  </a:lnTo>
                  <a:lnTo>
                    <a:pt x="6884" y="1289"/>
                  </a:lnTo>
                  <a:lnTo>
                    <a:pt x="6809" y="1367"/>
                  </a:lnTo>
                  <a:lnTo>
                    <a:pt x="6735" y="1446"/>
                  </a:lnTo>
                  <a:lnTo>
                    <a:pt x="6662" y="1525"/>
                  </a:lnTo>
                  <a:lnTo>
                    <a:pt x="6589" y="1607"/>
                  </a:lnTo>
                  <a:lnTo>
                    <a:pt x="6518" y="1689"/>
                  </a:lnTo>
                  <a:lnTo>
                    <a:pt x="6448" y="1771"/>
                  </a:lnTo>
                  <a:lnTo>
                    <a:pt x="6379" y="1855"/>
                  </a:lnTo>
                  <a:lnTo>
                    <a:pt x="6310" y="1940"/>
                  </a:lnTo>
                  <a:lnTo>
                    <a:pt x="6242" y="2027"/>
                  </a:lnTo>
                  <a:lnTo>
                    <a:pt x="6176" y="2113"/>
                  </a:lnTo>
                  <a:lnTo>
                    <a:pt x="6110" y="2201"/>
                  </a:lnTo>
                  <a:lnTo>
                    <a:pt x="6045" y="2290"/>
                  </a:lnTo>
                  <a:lnTo>
                    <a:pt x="5982" y="2379"/>
                  </a:lnTo>
                  <a:lnTo>
                    <a:pt x="5919" y="2471"/>
                  </a:lnTo>
                  <a:lnTo>
                    <a:pt x="5857" y="2562"/>
                  </a:lnTo>
                  <a:lnTo>
                    <a:pt x="5797" y="2654"/>
                  </a:lnTo>
                  <a:lnTo>
                    <a:pt x="5736" y="2748"/>
                  </a:lnTo>
                  <a:lnTo>
                    <a:pt x="5678" y="2842"/>
                  </a:lnTo>
                  <a:lnTo>
                    <a:pt x="5620" y="2938"/>
                  </a:lnTo>
                  <a:lnTo>
                    <a:pt x="5564" y="3034"/>
                  </a:lnTo>
                  <a:lnTo>
                    <a:pt x="5508" y="3130"/>
                  </a:lnTo>
                  <a:lnTo>
                    <a:pt x="5453" y="3228"/>
                  </a:lnTo>
                  <a:lnTo>
                    <a:pt x="5400" y="3326"/>
                  </a:lnTo>
                  <a:lnTo>
                    <a:pt x="5347" y="3427"/>
                  </a:lnTo>
                  <a:lnTo>
                    <a:pt x="5296" y="3527"/>
                  </a:lnTo>
                  <a:lnTo>
                    <a:pt x="5246" y="3628"/>
                  </a:lnTo>
                  <a:lnTo>
                    <a:pt x="5197" y="3729"/>
                  </a:lnTo>
                  <a:lnTo>
                    <a:pt x="5148" y="3833"/>
                  </a:lnTo>
                  <a:lnTo>
                    <a:pt x="5102" y="3936"/>
                  </a:lnTo>
                  <a:lnTo>
                    <a:pt x="5056" y="4040"/>
                  </a:lnTo>
                  <a:close/>
                  <a:moveTo>
                    <a:pt x="7945" y="1047"/>
                  </a:moveTo>
                  <a:lnTo>
                    <a:pt x="7945" y="4642"/>
                  </a:lnTo>
                  <a:lnTo>
                    <a:pt x="7867" y="4639"/>
                  </a:lnTo>
                  <a:lnTo>
                    <a:pt x="7789" y="4635"/>
                  </a:lnTo>
                  <a:lnTo>
                    <a:pt x="7711" y="4631"/>
                  </a:lnTo>
                  <a:lnTo>
                    <a:pt x="7633" y="4626"/>
                  </a:lnTo>
                  <a:lnTo>
                    <a:pt x="7556" y="4621"/>
                  </a:lnTo>
                  <a:lnTo>
                    <a:pt x="7478" y="4614"/>
                  </a:lnTo>
                  <a:lnTo>
                    <a:pt x="7401" y="4607"/>
                  </a:lnTo>
                  <a:lnTo>
                    <a:pt x="7325" y="4600"/>
                  </a:lnTo>
                  <a:lnTo>
                    <a:pt x="7248" y="4591"/>
                  </a:lnTo>
                  <a:lnTo>
                    <a:pt x="7172" y="4582"/>
                  </a:lnTo>
                  <a:lnTo>
                    <a:pt x="7095" y="4573"/>
                  </a:lnTo>
                  <a:lnTo>
                    <a:pt x="7020" y="4562"/>
                  </a:lnTo>
                  <a:lnTo>
                    <a:pt x="6944" y="4551"/>
                  </a:lnTo>
                  <a:lnTo>
                    <a:pt x="6868" y="4540"/>
                  </a:lnTo>
                  <a:lnTo>
                    <a:pt x="6793" y="4527"/>
                  </a:lnTo>
                  <a:lnTo>
                    <a:pt x="6718" y="4514"/>
                  </a:lnTo>
                  <a:lnTo>
                    <a:pt x="6644" y="4501"/>
                  </a:lnTo>
                  <a:lnTo>
                    <a:pt x="6569" y="4486"/>
                  </a:lnTo>
                  <a:lnTo>
                    <a:pt x="6495" y="4471"/>
                  </a:lnTo>
                  <a:lnTo>
                    <a:pt x="6421" y="4456"/>
                  </a:lnTo>
                  <a:lnTo>
                    <a:pt x="6347" y="4439"/>
                  </a:lnTo>
                  <a:lnTo>
                    <a:pt x="6273" y="4423"/>
                  </a:lnTo>
                  <a:lnTo>
                    <a:pt x="6200" y="4405"/>
                  </a:lnTo>
                  <a:lnTo>
                    <a:pt x="6127" y="4387"/>
                  </a:lnTo>
                  <a:lnTo>
                    <a:pt x="6055" y="4368"/>
                  </a:lnTo>
                  <a:lnTo>
                    <a:pt x="5982" y="4348"/>
                  </a:lnTo>
                  <a:lnTo>
                    <a:pt x="5910" y="4328"/>
                  </a:lnTo>
                  <a:lnTo>
                    <a:pt x="5838" y="4308"/>
                  </a:lnTo>
                  <a:lnTo>
                    <a:pt x="5766" y="4286"/>
                  </a:lnTo>
                  <a:lnTo>
                    <a:pt x="5694" y="4264"/>
                  </a:lnTo>
                  <a:lnTo>
                    <a:pt x="5624" y="4242"/>
                  </a:lnTo>
                  <a:lnTo>
                    <a:pt x="5553" y="4217"/>
                  </a:lnTo>
                  <a:lnTo>
                    <a:pt x="5605" y="4099"/>
                  </a:lnTo>
                  <a:lnTo>
                    <a:pt x="5658" y="3982"/>
                  </a:lnTo>
                  <a:lnTo>
                    <a:pt x="5714" y="3866"/>
                  </a:lnTo>
                  <a:lnTo>
                    <a:pt x="5771" y="3750"/>
                  </a:lnTo>
                  <a:lnTo>
                    <a:pt x="5830" y="3637"/>
                  </a:lnTo>
                  <a:lnTo>
                    <a:pt x="5889" y="3524"/>
                  </a:lnTo>
                  <a:lnTo>
                    <a:pt x="5951" y="3412"/>
                  </a:lnTo>
                  <a:lnTo>
                    <a:pt x="6014" y="3301"/>
                  </a:lnTo>
                  <a:lnTo>
                    <a:pt x="6078" y="3192"/>
                  </a:lnTo>
                  <a:lnTo>
                    <a:pt x="6144" y="3084"/>
                  </a:lnTo>
                  <a:lnTo>
                    <a:pt x="6212" y="2978"/>
                  </a:lnTo>
                  <a:lnTo>
                    <a:pt x="6279" y="2871"/>
                  </a:lnTo>
                  <a:lnTo>
                    <a:pt x="6349" y="2767"/>
                  </a:lnTo>
                  <a:lnTo>
                    <a:pt x="6421" y="2664"/>
                  </a:lnTo>
                  <a:lnTo>
                    <a:pt x="6494" y="2563"/>
                  </a:lnTo>
                  <a:lnTo>
                    <a:pt x="6568" y="2463"/>
                  </a:lnTo>
                  <a:lnTo>
                    <a:pt x="6643" y="2363"/>
                  </a:lnTo>
                  <a:lnTo>
                    <a:pt x="6718" y="2265"/>
                  </a:lnTo>
                  <a:lnTo>
                    <a:pt x="6796" y="2169"/>
                  </a:lnTo>
                  <a:lnTo>
                    <a:pt x="6875" y="2074"/>
                  </a:lnTo>
                  <a:lnTo>
                    <a:pt x="6955" y="1980"/>
                  </a:lnTo>
                  <a:lnTo>
                    <a:pt x="7038" y="1888"/>
                  </a:lnTo>
                  <a:lnTo>
                    <a:pt x="7121" y="1798"/>
                  </a:lnTo>
                  <a:lnTo>
                    <a:pt x="7204" y="1709"/>
                  </a:lnTo>
                  <a:lnTo>
                    <a:pt x="7289" y="1621"/>
                  </a:lnTo>
                  <a:lnTo>
                    <a:pt x="7375" y="1534"/>
                  </a:lnTo>
                  <a:lnTo>
                    <a:pt x="7463" y="1449"/>
                  </a:lnTo>
                  <a:lnTo>
                    <a:pt x="7552" y="1366"/>
                  </a:lnTo>
                  <a:lnTo>
                    <a:pt x="7642" y="1285"/>
                  </a:lnTo>
                  <a:lnTo>
                    <a:pt x="7732" y="1205"/>
                  </a:lnTo>
                  <a:lnTo>
                    <a:pt x="7825" y="1126"/>
                  </a:lnTo>
                  <a:lnTo>
                    <a:pt x="7918" y="1049"/>
                  </a:lnTo>
                  <a:lnTo>
                    <a:pt x="7931" y="1048"/>
                  </a:lnTo>
                  <a:lnTo>
                    <a:pt x="7945" y="1047"/>
                  </a:lnTo>
                  <a:close/>
                  <a:moveTo>
                    <a:pt x="9383" y="1137"/>
                  </a:moveTo>
                  <a:lnTo>
                    <a:pt x="9520" y="1161"/>
                  </a:lnTo>
                  <a:lnTo>
                    <a:pt x="9656" y="1187"/>
                  </a:lnTo>
                  <a:lnTo>
                    <a:pt x="9791" y="1215"/>
                  </a:lnTo>
                  <a:lnTo>
                    <a:pt x="9924" y="1246"/>
                  </a:lnTo>
                  <a:lnTo>
                    <a:pt x="10058" y="1279"/>
                  </a:lnTo>
                  <a:lnTo>
                    <a:pt x="10189" y="1315"/>
                  </a:lnTo>
                  <a:lnTo>
                    <a:pt x="10320" y="1353"/>
                  </a:lnTo>
                  <a:lnTo>
                    <a:pt x="10450" y="1393"/>
                  </a:lnTo>
                  <a:lnTo>
                    <a:pt x="10578" y="1436"/>
                  </a:lnTo>
                  <a:lnTo>
                    <a:pt x="10706" y="1481"/>
                  </a:lnTo>
                  <a:lnTo>
                    <a:pt x="10832" y="1528"/>
                  </a:lnTo>
                  <a:lnTo>
                    <a:pt x="10958" y="1579"/>
                  </a:lnTo>
                  <a:lnTo>
                    <a:pt x="11082" y="1630"/>
                  </a:lnTo>
                  <a:lnTo>
                    <a:pt x="11205" y="1684"/>
                  </a:lnTo>
                  <a:lnTo>
                    <a:pt x="11326" y="1740"/>
                  </a:lnTo>
                  <a:lnTo>
                    <a:pt x="11446" y="1799"/>
                  </a:lnTo>
                  <a:lnTo>
                    <a:pt x="11565" y="1859"/>
                  </a:lnTo>
                  <a:lnTo>
                    <a:pt x="11683" y="1921"/>
                  </a:lnTo>
                  <a:lnTo>
                    <a:pt x="11799" y="1986"/>
                  </a:lnTo>
                  <a:lnTo>
                    <a:pt x="11914" y="2054"/>
                  </a:lnTo>
                  <a:lnTo>
                    <a:pt x="12028" y="2122"/>
                  </a:lnTo>
                  <a:lnTo>
                    <a:pt x="12140" y="2193"/>
                  </a:lnTo>
                  <a:lnTo>
                    <a:pt x="12251" y="2266"/>
                  </a:lnTo>
                  <a:lnTo>
                    <a:pt x="12360" y="2340"/>
                  </a:lnTo>
                  <a:lnTo>
                    <a:pt x="12468" y="2417"/>
                  </a:lnTo>
                  <a:lnTo>
                    <a:pt x="12574" y="2496"/>
                  </a:lnTo>
                  <a:lnTo>
                    <a:pt x="12679" y="2576"/>
                  </a:lnTo>
                  <a:lnTo>
                    <a:pt x="12782" y="2659"/>
                  </a:lnTo>
                  <a:lnTo>
                    <a:pt x="12884" y="2743"/>
                  </a:lnTo>
                  <a:lnTo>
                    <a:pt x="12983" y="2829"/>
                  </a:lnTo>
                  <a:lnTo>
                    <a:pt x="13082" y="2917"/>
                  </a:lnTo>
                  <a:lnTo>
                    <a:pt x="13178" y="3007"/>
                  </a:lnTo>
                  <a:lnTo>
                    <a:pt x="13074" y="3084"/>
                  </a:lnTo>
                  <a:lnTo>
                    <a:pt x="12968" y="3159"/>
                  </a:lnTo>
                  <a:lnTo>
                    <a:pt x="12861" y="3233"/>
                  </a:lnTo>
                  <a:lnTo>
                    <a:pt x="12752" y="3305"/>
                  </a:lnTo>
                  <a:lnTo>
                    <a:pt x="12644" y="3377"/>
                  </a:lnTo>
                  <a:lnTo>
                    <a:pt x="12533" y="3446"/>
                  </a:lnTo>
                  <a:lnTo>
                    <a:pt x="12421" y="3513"/>
                  </a:lnTo>
                  <a:lnTo>
                    <a:pt x="12308" y="3579"/>
                  </a:lnTo>
                  <a:lnTo>
                    <a:pt x="12252" y="3611"/>
                  </a:lnTo>
                  <a:lnTo>
                    <a:pt x="12194" y="3643"/>
                  </a:lnTo>
                  <a:lnTo>
                    <a:pt x="12137" y="3674"/>
                  </a:lnTo>
                  <a:lnTo>
                    <a:pt x="12078" y="3705"/>
                  </a:lnTo>
                  <a:lnTo>
                    <a:pt x="12021" y="3736"/>
                  </a:lnTo>
                  <a:lnTo>
                    <a:pt x="11962" y="3766"/>
                  </a:lnTo>
                  <a:lnTo>
                    <a:pt x="11904" y="3796"/>
                  </a:lnTo>
                  <a:lnTo>
                    <a:pt x="11844" y="3825"/>
                  </a:lnTo>
                  <a:lnTo>
                    <a:pt x="11786" y="3854"/>
                  </a:lnTo>
                  <a:lnTo>
                    <a:pt x="11726" y="3882"/>
                  </a:lnTo>
                  <a:lnTo>
                    <a:pt x="11667" y="3909"/>
                  </a:lnTo>
                  <a:lnTo>
                    <a:pt x="11606" y="3936"/>
                  </a:lnTo>
                  <a:lnTo>
                    <a:pt x="11546" y="3963"/>
                  </a:lnTo>
                  <a:lnTo>
                    <a:pt x="11485" y="3989"/>
                  </a:lnTo>
                  <a:lnTo>
                    <a:pt x="11425" y="4015"/>
                  </a:lnTo>
                  <a:lnTo>
                    <a:pt x="11363" y="4040"/>
                  </a:lnTo>
                  <a:lnTo>
                    <a:pt x="11317" y="3936"/>
                  </a:lnTo>
                  <a:lnTo>
                    <a:pt x="11271" y="3833"/>
                  </a:lnTo>
                  <a:lnTo>
                    <a:pt x="11222" y="3729"/>
                  </a:lnTo>
                  <a:lnTo>
                    <a:pt x="11173" y="3628"/>
                  </a:lnTo>
                  <a:lnTo>
                    <a:pt x="11123" y="3527"/>
                  </a:lnTo>
                  <a:lnTo>
                    <a:pt x="11072" y="3427"/>
                  </a:lnTo>
                  <a:lnTo>
                    <a:pt x="11019" y="3326"/>
                  </a:lnTo>
                  <a:lnTo>
                    <a:pt x="10966" y="3228"/>
                  </a:lnTo>
                  <a:lnTo>
                    <a:pt x="10911" y="3130"/>
                  </a:lnTo>
                  <a:lnTo>
                    <a:pt x="10855" y="3034"/>
                  </a:lnTo>
                  <a:lnTo>
                    <a:pt x="10799" y="2938"/>
                  </a:lnTo>
                  <a:lnTo>
                    <a:pt x="10741" y="2842"/>
                  </a:lnTo>
                  <a:lnTo>
                    <a:pt x="10683" y="2748"/>
                  </a:lnTo>
                  <a:lnTo>
                    <a:pt x="10623" y="2654"/>
                  </a:lnTo>
                  <a:lnTo>
                    <a:pt x="10562" y="2562"/>
                  </a:lnTo>
                  <a:lnTo>
                    <a:pt x="10500" y="2471"/>
                  </a:lnTo>
                  <a:lnTo>
                    <a:pt x="10437" y="2379"/>
                  </a:lnTo>
                  <a:lnTo>
                    <a:pt x="10374" y="2290"/>
                  </a:lnTo>
                  <a:lnTo>
                    <a:pt x="10309" y="2201"/>
                  </a:lnTo>
                  <a:lnTo>
                    <a:pt x="10243" y="2113"/>
                  </a:lnTo>
                  <a:lnTo>
                    <a:pt x="10177" y="2027"/>
                  </a:lnTo>
                  <a:lnTo>
                    <a:pt x="10109" y="1940"/>
                  </a:lnTo>
                  <a:lnTo>
                    <a:pt x="10041" y="1855"/>
                  </a:lnTo>
                  <a:lnTo>
                    <a:pt x="9971" y="1771"/>
                  </a:lnTo>
                  <a:lnTo>
                    <a:pt x="9901" y="1689"/>
                  </a:lnTo>
                  <a:lnTo>
                    <a:pt x="9830" y="1607"/>
                  </a:lnTo>
                  <a:lnTo>
                    <a:pt x="9758" y="1525"/>
                  </a:lnTo>
                  <a:lnTo>
                    <a:pt x="9685" y="1446"/>
                  </a:lnTo>
                  <a:lnTo>
                    <a:pt x="9610" y="1367"/>
                  </a:lnTo>
                  <a:lnTo>
                    <a:pt x="9536" y="1289"/>
                  </a:lnTo>
                  <a:lnTo>
                    <a:pt x="9460" y="1213"/>
                  </a:lnTo>
                  <a:lnTo>
                    <a:pt x="9383" y="1137"/>
                  </a:lnTo>
                  <a:close/>
                  <a:moveTo>
                    <a:pt x="8502" y="1049"/>
                  </a:moveTo>
                  <a:lnTo>
                    <a:pt x="8595" y="1126"/>
                  </a:lnTo>
                  <a:lnTo>
                    <a:pt x="8687" y="1205"/>
                  </a:lnTo>
                  <a:lnTo>
                    <a:pt x="8778" y="1285"/>
                  </a:lnTo>
                  <a:lnTo>
                    <a:pt x="8867" y="1366"/>
                  </a:lnTo>
                  <a:lnTo>
                    <a:pt x="8957" y="1449"/>
                  </a:lnTo>
                  <a:lnTo>
                    <a:pt x="9044" y="1534"/>
                  </a:lnTo>
                  <a:lnTo>
                    <a:pt x="9130" y="1621"/>
                  </a:lnTo>
                  <a:lnTo>
                    <a:pt x="9215" y="1709"/>
                  </a:lnTo>
                  <a:lnTo>
                    <a:pt x="9299" y="1798"/>
                  </a:lnTo>
                  <a:lnTo>
                    <a:pt x="9382" y="1888"/>
                  </a:lnTo>
                  <a:lnTo>
                    <a:pt x="9464" y="1980"/>
                  </a:lnTo>
                  <a:lnTo>
                    <a:pt x="9544" y="2074"/>
                  </a:lnTo>
                  <a:lnTo>
                    <a:pt x="9623" y="2169"/>
                  </a:lnTo>
                  <a:lnTo>
                    <a:pt x="9701" y="2265"/>
                  </a:lnTo>
                  <a:lnTo>
                    <a:pt x="9778" y="2363"/>
                  </a:lnTo>
                  <a:lnTo>
                    <a:pt x="9852" y="2463"/>
                  </a:lnTo>
                  <a:lnTo>
                    <a:pt x="9926" y="2563"/>
                  </a:lnTo>
                  <a:lnTo>
                    <a:pt x="9999" y="2664"/>
                  </a:lnTo>
                  <a:lnTo>
                    <a:pt x="10070" y="2767"/>
                  </a:lnTo>
                  <a:lnTo>
                    <a:pt x="10140" y="2871"/>
                  </a:lnTo>
                  <a:lnTo>
                    <a:pt x="10209" y="2978"/>
                  </a:lnTo>
                  <a:lnTo>
                    <a:pt x="10275" y="3084"/>
                  </a:lnTo>
                  <a:lnTo>
                    <a:pt x="10341" y="3192"/>
                  </a:lnTo>
                  <a:lnTo>
                    <a:pt x="10406" y="3301"/>
                  </a:lnTo>
                  <a:lnTo>
                    <a:pt x="10468" y="3412"/>
                  </a:lnTo>
                  <a:lnTo>
                    <a:pt x="10530" y="3524"/>
                  </a:lnTo>
                  <a:lnTo>
                    <a:pt x="10589" y="3637"/>
                  </a:lnTo>
                  <a:lnTo>
                    <a:pt x="10648" y="3750"/>
                  </a:lnTo>
                  <a:lnTo>
                    <a:pt x="10705" y="3866"/>
                  </a:lnTo>
                  <a:lnTo>
                    <a:pt x="10761" y="3982"/>
                  </a:lnTo>
                  <a:lnTo>
                    <a:pt x="10815" y="4099"/>
                  </a:lnTo>
                  <a:lnTo>
                    <a:pt x="10867" y="4217"/>
                  </a:lnTo>
                  <a:lnTo>
                    <a:pt x="10797" y="4242"/>
                  </a:lnTo>
                  <a:lnTo>
                    <a:pt x="10725" y="4264"/>
                  </a:lnTo>
                  <a:lnTo>
                    <a:pt x="10654" y="4286"/>
                  </a:lnTo>
                  <a:lnTo>
                    <a:pt x="10582" y="4308"/>
                  </a:lnTo>
                  <a:lnTo>
                    <a:pt x="10510" y="4328"/>
                  </a:lnTo>
                  <a:lnTo>
                    <a:pt x="10437" y="4348"/>
                  </a:lnTo>
                  <a:lnTo>
                    <a:pt x="10366" y="4368"/>
                  </a:lnTo>
                  <a:lnTo>
                    <a:pt x="10293" y="4387"/>
                  </a:lnTo>
                  <a:lnTo>
                    <a:pt x="10219" y="4405"/>
                  </a:lnTo>
                  <a:lnTo>
                    <a:pt x="10146" y="4423"/>
                  </a:lnTo>
                  <a:lnTo>
                    <a:pt x="10072" y="4439"/>
                  </a:lnTo>
                  <a:lnTo>
                    <a:pt x="9998" y="4456"/>
                  </a:lnTo>
                  <a:lnTo>
                    <a:pt x="9924" y="4471"/>
                  </a:lnTo>
                  <a:lnTo>
                    <a:pt x="9850" y="4486"/>
                  </a:lnTo>
                  <a:lnTo>
                    <a:pt x="9775" y="4501"/>
                  </a:lnTo>
                  <a:lnTo>
                    <a:pt x="9701" y="4514"/>
                  </a:lnTo>
                  <a:lnTo>
                    <a:pt x="9626" y="4527"/>
                  </a:lnTo>
                  <a:lnTo>
                    <a:pt x="9551" y="4540"/>
                  </a:lnTo>
                  <a:lnTo>
                    <a:pt x="9475" y="4551"/>
                  </a:lnTo>
                  <a:lnTo>
                    <a:pt x="9400" y="4562"/>
                  </a:lnTo>
                  <a:lnTo>
                    <a:pt x="9324" y="4573"/>
                  </a:lnTo>
                  <a:lnTo>
                    <a:pt x="9247" y="4582"/>
                  </a:lnTo>
                  <a:lnTo>
                    <a:pt x="9171" y="4591"/>
                  </a:lnTo>
                  <a:lnTo>
                    <a:pt x="9094" y="4600"/>
                  </a:lnTo>
                  <a:lnTo>
                    <a:pt x="9018" y="4607"/>
                  </a:lnTo>
                  <a:lnTo>
                    <a:pt x="8940" y="4614"/>
                  </a:lnTo>
                  <a:lnTo>
                    <a:pt x="8863" y="4621"/>
                  </a:lnTo>
                  <a:lnTo>
                    <a:pt x="8786" y="4626"/>
                  </a:lnTo>
                  <a:lnTo>
                    <a:pt x="8708" y="4631"/>
                  </a:lnTo>
                  <a:lnTo>
                    <a:pt x="8630" y="4635"/>
                  </a:lnTo>
                  <a:lnTo>
                    <a:pt x="8552" y="4639"/>
                  </a:lnTo>
                  <a:lnTo>
                    <a:pt x="8474" y="4642"/>
                  </a:lnTo>
                  <a:lnTo>
                    <a:pt x="8474" y="1047"/>
                  </a:lnTo>
                  <a:lnTo>
                    <a:pt x="8489" y="1048"/>
                  </a:lnTo>
                  <a:lnTo>
                    <a:pt x="8502" y="1049"/>
                  </a:lnTo>
                  <a:close/>
                  <a:moveTo>
                    <a:pt x="7917" y="14987"/>
                  </a:moveTo>
                  <a:lnTo>
                    <a:pt x="7835" y="14918"/>
                  </a:lnTo>
                  <a:lnTo>
                    <a:pt x="7754" y="14850"/>
                  </a:lnTo>
                  <a:lnTo>
                    <a:pt x="7673" y="14779"/>
                  </a:lnTo>
                  <a:lnTo>
                    <a:pt x="7594" y="14708"/>
                  </a:lnTo>
                  <a:lnTo>
                    <a:pt x="7515" y="14636"/>
                  </a:lnTo>
                  <a:lnTo>
                    <a:pt x="7437" y="14562"/>
                  </a:lnTo>
                  <a:lnTo>
                    <a:pt x="7360" y="14487"/>
                  </a:lnTo>
                  <a:lnTo>
                    <a:pt x="7284" y="14410"/>
                  </a:lnTo>
                  <a:lnTo>
                    <a:pt x="7209" y="14333"/>
                  </a:lnTo>
                  <a:lnTo>
                    <a:pt x="7135" y="14255"/>
                  </a:lnTo>
                  <a:lnTo>
                    <a:pt x="7061" y="14175"/>
                  </a:lnTo>
                  <a:lnTo>
                    <a:pt x="6989" y="14095"/>
                  </a:lnTo>
                  <a:lnTo>
                    <a:pt x="6919" y="14012"/>
                  </a:lnTo>
                  <a:lnTo>
                    <a:pt x="6848" y="13930"/>
                  </a:lnTo>
                  <a:lnTo>
                    <a:pt x="6778" y="13846"/>
                  </a:lnTo>
                  <a:lnTo>
                    <a:pt x="6710" y="13761"/>
                  </a:lnTo>
                  <a:lnTo>
                    <a:pt x="6643" y="13675"/>
                  </a:lnTo>
                  <a:lnTo>
                    <a:pt x="6576" y="13588"/>
                  </a:lnTo>
                  <a:lnTo>
                    <a:pt x="6511" y="13499"/>
                  </a:lnTo>
                  <a:lnTo>
                    <a:pt x="6447" y="13410"/>
                  </a:lnTo>
                  <a:lnTo>
                    <a:pt x="6383" y="13319"/>
                  </a:lnTo>
                  <a:lnTo>
                    <a:pt x="6321" y="13228"/>
                  </a:lnTo>
                  <a:lnTo>
                    <a:pt x="6260" y="13135"/>
                  </a:lnTo>
                  <a:lnTo>
                    <a:pt x="6199" y="13042"/>
                  </a:lnTo>
                  <a:lnTo>
                    <a:pt x="6141" y="12948"/>
                  </a:lnTo>
                  <a:lnTo>
                    <a:pt x="6082" y="12853"/>
                  </a:lnTo>
                  <a:lnTo>
                    <a:pt x="6026" y="12757"/>
                  </a:lnTo>
                  <a:lnTo>
                    <a:pt x="5969" y="12659"/>
                  </a:lnTo>
                  <a:lnTo>
                    <a:pt x="5915" y="12561"/>
                  </a:lnTo>
                  <a:lnTo>
                    <a:pt x="5862" y="12462"/>
                  </a:lnTo>
                  <a:lnTo>
                    <a:pt x="5809" y="12363"/>
                  </a:lnTo>
                  <a:lnTo>
                    <a:pt x="5758" y="12262"/>
                  </a:lnTo>
                  <a:lnTo>
                    <a:pt x="5823" y="12242"/>
                  </a:lnTo>
                  <a:lnTo>
                    <a:pt x="5888" y="12223"/>
                  </a:lnTo>
                  <a:lnTo>
                    <a:pt x="5954" y="12204"/>
                  </a:lnTo>
                  <a:lnTo>
                    <a:pt x="6020" y="12187"/>
                  </a:lnTo>
                  <a:lnTo>
                    <a:pt x="6086" y="12169"/>
                  </a:lnTo>
                  <a:lnTo>
                    <a:pt x="6152" y="12153"/>
                  </a:lnTo>
                  <a:lnTo>
                    <a:pt x="6219" y="12136"/>
                  </a:lnTo>
                  <a:lnTo>
                    <a:pt x="6285" y="12121"/>
                  </a:lnTo>
                  <a:lnTo>
                    <a:pt x="6352" y="12106"/>
                  </a:lnTo>
                  <a:lnTo>
                    <a:pt x="6420" y="12091"/>
                  </a:lnTo>
                  <a:lnTo>
                    <a:pt x="6487" y="12077"/>
                  </a:lnTo>
                  <a:lnTo>
                    <a:pt x="6554" y="12064"/>
                  </a:lnTo>
                  <a:lnTo>
                    <a:pt x="6622" y="12051"/>
                  </a:lnTo>
                  <a:lnTo>
                    <a:pt x="6691" y="12039"/>
                  </a:lnTo>
                  <a:lnTo>
                    <a:pt x="6758" y="12027"/>
                  </a:lnTo>
                  <a:lnTo>
                    <a:pt x="6827" y="12016"/>
                  </a:lnTo>
                  <a:lnTo>
                    <a:pt x="6895" y="12005"/>
                  </a:lnTo>
                  <a:lnTo>
                    <a:pt x="6964" y="11995"/>
                  </a:lnTo>
                  <a:lnTo>
                    <a:pt x="7033" y="11986"/>
                  </a:lnTo>
                  <a:lnTo>
                    <a:pt x="7102" y="11976"/>
                  </a:lnTo>
                  <a:lnTo>
                    <a:pt x="7171" y="11968"/>
                  </a:lnTo>
                  <a:lnTo>
                    <a:pt x="7241" y="11960"/>
                  </a:lnTo>
                  <a:lnTo>
                    <a:pt x="7311" y="11953"/>
                  </a:lnTo>
                  <a:lnTo>
                    <a:pt x="7380" y="11946"/>
                  </a:lnTo>
                  <a:lnTo>
                    <a:pt x="7450" y="11940"/>
                  </a:lnTo>
                  <a:lnTo>
                    <a:pt x="7521" y="11934"/>
                  </a:lnTo>
                  <a:lnTo>
                    <a:pt x="7591" y="11929"/>
                  </a:lnTo>
                  <a:lnTo>
                    <a:pt x="7662" y="11924"/>
                  </a:lnTo>
                  <a:lnTo>
                    <a:pt x="7732" y="11920"/>
                  </a:lnTo>
                  <a:lnTo>
                    <a:pt x="7803" y="11916"/>
                  </a:lnTo>
                  <a:lnTo>
                    <a:pt x="7874" y="11913"/>
                  </a:lnTo>
                  <a:lnTo>
                    <a:pt x="7945" y="11911"/>
                  </a:lnTo>
                  <a:lnTo>
                    <a:pt x="7945" y="14988"/>
                  </a:lnTo>
                  <a:lnTo>
                    <a:pt x="7917" y="14987"/>
                  </a:lnTo>
                  <a:close/>
                  <a:moveTo>
                    <a:pt x="15347" y="7759"/>
                  </a:moveTo>
                  <a:lnTo>
                    <a:pt x="12171" y="7759"/>
                  </a:lnTo>
                  <a:lnTo>
                    <a:pt x="12168" y="7652"/>
                  </a:lnTo>
                  <a:lnTo>
                    <a:pt x="12163" y="7545"/>
                  </a:lnTo>
                  <a:lnTo>
                    <a:pt x="12157" y="7439"/>
                  </a:lnTo>
                  <a:lnTo>
                    <a:pt x="12151" y="7332"/>
                  </a:lnTo>
                  <a:lnTo>
                    <a:pt x="12144" y="7226"/>
                  </a:lnTo>
                  <a:lnTo>
                    <a:pt x="12136" y="7120"/>
                  </a:lnTo>
                  <a:lnTo>
                    <a:pt x="12126" y="7015"/>
                  </a:lnTo>
                  <a:lnTo>
                    <a:pt x="12115" y="6911"/>
                  </a:lnTo>
                  <a:lnTo>
                    <a:pt x="12104" y="6805"/>
                  </a:lnTo>
                  <a:lnTo>
                    <a:pt x="12092" y="6701"/>
                  </a:lnTo>
                  <a:lnTo>
                    <a:pt x="12078" y="6598"/>
                  </a:lnTo>
                  <a:lnTo>
                    <a:pt x="12063" y="6494"/>
                  </a:lnTo>
                  <a:lnTo>
                    <a:pt x="12047" y="6391"/>
                  </a:lnTo>
                  <a:lnTo>
                    <a:pt x="12031" y="6288"/>
                  </a:lnTo>
                  <a:lnTo>
                    <a:pt x="12014" y="6186"/>
                  </a:lnTo>
                  <a:lnTo>
                    <a:pt x="11995" y="6084"/>
                  </a:lnTo>
                  <a:lnTo>
                    <a:pt x="11976" y="5982"/>
                  </a:lnTo>
                  <a:lnTo>
                    <a:pt x="11954" y="5881"/>
                  </a:lnTo>
                  <a:lnTo>
                    <a:pt x="11933" y="5781"/>
                  </a:lnTo>
                  <a:lnTo>
                    <a:pt x="11910" y="5681"/>
                  </a:lnTo>
                  <a:lnTo>
                    <a:pt x="11886" y="5582"/>
                  </a:lnTo>
                  <a:lnTo>
                    <a:pt x="11862" y="5482"/>
                  </a:lnTo>
                  <a:lnTo>
                    <a:pt x="11836" y="5383"/>
                  </a:lnTo>
                  <a:lnTo>
                    <a:pt x="11810" y="5285"/>
                  </a:lnTo>
                  <a:lnTo>
                    <a:pt x="11783" y="5188"/>
                  </a:lnTo>
                  <a:lnTo>
                    <a:pt x="11754" y="5090"/>
                  </a:lnTo>
                  <a:lnTo>
                    <a:pt x="11724" y="4993"/>
                  </a:lnTo>
                  <a:lnTo>
                    <a:pt x="11694" y="4897"/>
                  </a:lnTo>
                  <a:lnTo>
                    <a:pt x="11663" y="4801"/>
                  </a:lnTo>
                  <a:lnTo>
                    <a:pt x="11630" y="4706"/>
                  </a:lnTo>
                  <a:lnTo>
                    <a:pt x="11597" y="4611"/>
                  </a:lnTo>
                  <a:lnTo>
                    <a:pt x="11563" y="4517"/>
                  </a:lnTo>
                  <a:lnTo>
                    <a:pt x="11630" y="4489"/>
                  </a:lnTo>
                  <a:lnTo>
                    <a:pt x="11695" y="4461"/>
                  </a:lnTo>
                  <a:lnTo>
                    <a:pt x="11762" y="4432"/>
                  </a:lnTo>
                  <a:lnTo>
                    <a:pt x="11828" y="4403"/>
                  </a:lnTo>
                  <a:lnTo>
                    <a:pt x="11894" y="4374"/>
                  </a:lnTo>
                  <a:lnTo>
                    <a:pt x="11959" y="4343"/>
                  </a:lnTo>
                  <a:lnTo>
                    <a:pt x="12024" y="4312"/>
                  </a:lnTo>
                  <a:lnTo>
                    <a:pt x="12088" y="4281"/>
                  </a:lnTo>
                  <a:lnTo>
                    <a:pt x="12153" y="4249"/>
                  </a:lnTo>
                  <a:lnTo>
                    <a:pt x="12217" y="4216"/>
                  </a:lnTo>
                  <a:lnTo>
                    <a:pt x="12280" y="4183"/>
                  </a:lnTo>
                  <a:lnTo>
                    <a:pt x="12344" y="4150"/>
                  </a:lnTo>
                  <a:lnTo>
                    <a:pt x="12407" y="4116"/>
                  </a:lnTo>
                  <a:lnTo>
                    <a:pt x="12469" y="4081"/>
                  </a:lnTo>
                  <a:lnTo>
                    <a:pt x="12532" y="4046"/>
                  </a:lnTo>
                  <a:lnTo>
                    <a:pt x="12593" y="4011"/>
                  </a:lnTo>
                  <a:lnTo>
                    <a:pt x="12655" y="3975"/>
                  </a:lnTo>
                  <a:lnTo>
                    <a:pt x="12717" y="3939"/>
                  </a:lnTo>
                  <a:lnTo>
                    <a:pt x="12778" y="3902"/>
                  </a:lnTo>
                  <a:lnTo>
                    <a:pt x="12839" y="3865"/>
                  </a:lnTo>
                  <a:lnTo>
                    <a:pt x="12899" y="3827"/>
                  </a:lnTo>
                  <a:lnTo>
                    <a:pt x="12959" y="3789"/>
                  </a:lnTo>
                  <a:lnTo>
                    <a:pt x="13019" y="3749"/>
                  </a:lnTo>
                  <a:lnTo>
                    <a:pt x="13078" y="3710"/>
                  </a:lnTo>
                  <a:lnTo>
                    <a:pt x="13137" y="3670"/>
                  </a:lnTo>
                  <a:lnTo>
                    <a:pt x="13196" y="3630"/>
                  </a:lnTo>
                  <a:lnTo>
                    <a:pt x="13254" y="3590"/>
                  </a:lnTo>
                  <a:lnTo>
                    <a:pt x="13313" y="3549"/>
                  </a:lnTo>
                  <a:lnTo>
                    <a:pt x="13370" y="3507"/>
                  </a:lnTo>
                  <a:lnTo>
                    <a:pt x="13428" y="3466"/>
                  </a:lnTo>
                  <a:lnTo>
                    <a:pt x="13485" y="3423"/>
                  </a:lnTo>
                  <a:lnTo>
                    <a:pt x="13542" y="3381"/>
                  </a:lnTo>
                  <a:lnTo>
                    <a:pt x="13641" y="3492"/>
                  </a:lnTo>
                  <a:lnTo>
                    <a:pt x="13738" y="3605"/>
                  </a:lnTo>
                  <a:lnTo>
                    <a:pt x="13832" y="3719"/>
                  </a:lnTo>
                  <a:lnTo>
                    <a:pt x="13924" y="3837"/>
                  </a:lnTo>
                  <a:lnTo>
                    <a:pt x="14014" y="3956"/>
                  </a:lnTo>
                  <a:lnTo>
                    <a:pt x="14101" y="4076"/>
                  </a:lnTo>
                  <a:lnTo>
                    <a:pt x="14185" y="4199"/>
                  </a:lnTo>
                  <a:lnTo>
                    <a:pt x="14266" y="4324"/>
                  </a:lnTo>
                  <a:lnTo>
                    <a:pt x="14346" y="4450"/>
                  </a:lnTo>
                  <a:lnTo>
                    <a:pt x="14422" y="4578"/>
                  </a:lnTo>
                  <a:lnTo>
                    <a:pt x="14496" y="4708"/>
                  </a:lnTo>
                  <a:lnTo>
                    <a:pt x="14567" y="4839"/>
                  </a:lnTo>
                  <a:lnTo>
                    <a:pt x="14634" y="4972"/>
                  </a:lnTo>
                  <a:lnTo>
                    <a:pt x="14700" y="5106"/>
                  </a:lnTo>
                  <a:lnTo>
                    <a:pt x="14763" y="5243"/>
                  </a:lnTo>
                  <a:lnTo>
                    <a:pt x="14822" y="5380"/>
                  </a:lnTo>
                  <a:lnTo>
                    <a:pt x="14879" y="5519"/>
                  </a:lnTo>
                  <a:lnTo>
                    <a:pt x="14932" y="5660"/>
                  </a:lnTo>
                  <a:lnTo>
                    <a:pt x="14982" y="5802"/>
                  </a:lnTo>
                  <a:lnTo>
                    <a:pt x="15031" y="5945"/>
                  </a:lnTo>
                  <a:lnTo>
                    <a:pt x="15075" y="6090"/>
                  </a:lnTo>
                  <a:lnTo>
                    <a:pt x="15116" y="6236"/>
                  </a:lnTo>
                  <a:lnTo>
                    <a:pt x="15154" y="6383"/>
                  </a:lnTo>
                  <a:lnTo>
                    <a:pt x="15189" y="6532"/>
                  </a:lnTo>
                  <a:lnTo>
                    <a:pt x="15220" y="6681"/>
                  </a:lnTo>
                  <a:lnTo>
                    <a:pt x="15248" y="6832"/>
                  </a:lnTo>
                  <a:lnTo>
                    <a:pt x="15273" y="6984"/>
                  </a:lnTo>
                  <a:lnTo>
                    <a:pt x="15294" y="7137"/>
                  </a:lnTo>
                  <a:lnTo>
                    <a:pt x="15313" y="7291"/>
                  </a:lnTo>
                  <a:lnTo>
                    <a:pt x="15327" y="7446"/>
                  </a:lnTo>
                  <a:lnTo>
                    <a:pt x="15338" y="7602"/>
                  </a:lnTo>
                  <a:lnTo>
                    <a:pt x="15347" y="7759"/>
                  </a:lnTo>
                  <a:close/>
                  <a:moveTo>
                    <a:pt x="8210" y="0"/>
                  </a:moveTo>
                  <a:lnTo>
                    <a:pt x="7787" y="10"/>
                  </a:lnTo>
                  <a:lnTo>
                    <a:pt x="7370" y="41"/>
                  </a:lnTo>
                  <a:lnTo>
                    <a:pt x="6960" y="92"/>
                  </a:lnTo>
                  <a:lnTo>
                    <a:pt x="6555" y="162"/>
                  </a:lnTo>
                  <a:lnTo>
                    <a:pt x="6158" y="253"/>
                  </a:lnTo>
                  <a:lnTo>
                    <a:pt x="5768" y="361"/>
                  </a:lnTo>
                  <a:lnTo>
                    <a:pt x="5386" y="486"/>
                  </a:lnTo>
                  <a:lnTo>
                    <a:pt x="5014" y="630"/>
                  </a:lnTo>
                  <a:lnTo>
                    <a:pt x="4651" y="791"/>
                  </a:lnTo>
                  <a:lnTo>
                    <a:pt x="4297" y="967"/>
                  </a:lnTo>
                  <a:lnTo>
                    <a:pt x="3953" y="1161"/>
                  </a:lnTo>
                  <a:lnTo>
                    <a:pt x="3619" y="1369"/>
                  </a:lnTo>
                  <a:lnTo>
                    <a:pt x="3298" y="1593"/>
                  </a:lnTo>
                  <a:lnTo>
                    <a:pt x="2987" y="1831"/>
                  </a:lnTo>
                  <a:lnTo>
                    <a:pt x="2690" y="2083"/>
                  </a:lnTo>
                  <a:lnTo>
                    <a:pt x="2404" y="2348"/>
                  </a:lnTo>
                  <a:lnTo>
                    <a:pt x="2132" y="2627"/>
                  </a:lnTo>
                  <a:lnTo>
                    <a:pt x="1875" y="2918"/>
                  </a:lnTo>
                  <a:lnTo>
                    <a:pt x="1631" y="3220"/>
                  </a:lnTo>
                  <a:lnTo>
                    <a:pt x="1402" y="3535"/>
                  </a:lnTo>
                  <a:lnTo>
                    <a:pt x="1188" y="3861"/>
                  </a:lnTo>
                  <a:lnTo>
                    <a:pt x="991" y="4195"/>
                  </a:lnTo>
                  <a:lnTo>
                    <a:pt x="810" y="4541"/>
                  </a:lnTo>
                  <a:lnTo>
                    <a:pt x="645" y="4897"/>
                  </a:lnTo>
                  <a:lnTo>
                    <a:pt x="498" y="5261"/>
                  </a:lnTo>
                  <a:lnTo>
                    <a:pt x="369" y="5634"/>
                  </a:lnTo>
                  <a:lnTo>
                    <a:pt x="259" y="6014"/>
                  </a:lnTo>
                  <a:lnTo>
                    <a:pt x="167" y="6402"/>
                  </a:lnTo>
                  <a:lnTo>
                    <a:pt x="94" y="6797"/>
                  </a:lnTo>
                  <a:lnTo>
                    <a:pt x="42" y="7198"/>
                  </a:lnTo>
                  <a:lnTo>
                    <a:pt x="10" y="7605"/>
                  </a:lnTo>
                  <a:lnTo>
                    <a:pt x="0" y="8018"/>
                  </a:lnTo>
                  <a:lnTo>
                    <a:pt x="10" y="8431"/>
                  </a:lnTo>
                  <a:lnTo>
                    <a:pt x="42" y="8838"/>
                  </a:lnTo>
                  <a:lnTo>
                    <a:pt x="94" y="9239"/>
                  </a:lnTo>
                  <a:lnTo>
                    <a:pt x="167" y="9634"/>
                  </a:lnTo>
                  <a:lnTo>
                    <a:pt x="259" y="10021"/>
                  </a:lnTo>
                  <a:lnTo>
                    <a:pt x="369" y="10402"/>
                  </a:lnTo>
                  <a:lnTo>
                    <a:pt x="498" y="10774"/>
                  </a:lnTo>
                  <a:lnTo>
                    <a:pt x="645" y="11139"/>
                  </a:lnTo>
                  <a:lnTo>
                    <a:pt x="810" y="11494"/>
                  </a:lnTo>
                  <a:lnTo>
                    <a:pt x="991" y="11840"/>
                  </a:lnTo>
                  <a:lnTo>
                    <a:pt x="1188" y="12175"/>
                  </a:lnTo>
                  <a:lnTo>
                    <a:pt x="1402" y="12501"/>
                  </a:lnTo>
                  <a:lnTo>
                    <a:pt x="1631" y="12815"/>
                  </a:lnTo>
                  <a:lnTo>
                    <a:pt x="1875" y="13118"/>
                  </a:lnTo>
                  <a:lnTo>
                    <a:pt x="2132" y="13409"/>
                  </a:lnTo>
                  <a:lnTo>
                    <a:pt x="2404" y="13688"/>
                  </a:lnTo>
                  <a:lnTo>
                    <a:pt x="2690" y="13953"/>
                  </a:lnTo>
                  <a:lnTo>
                    <a:pt x="2987" y="14205"/>
                  </a:lnTo>
                  <a:lnTo>
                    <a:pt x="3298" y="14443"/>
                  </a:lnTo>
                  <a:lnTo>
                    <a:pt x="3619" y="14667"/>
                  </a:lnTo>
                  <a:lnTo>
                    <a:pt x="3953" y="14875"/>
                  </a:lnTo>
                  <a:lnTo>
                    <a:pt x="4297" y="15068"/>
                  </a:lnTo>
                  <a:lnTo>
                    <a:pt x="4651" y="15245"/>
                  </a:lnTo>
                  <a:lnTo>
                    <a:pt x="5014" y="15406"/>
                  </a:lnTo>
                  <a:lnTo>
                    <a:pt x="5386" y="15550"/>
                  </a:lnTo>
                  <a:lnTo>
                    <a:pt x="5768" y="15675"/>
                  </a:lnTo>
                  <a:lnTo>
                    <a:pt x="6158" y="15783"/>
                  </a:lnTo>
                  <a:lnTo>
                    <a:pt x="6555" y="15873"/>
                  </a:lnTo>
                  <a:lnTo>
                    <a:pt x="6960" y="15944"/>
                  </a:lnTo>
                  <a:lnTo>
                    <a:pt x="7370" y="15995"/>
                  </a:lnTo>
                  <a:lnTo>
                    <a:pt x="7787" y="16026"/>
                  </a:lnTo>
                  <a:lnTo>
                    <a:pt x="8210" y="16036"/>
                  </a:lnTo>
                  <a:lnTo>
                    <a:pt x="8632" y="16026"/>
                  </a:lnTo>
                  <a:lnTo>
                    <a:pt x="9049" y="15995"/>
                  </a:lnTo>
                  <a:lnTo>
                    <a:pt x="9459" y="15944"/>
                  </a:lnTo>
                  <a:lnTo>
                    <a:pt x="9864" y="15873"/>
                  </a:lnTo>
                  <a:lnTo>
                    <a:pt x="10261" y="15783"/>
                  </a:lnTo>
                  <a:lnTo>
                    <a:pt x="10651" y="15675"/>
                  </a:lnTo>
                  <a:lnTo>
                    <a:pt x="11033" y="15550"/>
                  </a:lnTo>
                  <a:lnTo>
                    <a:pt x="11405" y="15406"/>
                  </a:lnTo>
                  <a:lnTo>
                    <a:pt x="11768" y="15245"/>
                  </a:lnTo>
                  <a:lnTo>
                    <a:pt x="12122" y="15068"/>
                  </a:lnTo>
                  <a:lnTo>
                    <a:pt x="12466" y="14875"/>
                  </a:lnTo>
                  <a:lnTo>
                    <a:pt x="12800" y="14667"/>
                  </a:lnTo>
                  <a:lnTo>
                    <a:pt x="13122" y="14443"/>
                  </a:lnTo>
                  <a:lnTo>
                    <a:pt x="13432" y="14205"/>
                  </a:lnTo>
                  <a:lnTo>
                    <a:pt x="13729" y="13953"/>
                  </a:lnTo>
                  <a:lnTo>
                    <a:pt x="14015" y="13688"/>
                  </a:lnTo>
                  <a:lnTo>
                    <a:pt x="14287" y="13409"/>
                  </a:lnTo>
                  <a:lnTo>
                    <a:pt x="14544" y="13118"/>
                  </a:lnTo>
                  <a:lnTo>
                    <a:pt x="14788" y="12815"/>
                  </a:lnTo>
                  <a:lnTo>
                    <a:pt x="15017" y="12501"/>
                  </a:lnTo>
                  <a:lnTo>
                    <a:pt x="15231" y="12175"/>
                  </a:lnTo>
                  <a:lnTo>
                    <a:pt x="15428" y="11840"/>
                  </a:lnTo>
                  <a:lnTo>
                    <a:pt x="15609" y="11494"/>
                  </a:lnTo>
                  <a:lnTo>
                    <a:pt x="15774" y="11139"/>
                  </a:lnTo>
                  <a:lnTo>
                    <a:pt x="15921" y="10774"/>
                  </a:lnTo>
                  <a:lnTo>
                    <a:pt x="16050" y="10402"/>
                  </a:lnTo>
                  <a:lnTo>
                    <a:pt x="16160" y="10021"/>
                  </a:lnTo>
                  <a:lnTo>
                    <a:pt x="16253" y="9634"/>
                  </a:lnTo>
                  <a:lnTo>
                    <a:pt x="16325" y="9239"/>
                  </a:lnTo>
                  <a:lnTo>
                    <a:pt x="16377" y="8838"/>
                  </a:lnTo>
                  <a:lnTo>
                    <a:pt x="16409" y="8431"/>
                  </a:lnTo>
                  <a:lnTo>
                    <a:pt x="16419" y="8018"/>
                  </a:lnTo>
                  <a:lnTo>
                    <a:pt x="16409" y="7605"/>
                  </a:lnTo>
                  <a:lnTo>
                    <a:pt x="16377" y="7198"/>
                  </a:lnTo>
                  <a:lnTo>
                    <a:pt x="16325" y="6797"/>
                  </a:lnTo>
                  <a:lnTo>
                    <a:pt x="16253" y="6402"/>
                  </a:lnTo>
                  <a:lnTo>
                    <a:pt x="16160" y="6014"/>
                  </a:lnTo>
                  <a:lnTo>
                    <a:pt x="16050" y="5634"/>
                  </a:lnTo>
                  <a:lnTo>
                    <a:pt x="15921" y="5261"/>
                  </a:lnTo>
                  <a:lnTo>
                    <a:pt x="15774" y="4897"/>
                  </a:lnTo>
                  <a:lnTo>
                    <a:pt x="15609" y="4541"/>
                  </a:lnTo>
                  <a:lnTo>
                    <a:pt x="15428" y="4195"/>
                  </a:lnTo>
                  <a:lnTo>
                    <a:pt x="15231" y="3861"/>
                  </a:lnTo>
                  <a:lnTo>
                    <a:pt x="15017" y="3535"/>
                  </a:lnTo>
                  <a:lnTo>
                    <a:pt x="14788" y="3220"/>
                  </a:lnTo>
                  <a:lnTo>
                    <a:pt x="14544" y="2918"/>
                  </a:lnTo>
                  <a:lnTo>
                    <a:pt x="14287" y="2627"/>
                  </a:lnTo>
                  <a:lnTo>
                    <a:pt x="14015" y="2348"/>
                  </a:lnTo>
                  <a:lnTo>
                    <a:pt x="13729" y="2083"/>
                  </a:lnTo>
                  <a:lnTo>
                    <a:pt x="13432" y="1831"/>
                  </a:lnTo>
                  <a:lnTo>
                    <a:pt x="13122" y="1593"/>
                  </a:lnTo>
                  <a:lnTo>
                    <a:pt x="12800" y="1369"/>
                  </a:lnTo>
                  <a:lnTo>
                    <a:pt x="12466" y="1161"/>
                  </a:lnTo>
                  <a:lnTo>
                    <a:pt x="12122" y="967"/>
                  </a:lnTo>
                  <a:lnTo>
                    <a:pt x="11768" y="791"/>
                  </a:lnTo>
                  <a:lnTo>
                    <a:pt x="11405" y="630"/>
                  </a:lnTo>
                  <a:lnTo>
                    <a:pt x="11033" y="486"/>
                  </a:lnTo>
                  <a:lnTo>
                    <a:pt x="10651" y="361"/>
                  </a:lnTo>
                  <a:lnTo>
                    <a:pt x="10261" y="253"/>
                  </a:lnTo>
                  <a:lnTo>
                    <a:pt x="9864" y="162"/>
                  </a:lnTo>
                  <a:lnTo>
                    <a:pt x="9459" y="92"/>
                  </a:lnTo>
                  <a:lnTo>
                    <a:pt x="9049" y="41"/>
                  </a:lnTo>
                  <a:lnTo>
                    <a:pt x="8632" y="10"/>
                  </a:lnTo>
                  <a:lnTo>
                    <a:pt x="8210" y="0"/>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25" name="Group 24"/>
          <p:cNvGrpSpPr/>
          <p:nvPr/>
        </p:nvGrpSpPr>
        <p:grpSpPr>
          <a:xfrm>
            <a:off x="3624035" y="3806429"/>
            <a:ext cx="807244" cy="1593056"/>
            <a:chOff x="5019675" y="3932238"/>
            <a:chExt cx="1076325" cy="2124075"/>
          </a:xfrm>
        </p:grpSpPr>
        <p:sp>
          <p:nvSpPr>
            <p:cNvPr id="26" name="Freeform 7"/>
            <p:cNvSpPr>
              <a:spLocks/>
            </p:cNvSpPr>
            <p:nvPr/>
          </p:nvSpPr>
          <p:spPr bwMode="auto">
            <a:xfrm>
              <a:off x="5019675" y="3932238"/>
              <a:ext cx="546100" cy="2120900"/>
            </a:xfrm>
            <a:custGeom>
              <a:avLst/>
              <a:gdLst>
                <a:gd name="T0" fmla="*/ 1695 w 1695"/>
                <a:gd name="T1" fmla="*/ 6681 h 6681"/>
                <a:gd name="T2" fmla="*/ 0 w 1695"/>
                <a:gd name="T3" fmla="*/ 6134 h 6681"/>
                <a:gd name="T4" fmla="*/ 0 w 1695"/>
                <a:gd name="T5" fmla="*/ 547 h 6681"/>
                <a:gd name="T6" fmla="*/ 1695 w 1695"/>
                <a:gd name="T7" fmla="*/ 0 h 6681"/>
                <a:gd name="T8" fmla="*/ 1695 w 1695"/>
                <a:gd name="T9" fmla="*/ 6681 h 6681"/>
              </a:gdLst>
              <a:ahLst/>
              <a:cxnLst>
                <a:cxn ang="0">
                  <a:pos x="T0" y="T1"/>
                </a:cxn>
                <a:cxn ang="0">
                  <a:pos x="T2" y="T3"/>
                </a:cxn>
                <a:cxn ang="0">
                  <a:pos x="T4" y="T5"/>
                </a:cxn>
                <a:cxn ang="0">
                  <a:pos x="T6" y="T7"/>
                </a:cxn>
                <a:cxn ang="0">
                  <a:pos x="T8" y="T9"/>
                </a:cxn>
              </a:cxnLst>
              <a:rect l="0" t="0" r="r" b="b"/>
              <a:pathLst>
                <a:path w="1695" h="6681">
                  <a:moveTo>
                    <a:pt x="1695" y="6681"/>
                  </a:moveTo>
                  <a:lnTo>
                    <a:pt x="0" y="6134"/>
                  </a:lnTo>
                  <a:lnTo>
                    <a:pt x="0" y="547"/>
                  </a:lnTo>
                  <a:lnTo>
                    <a:pt x="1695" y="0"/>
                  </a:lnTo>
                  <a:lnTo>
                    <a:pt x="1695" y="6681"/>
                  </a:lnTo>
                  <a:close/>
                </a:path>
              </a:pathLst>
            </a:custGeom>
            <a:gradFill>
              <a:gsLst>
                <a:gs pos="0">
                  <a:schemeClr val="accent5">
                    <a:lumMod val="75000"/>
                  </a:schemeClr>
                </a:gs>
                <a:gs pos="100000">
                  <a:schemeClr val="tx1">
                    <a:lumMod val="75000"/>
                    <a:lumOff val="2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7" name="Freeform 8"/>
            <p:cNvSpPr>
              <a:spLocks/>
            </p:cNvSpPr>
            <p:nvPr/>
          </p:nvSpPr>
          <p:spPr bwMode="auto">
            <a:xfrm>
              <a:off x="5557838" y="3933825"/>
              <a:ext cx="538162" cy="2122488"/>
            </a:xfrm>
            <a:custGeom>
              <a:avLst/>
              <a:gdLst>
                <a:gd name="T0" fmla="*/ 1695 w 1695"/>
                <a:gd name="T1" fmla="*/ 6133 h 6681"/>
                <a:gd name="T2" fmla="*/ 0 w 1695"/>
                <a:gd name="T3" fmla="*/ 6681 h 6681"/>
                <a:gd name="T4" fmla="*/ 0 w 1695"/>
                <a:gd name="T5" fmla="*/ 0 h 6681"/>
                <a:gd name="T6" fmla="*/ 1695 w 1695"/>
                <a:gd name="T7" fmla="*/ 548 h 6681"/>
                <a:gd name="T8" fmla="*/ 1695 w 1695"/>
                <a:gd name="T9" fmla="*/ 6133 h 6681"/>
              </a:gdLst>
              <a:ahLst/>
              <a:cxnLst>
                <a:cxn ang="0">
                  <a:pos x="T0" y="T1"/>
                </a:cxn>
                <a:cxn ang="0">
                  <a:pos x="T2" y="T3"/>
                </a:cxn>
                <a:cxn ang="0">
                  <a:pos x="T4" y="T5"/>
                </a:cxn>
                <a:cxn ang="0">
                  <a:pos x="T6" y="T7"/>
                </a:cxn>
                <a:cxn ang="0">
                  <a:pos x="T8" y="T9"/>
                </a:cxn>
              </a:cxnLst>
              <a:rect l="0" t="0" r="r" b="b"/>
              <a:pathLst>
                <a:path w="1695" h="6681">
                  <a:moveTo>
                    <a:pt x="1695" y="6133"/>
                  </a:moveTo>
                  <a:lnTo>
                    <a:pt x="0" y="6681"/>
                  </a:lnTo>
                  <a:lnTo>
                    <a:pt x="0" y="0"/>
                  </a:lnTo>
                  <a:lnTo>
                    <a:pt x="1695" y="548"/>
                  </a:lnTo>
                  <a:lnTo>
                    <a:pt x="1695" y="6133"/>
                  </a:lnTo>
                  <a:close/>
                </a:path>
              </a:pathLst>
            </a:custGeom>
            <a:gradFill>
              <a:gsLst>
                <a:gs pos="0">
                  <a:schemeClr val="accent5"/>
                </a:gs>
                <a:gs pos="100000">
                  <a:schemeClr val="tx1">
                    <a:lumMod val="65000"/>
                    <a:lumOff val="35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8" name="Freeform 14"/>
            <p:cNvSpPr>
              <a:spLocks/>
            </p:cNvSpPr>
            <p:nvPr/>
          </p:nvSpPr>
          <p:spPr bwMode="auto">
            <a:xfrm>
              <a:off x="5554663" y="4032250"/>
              <a:ext cx="538162" cy="1673225"/>
            </a:xfrm>
            <a:custGeom>
              <a:avLst/>
              <a:gdLst>
                <a:gd name="T0" fmla="*/ 1695 w 1695"/>
                <a:gd name="T1" fmla="*/ 4721 h 5270"/>
                <a:gd name="T2" fmla="*/ 0 w 1695"/>
                <a:gd name="T3" fmla="*/ 5270 h 5270"/>
                <a:gd name="T4" fmla="*/ 0 w 1695"/>
                <a:gd name="T5" fmla="*/ 0 h 5270"/>
                <a:gd name="T6" fmla="*/ 1695 w 1695"/>
                <a:gd name="T7" fmla="*/ 549 h 5270"/>
                <a:gd name="T8" fmla="*/ 1695 w 1695"/>
                <a:gd name="T9" fmla="*/ 4721 h 5270"/>
              </a:gdLst>
              <a:ahLst/>
              <a:cxnLst>
                <a:cxn ang="0">
                  <a:pos x="T0" y="T1"/>
                </a:cxn>
                <a:cxn ang="0">
                  <a:pos x="T2" y="T3"/>
                </a:cxn>
                <a:cxn ang="0">
                  <a:pos x="T4" y="T5"/>
                </a:cxn>
                <a:cxn ang="0">
                  <a:pos x="T6" y="T7"/>
                </a:cxn>
                <a:cxn ang="0">
                  <a:pos x="T8" y="T9"/>
                </a:cxn>
              </a:cxnLst>
              <a:rect l="0" t="0" r="r" b="b"/>
              <a:pathLst>
                <a:path w="1695" h="5270">
                  <a:moveTo>
                    <a:pt x="1695" y="4721"/>
                  </a:moveTo>
                  <a:lnTo>
                    <a:pt x="0" y="5270"/>
                  </a:lnTo>
                  <a:lnTo>
                    <a:pt x="0" y="0"/>
                  </a:lnTo>
                  <a:lnTo>
                    <a:pt x="1695" y="549"/>
                  </a:lnTo>
                  <a:lnTo>
                    <a:pt x="1695" y="4721"/>
                  </a:lnTo>
                  <a:close/>
                </a:path>
              </a:pathLst>
            </a:custGeom>
            <a:gradFill>
              <a:gsLst>
                <a:gs pos="0">
                  <a:schemeClr val="accent5">
                    <a:lumMod val="60000"/>
                    <a:lumOff val="40000"/>
                  </a:schemeClr>
                </a:gs>
                <a:gs pos="100000">
                  <a:schemeClr val="accent5"/>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14"/>
            <p:cNvSpPr>
              <a:spLocks/>
            </p:cNvSpPr>
            <p:nvPr/>
          </p:nvSpPr>
          <p:spPr bwMode="auto">
            <a:xfrm flipH="1">
              <a:off x="5019675" y="4032250"/>
              <a:ext cx="546100" cy="1673225"/>
            </a:xfrm>
            <a:custGeom>
              <a:avLst/>
              <a:gdLst>
                <a:gd name="T0" fmla="*/ 1695 w 1695"/>
                <a:gd name="T1" fmla="*/ 4721 h 5270"/>
                <a:gd name="T2" fmla="*/ 0 w 1695"/>
                <a:gd name="T3" fmla="*/ 5270 h 5270"/>
                <a:gd name="T4" fmla="*/ 0 w 1695"/>
                <a:gd name="T5" fmla="*/ 0 h 5270"/>
                <a:gd name="T6" fmla="*/ 1695 w 1695"/>
                <a:gd name="T7" fmla="*/ 549 h 5270"/>
                <a:gd name="T8" fmla="*/ 1695 w 1695"/>
                <a:gd name="T9" fmla="*/ 4721 h 5270"/>
              </a:gdLst>
              <a:ahLst/>
              <a:cxnLst>
                <a:cxn ang="0">
                  <a:pos x="T0" y="T1"/>
                </a:cxn>
                <a:cxn ang="0">
                  <a:pos x="T2" y="T3"/>
                </a:cxn>
                <a:cxn ang="0">
                  <a:pos x="T4" y="T5"/>
                </a:cxn>
                <a:cxn ang="0">
                  <a:pos x="T6" y="T7"/>
                </a:cxn>
                <a:cxn ang="0">
                  <a:pos x="T8" y="T9"/>
                </a:cxn>
              </a:cxnLst>
              <a:rect l="0" t="0" r="r" b="b"/>
              <a:pathLst>
                <a:path w="1695" h="5270">
                  <a:moveTo>
                    <a:pt x="1695" y="4721"/>
                  </a:moveTo>
                  <a:lnTo>
                    <a:pt x="0" y="5270"/>
                  </a:lnTo>
                  <a:lnTo>
                    <a:pt x="0" y="0"/>
                  </a:lnTo>
                  <a:lnTo>
                    <a:pt x="1695" y="549"/>
                  </a:lnTo>
                  <a:lnTo>
                    <a:pt x="1695" y="4721"/>
                  </a:lnTo>
                  <a:close/>
                </a:path>
              </a:pathLst>
            </a:custGeom>
            <a:gradFill>
              <a:gsLst>
                <a:gs pos="0">
                  <a:schemeClr val="accent5"/>
                </a:gs>
                <a:gs pos="100000">
                  <a:schemeClr val="accent5">
                    <a:lumMod val="50000"/>
                  </a:schemeClr>
                </a:gs>
              </a:gsLst>
              <a:lin ang="5400000" scaled="1"/>
            </a:gra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30" name="Group 29"/>
            <p:cNvGrpSpPr/>
            <p:nvPr/>
          </p:nvGrpSpPr>
          <p:grpSpPr>
            <a:xfrm>
              <a:off x="5099268" y="4222501"/>
              <a:ext cx="375802" cy="376666"/>
              <a:chOff x="6826250" y="4151313"/>
              <a:chExt cx="690563" cy="692151"/>
            </a:xfrm>
            <a:solidFill>
              <a:schemeClr val="bg1"/>
            </a:solidFill>
          </p:grpSpPr>
          <p:sp>
            <p:nvSpPr>
              <p:cNvPr id="31" name="Freeform 228"/>
              <p:cNvSpPr>
                <a:spLocks noEditPoints="1"/>
              </p:cNvSpPr>
              <p:nvPr/>
            </p:nvSpPr>
            <p:spPr bwMode="auto">
              <a:xfrm>
                <a:off x="6826250" y="4216401"/>
                <a:ext cx="628650" cy="627063"/>
              </a:xfrm>
              <a:custGeom>
                <a:avLst/>
                <a:gdLst>
                  <a:gd name="T0" fmla="*/ 12770 w 14656"/>
                  <a:gd name="T1" fmla="*/ 6106 h 14620"/>
                  <a:gd name="T2" fmla="*/ 12640 w 14656"/>
                  <a:gd name="T3" fmla="*/ 6115 h 14620"/>
                  <a:gd name="T4" fmla="*/ 12519 w 14656"/>
                  <a:gd name="T5" fmla="*/ 6055 h 14620"/>
                  <a:gd name="T6" fmla="*/ 9966 w 14656"/>
                  <a:gd name="T7" fmla="*/ 5994 h 14620"/>
                  <a:gd name="T8" fmla="*/ 8414 w 14656"/>
                  <a:gd name="T9" fmla="*/ 5281 h 14620"/>
                  <a:gd name="T10" fmla="*/ 6782 w 14656"/>
                  <a:gd name="T11" fmla="*/ 4968 h 14620"/>
                  <a:gd name="T12" fmla="*/ 5698 w 14656"/>
                  <a:gd name="T13" fmla="*/ 4822 h 14620"/>
                  <a:gd name="T14" fmla="*/ 8599 w 14656"/>
                  <a:gd name="T15" fmla="*/ 2123 h 14620"/>
                  <a:gd name="T16" fmla="*/ 8551 w 14656"/>
                  <a:gd name="T17" fmla="*/ 1998 h 14620"/>
                  <a:gd name="T18" fmla="*/ 8574 w 14656"/>
                  <a:gd name="T19" fmla="*/ 1868 h 14620"/>
                  <a:gd name="T20" fmla="*/ 9364 w 14656"/>
                  <a:gd name="T21" fmla="*/ 1057 h 14620"/>
                  <a:gd name="T22" fmla="*/ 9489 w 14656"/>
                  <a:gd name="T23" fmla="*/ 1010 h 14620"/>
                  <a:gd name="T24" fmla="*/ 9619 w 14656"/>
                  <a:gd name="T25" fmla="*/ 1032 h 14620"/>
                  <a:gd name="T26" fmla="*/ 13601 w 14656"/>
                  <a:gd name="T27" fmla="*/ 5006 h 14620"/>
                  <a:gd name="T28" fmla="*/ 13650 w 14656"/>
                  <a:gd name="T29" fmla="*/ 5131 h 14620"/>
                  <a:gd name="T30" fmla="*/ 13627 w 14656"/>
                  <a:gd name="T31" fmla="*/ 5261 h 14620"/>
                  <a:gd name="T32" fmla="*/ 8336 w 14656"/>
                  <a:gd name="T33" fmla="*/ 13377 h 14620"/>
                  <a:gd name="T34" fmla="*/ 8074 w 14656"/>
                  <a:gd name="T35" fmla="*/ 13585 h 14620"/>
                  <a:gd name="T36" fmla="*/ 7781 w 14656"/>
                  <a:gd name="T37" fmla="*/ 13595 h 14620"/>
                  <a:gd name="T38" fmla="*/ 7556 w 14656"/>
                  <a:gd name="T39" fmla="*/ 13465 h 14620"/>
                  <a:gd name="T40" fmla="*/ 1014 w 14656"/>
                  <a:gd name="T41" fmla="*/ 6852 h 14620"/>
                  <a:gd name="T42" fmla="*/ 1065 w 14656"/>
                  <a:gd name="T43" fmla="*/ 6524 h 14620"/>
                  <a:gd name="T44" fmla="*/ 1308 w 14656"/>
                  <a:gd name="T45" fmla="*/ 6300 h 14620"/>
                  <a:gd name="T46" fmla="*/ 6805 w 14656"/>
                  <a:gd name="T47" fmla="*/ 5480 h 14620"/>
                  <a:gd name="T48" fmla="*/ 8979 w 14656"/>
                  <a:gd name="T49" fmla="*/ 6023 h 14620"/>
                  <a:gd name="T50" fmla="*/ 10402 w 14656"/>
                  <a:gd name="T51" fmla="*/ 369 h 14620"/>
                  <a:gd name="T52" fmla="*/ 10132 w 14656"/>
                  <a:gd name="T53" fmla="*/ 163 h 14620"/>
                  <a:gd name="T54" fmla="*/ 9820 w 14656"/>
                  <a:gd name="T55" fmla="*/ 38 h 14620"/>
                  <a:gd name="T56" fmla="*/ 9482 w 14656"/>
                  <a:gd name="T57" fmla="*/ 0 h 14620"/>
                  <a:gd name="T58" fmla="*/ 9147 w 14656"/>
                  <a:gd name="T59" fmla="*/ 55 h 14620"/>
                  <a:gd name="T60" fmla="*/ 8841 w 14656"/>
                  <a:gd name="T61" fmla="*/ 195 h 14620"/>
                  <a:gd name="T62" fmla="*/ 7892 w 14656"/>
                  <a:gd name="T63" fmla="*/ 1104 h 14620"/>
                  <a:gd name="T64" fmla="*/ 7692 w 14656"/>
                  <a:gd name="T65" fmla="*/ 1380 h 14620"/>
                  <a:gd name="T66" fmla="*/ 7576 w 14656"/>
                  <a:gd name="T67" fmla="*/ 1695 h 14620"/>
                  <a:gd name="T68" fmla="*/ 7548 w 14656"/>
                  <a:gd name="T69" fmla="*/ 2062 h 14620"/>
                  <a:gd name="T70" fmla="*/ 7669 w 14656"/>
                  <a:gd name="T71" fmla="*/ 2522 h 14620"/>
                  <a:gd name="T72" fmla="*/ 623 w 14656"/>
                  <a:gd name="T73" fmla="*/ 5539 h 14620"/>
                  <a:gd name="T74" fmla="*/ 274 w 14656"/>
                  <a:gd name="T75" fmla="*/ 5894 h 14620"/>
                  <a:gd name="T76" fmla="*/ 58 w 14656"/>
                  <a:gd name="T77" fmla="*/ 6345 h 14620"/>
                  <a:gd name="T78" fmla="*/ 3 w 14656"/>
                  <a:gd name="T79" fmla="*/ 6850 h 14620"/>
                  <a:gd name="T80" fmla="*/ 114 w 14656"/>
                  <a:gd name="T81" fmla="*/ 7337 h 14620"/>
                  <a:gd name="T82" fmla="*/ 382 w 14656"/>
                  <a:gd name="T83" fmla="*/ 7767 h 14620"/>
                  <a:gd name="T84" fmla="*/ 7067 w 14656"/>
                  <a:gd name="T85" fmla="*/ 14362 h 14620"/>
                  <a:gd name="T86" fmla="*/ 7416 w 14656"/>
                  <a:gd name="T87" fmla="*/ 14537 h 14620"/>
                  <a:gd name="T88" fmla="*/ 7800 w 14656"/>
                  <a:gd name="T89" fmla="*/ 14616 h 14620"/>
                  <a:gd name="T90" fmla="*/ 8103 w 14656"/>
                  <a:gd name="T91" fmla="*/ 14608 h 14620"/>
                  <a:gd name="T92" fmla="*/ 8574 w 14656"/>
                  <a:gd name="T93" fmla="*/ 14467 h 14620"/>
                  <a:gd name="T94" fmla="*/ 8985 w 14656"/>
                  <a:gd name="T95" fmla="*/ 14171 h 14620"/>
                  <a:gd name="T96" fmla="*/ 9276 w 14656"/>
                  <a:gd name="T97" fmla="*/ 13754 h 14620"/>
                  <a:gd name="T98" fmla="*/ 12327 w 14656"/>
                  <a:gd name="T99" fmla="*/ 7076 h 14620"/>
                  <a:gd name="T100" fmla="*/ 12781 w 14656"/>
                  <a:gd name="T101" fmla="*/ 7126 h 14620"/>
                  <a:gd name="T102" fmla="*/ 13112 w 14656"/>
                  <a:gd name="T103" fmla="*/ 7056 h 14620"/>
                  <a:gd name="T104" fmla="*/ 13410 w 14656"/>
                  <a:gd name="T105" fmla="*/ 6900 h 14620"/>
                  <a:gd name="T106" fmla="*/ 14350 w 14656"/>
                  <a:gd name="T107" fmla="*/ 5980 h 14620"/>
                  <a:gd name="T108" fmla="*/ 14535 w 14656"/>
                  <a:gd name="T109" fmla="*/ 5696 h 14620"/>
                  <a:gd name="T110" fmla="*/ 14637 w 14656"/>
                  <a:gd name="T111" fmla="*/ 5373 h 14620"/>
                  <a:gd name="T112" fmla="*/ 14649 w 14656"/>
                  <a:gd name="T113" fmla="*/ 5030 h 14620"/>
                  <a:gd name="T114" fmla="*/ 14572 w 14656"/>
                  <a:gd name="T115" fmla="*/ 4701 h 14620"/>
                  <a:gd name="T116" fmla="*/ 14410 w 14656"/>
                  <a:gd name="T117" fmla="*/ 4405 h 14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656" h="14620">
                    <a:moveTo>
                      <a:pt x="13576" y="5334"/>
                    </a:moveTo>
                    <a:lnTo>
                      <a:pt x="12866" y="6046"/>
                    </a:lnTo>
                    <a:lnTo>
                      <a:pt x="12856" y="6055"/>
                    </a:lnTo>
                    <a:lnTo>
                      <a:pt x="12847" y="6064"/>
                    </a:lnTo>
                    <a:lnTo>
                      <a:pt x="12837" y="6071"/>
                    </a:lnTo>
                    <a:lnTo>
                      <a:pt x="12826" y="6079"/>
                    </a:lnTo>
                    <a:lnTo>
                      <a:pt x="12816" y="6085"/>
                    </a:lnTo>
                    <a:lnTo>
                      <a:pt x="12805" y="6091"/>
                    </a:lnTo>
                    <a:lnTo>
                      <a:pt x="12794" y="6097"/>
                    </a:lnTo>
                    <a:lnTo>
                      <a:pt x="12782" y="6102"/>
                    </a:lnTo>
                    <a:lnTo>
                      <a:pt x="12770" y="6106"/>
                    </a:lnTo>
                    <a:lnTo>
                      <a:pt x="12759" y="6110"/>
                    </a:lnTo>
                    <a:lnTo>
                      <a:pt x="12747" y="6113"/>
                    </a:lnTo>
                    <a:lnTo>
                      <a:pt x="12735" y="6115"/>
                    </a:lnTo>
                    <a:lnTo>
                      <a:pt x="12723" y="6117"/>
                    </a:lnTo>
                    <a:lnTo>
                      <a:pt x="12712" y="6119"/>
                    </a:lnTo>
                    <a:lnTo>
                      <a:pt x="12700" y="6120"/>
                    </a:lnTo>
                    <a:lnTo>
                      <a:pt x="12688" y="6120"/>
                    </a:lnTo>
                    <a:lnTo>
                      <a:pt x="12676" y="6120"/>
                    </a:lnTo>
                    <a:lnTo>
                      <a:pt x="12664" y="6119"/>
                    </a:lnTo>
                    <a:lnTo>
                      <a:pt x="12652" y="6117"/>
                    </a:lnTo>
                    <a:lnTo>
                      <a:pt x="12640" y="6115"/>
                    </a:lnTo>
                    <a:lnTo>
                      <a:pt x="12628" y="6113"/>
                    </a:lnTo>
                    <a:lnTo>
                      <a:pt x="12615" y="6110"/>
                    </a:lnTo>
                    <a:lnTo>
                      <a:pt x="12604" y="6106"/>
                    </a:lnTo>
                    <a:lnTo>
                      <a:pt x="12593" y="6102"/>
                    </a:lnTo>
                    <a:lnTo>
                      <a:pt x="12581" y="6097"/>
                    </a:lnTo>
                    <a:lnTo>
                      <a:pt x="12571" y="6091"/>
                    </a:lnTo>
                    <a:lnTo>
                      <a:pt x="12560" y="6085"/>
                    </a:lnTo>
                    <a:lnTo>
                      <a:pt x="12549" y="6079"/>
                    </a:lnTo>
                    <a:lnTo>
                      <a:pt x="12539" y="6071"/>
                    </a:lnTo>
                    <a:lnTo>
                      <a:pt x="12529" y="6064"/>
                    </a:lnTo>
                    <a:lnTo>
                      <a:pt x="12519" y="6055"/>
                    </a:lnTo>
                    <a:lnTo>
                      <a:pt x="12510" y="6046"/>
                    </a:lnTo>
                    <a:lnTo>
                      <a:pt x="11621" y="5156"/>
                    </a:lnTo>
                    <a:lnTo>
                      <a:pt x="10900" y="6965"/>
                    </a:lnTo>
                    <a:lnTo>
                      <a:pt x="10961" y="6813"/>
                    </a:lnTo>
                    <a:lnTo>
                      <a:pt x="10819" y="6674"/>
                    </a:lnTo>
                    <a:lnTo>
                      <a:pt x="10677" y="6544"/>
                    </a:lnTo>
                    <a:lnTo>
                      <a:pt x="10534" y="6420"/>
                    </a:lnTo>
                    <a:lnTo>
                      <a:pt x="10392" y="6304"/>
                    </a:lnTo>
                    <a:lnTo>
                      <a:pt x="10251" y="6194"/>
                    </a:lnTo>
                    <a:lnTo>
                      <a:pt x="10108" y="6091"/>
                    </a:lnTo>
                    <a:lnTo>
                      <a:pt x="9966" y="5994"/>
                    </a:lnTo>
                    <a:lnTo>
                      <a:pt x="9823" y="5905"/>
                    </a:lnTo>
                    <a:lnTo>
                      <a:pt x="9681" y="5820"/>
                    </a:lnTo>
                    <a:lnTo>
                      <a:pt x="9539" y="5740"/>
                    </a:lnTo>
                    <a:lnTo>
                      <a:pt x="9397" y="5667"/>
                    </a:lnTo>
                    <a:lnTo>
                      <a:pt x="9257" y="5598"/>
                    </a:lnTo>
                    <a:lnTo>
                      <a:pt x="9115" y="5535"/>
                    </a:lnTo>
                    <a:lnTo>
                      <a:pt x="8974" y="5475"/>
                    </a:lnTo>
                    <a:lnTo>
                      <a:pt x="8833" y="5421"/>
                    </a:lnTo>
                    <a:lnTo>
                      <a:pt x="8693" y="5370"/>
                    </a:lnTo>
                    <a:lnTo>
                      <a:pt x="8553" y="5324"/>
                    </a:lnTo>
                    <a:lnTo>
                      <a:pt x="8414" y="5281"/>
                    </a:lnTo>
                    <a:lnTo>
                      <a:pt x="8275" y="5241"/>
                    </a:lnTo>
                    <a:lnTo>
                      <a:pt x="8136" y="5205"/>
                    </a:lnTo>
                    <a:lnTo>
                      <a:pt x="7997" y="5172"/>
                    </a:lnTo>
                    <a:lnTo>
                      <a:pt x="7860" y="5141"/>
                    </a:lnTo>
                    <a:lnTo>
                      <a:pt x="7723" y="5113"/>
                    </a:lnTo>
                    <a:lnTo>
                      <a:pt x="7587" y="5088"/>
                    </a:lnTo>
                    <a:lnTo>
                      <a:pt x="7451" y="5065"/>
                    </a:lnTo>
                    <a:lnTo>
                      <a:pt x="7315" y="5043"/>
                    </a:lnTo>
                    <a:lnTo>
                      <a:pt x="7180" y="5022"/>
                    </a:lnTo>
                    <a:lnTo>
                      <a:pt x="7047" y="5003"/>
                    </a:lnTo>
                    <a:lnTo>
                      <a:pt x="6782" y="4968"/>
                    </a:lnTo>
                    <a:lnTo>
                      <a:pt x="6519" y="4936"/>
                    </a:lnTo>
                    <a:lnTo>
                      <a:pt x="6436" y="4926"/>
                    </a:lnTo>
                    <a:lnTo>
                      <a:pt x="6354" y="4915"/>
                    </a:lnTo>
                    <a:lnTo>
                      <a:pt x="6270" y="4905"/>
                    </a:lnTo>
                    <a:lnTo>
                      <a:pt x="6188" y="4893"/>
                    </a:lnTo>
                    <a:lnTo>
                      <a:pt x="6105" y="4882"/>
                    </a:lnTo>
                    <a:lnTo>
                      <a:pt x="6024" y="4871"/>
                    </a:lnTo>
                    <a:lnTo>
                      <a:pt x="5942" y="4859"/>
                    </a:lnTo>
                    <a:lnTo>
                      <a:pt x="5861" y="4847"/>
                    </a:lnTo>
                    <a:lnTo>
                      <a:pt x="5779" y="4835"/>
                    </a:lnTo>
                    <a:lnTo>
                      <a:pt x="5698" y="4822"/>
                    </a:lnTo>
                    <a:lnTo>
                      <a:pt x="5617" y="4809"/>
                    </a:lnTo>
                    <a:lnTo>
                      <a:pt x="5537" y="4795"/>
                    </a:lnTo>
                    <a:lnTo>
                      <a:pt x="5456" y="4779"/>
                    </a:lnTo>
                    <a:lnTo>
                      <a:pt x="5376" y="4764"/>
                    </a:lnTo>
                    <a:lnTo>
                      <a:pt x="5296" y="4748"/>
                    </a:lnTo>
                    <a:lnTo>
                      <a:pt x="5216" y="4731"/>
                    </a:lnTo>
                    <a:lnTo>
                      <a:pt x="9487" y="3017"/>
                    </a:lnTo>
                    <a:lnTo>
                      <a:pt x="8624" y="2152"/>
                    </a:lnTo>
                    <a:lnTo>
                      <a:pt x="8615" y="2143"/>
                    </a:lnTo>
                    <a:lnTo>
                      <a:pt x="8607" y="2133"/>
                    </a:lnTo>
                    <a:lnTo>
                      <a:pt x="8599" y="2123"/>
                    </a:lnTo>
                    <a:lnTo>
                      <a:pt x="8592" y="2113"/>
                    </a:lnTo>
                    <a:lnTo>
                      <a:pt x="8586" y="2102"/>
                    </a:lnTo>
                    <a:lnTo>
                      <a:pt x="8580" y="2091"/>
                    </a:lnTo>
                    <a:lnTo>
                      <a:pt x="8574" y="2080"/>
                    </a:lnTo>
                    <a:lnTo>
                      <a:pt x="8569" y="2068"/>
                    </a:lnTo>
                    <a:lnTo>
                      <a:pt x="8565" y="2057"/>
                    </a:lnTo>
                    <a:lnTo>
                      <a:pt x="8561" y="2046"/>
                    </a:lnTo>
                    <a:lnTo>
                      <a:pt x="8558" y="2034"/>
                    </a:lnTo>
                    <a:lnTo>
                      <a:pt x="8555" y="2022"/>
                    </a:lnTo>
                    <a:lnTo>
                      <a:pt x="8553" y="2010"/>
                    </a:lnTo>
                    <a:lnTo>
                      <a:pt x="8551" y="1998"/>
                    </a:lnTo>
                    <a:lnTo>
                      <a:pt x="8550" y="1986"/>
                    </a:lnTo>
                    <a:lnTo>
                      <a:pt x="8550" y="1974"/>
                    </a:lnTo>
                    <a:lnTo>
                      <a:pt x="8550" y="1961"/>
                    </a:lnTo>
                    <a:lnTo>
                      <a:pt x="8551" y="1949"/>
                    </a:lnTo>
                    <a:lnTo>
                      <a:pt x="8553" y="1938"/>
                    </a:lnTo>
                    <a:lnTo>
                      <a:pt x="8555" y="1926"/>
                    </a:lnTo>
                    <a:lnTo>
                      <a:pt x="8558" y="1914"/>
                    </a:lnTo>
                    <a:lnTo>
                      <a:pt x="8562" y="1902"/>
                    </a:lnTo>
                    <a:lnTo>
                      <a:pt x="8565" y="1891"/>
                    </a:lnTo>
                    <a:lnTo>
                      <a:pt x="8570" y="1879"/>
                    </a:lnTo>
                    <a:lnTo>
                      <a:pt x="8574" y="1868"/>
                    </a:lnTo>
                    <a:lnTo>
                      <a:pt x="8580" y="1857"/>
                    </a:lnTo>
                    <a:lnTo>
                      <a:pt x="8586" y="1845"/>
                    </a:lnTo>
                    <a:lnTo>
                      <a:pt x="8593" y="1835"/>
                    </a:lnTo>
                    <a:lnTo>
                      <a:pt x="8600" y="1825"/>
                    </a:lnTo>
                    <a:lnTo>
                      <a:pt x="8608" y="1815"/>
                    </a:lnTo>
                    <a:lnTo>
                      <a:pt x="8616" y="1805"/>
                    </a:lnTo>
                    <a:lnTo>
                      <a:pt x="8625" y="1796"/>
                    </a:lnTo>
                    <a:lnTo>
                      <a:pt x="9335" y="1082"/>
                    </a:lnTo>
                    <a:lnTo>
                      <a:pt x="9344" y="1073"/>
                    </a:lnTo>
                    <a:lnTo>
                      <a:pt x="9354" y="1065"/>
                    </a:lnTo>
                    <a:lnTo>
                      <a:pt x="9364" y="1057"/>
                    </a:lnTo>
                    <a:lnTo>
                      <a:pt x="9374" y="1050"/>
                    </a:lnTo>
                    <a:lnTo>
                      <a:pt x="9385" y="1043"/>
                    </a:lnTo>
                    <a:lnTo>
                      <a:pt x="9396" y="1037"/>
                    </a:lnTo>
                    <a:lnTo>
                      <a:pt x="9408" y="1032"/>
                    </a:lnTo>
                    <a:lnTo>
                      <a:pt x="9419" y="1027"/>
                    </a:lnTo>
                    <a:lnTo>
                      <a:pt x="9430" y="1023"/>
                    </a:lnTo>
                    <a:lnTo>
                      <a:pt x="9442" y="1019"/>
                    </a:lnTo>
                    <a:lnTo>
                      <a:pt x="9454" y="1016"/>
                    </a:lnTo>
                    <a:lnTo>
                      <a:pt x="9465" y="1013"/>
                    </a:lnTo>
                    <a:lnTo>
                      <a:pt x="9477" y="1011"/>
                    </a:lnTo>
                    <a:lnTo>
                      <a:pt x="9489" y="1010"/>
                    </a:lnTo>
                    <a:lnTo>
                      <a:pt x="9501" y="1009"/>
                    </a:lnTo>
                    <a:lnTo>
                      <a:pt x="9513" y="1009"/>
                    </a:lnTo>
                    <a:lnTo>
                      <a:pt x="9525" y="1009"/>
                    </a:lnTo>
                    <a:lnTo>
                      <a:pt x="9537" y="1010"/>
                    </a:lnTo>
                    <a:lnTo>
                      <a:pt x="9549" y="1011"/>
                    </a:lnTo>
                    <a:lnTo>
                      <a:pt x="9561" y="1013"/>
                    </a:lnTo>
                    <a:lnTo>
                      <a:pt x="9574" y="1016"/>
                    </a:lnTo>
                    <a:lnTo>
                      <a:pt x="9585" y="1019"/>
                    </a:lnTo>
                    <a:lnTo>
                      <a:pt x="9597" y="1023"/>
                    </a:lnTo>
                    <a:lnTo>
                      <a:pt x="9608" y="1027"/>
                    </a:lnTo>
                    <a:lnTo>
                      <a:pt x="9619" y="1032"/>
                    </a:lnTo>
                    <a:lnTo>
                      <a:pt x="9630" y="1037"/>
                    </a:lnTo>
                    <a:lnTo>
                      <a:pt x="9641" y="1043"/>
                    </a:lnTo>
                    <a:lnTo>
                      <a:pt x="9651" y="1050"/>
                    </a:lnTo>
                    <a:lnTo>
                      <a:pt x="9662" y="1057"/>
                    </a:lnTo>
                    <a:lnTo>
                      <a:pt x="9672" y="1065"/>
                    </a:lnTo>
                    <a:lnTo>
                      <a:pt x="9681" y="1073"/>
                    </a:lnTo>
                    <a:lnTo>
                      <a:pt x="9691" y="1082"/>
                    </a:lnTo>
                    <a:lnTo>
                      <a:pt x="13576" y="4978"/>
                    </a:lnTo>
                    <a:lnTo>
                      <a:pt x="13585" y="4987"/>
                    </a:lnTo>
                    <a:lnTo>
                      <a:pt x="13593" y="4996"/>
                    </a:lnTo>
                    <a:lnTo>
                      <a:pt x="13601" y="5006"/>
                    </a:lnTo>
                    <a:lnTo>
                      <a:pt x="13608" y="5017"/>
                    </a:lnTo>
                    <a:lnTo>
                      <a:pt x="13615" y="5028"/>
                    </a:lnTo>
                    <a:lnTo>
                      <a:pt x="13621" y="5039"/>
                    </a:lnTo>
                    <a:lnTo>
                      <a:pt x="13627" y="5050"/>
                    </a:lnTo>
                    <a:lnTo>
                      <a:pt x="13631" y="5061"/>
                    </a:lnTo>
                    <a:lnTo>
                      <a:pt x="13636" y="5073"/>
                    </a:lnTo>
                    <a:lnTo>
                      <a:pt x="13641" y="5084"/>
                    </a:lnTo>
                    <a:lnTo>
                      <a:pt x="13644" y="5096"/>
                    </a:lnTo>
                    <a:lnTo>
                      <a:pt x="13646" y="5107"/>
                    </a:lnTo>
                    <a:lnTo>
                      <a:pt x="13648" y="5119"/>
                    </a:lnTo>
                    <a:lnTo>
                      <a:pt x="13650" y="5131"/>
                    </a:lnTo>
                    <a:lnTo>
                      <a:pt x="13651" y="5143"/>
                    </a:lnTo>
                    <a:lnTo>
                      <a:pt x="13651" y="5156"/>
                    </a:lnTo>
                    <a:lnTo>
                      <a:pt x="13651" y="5168"/>
                    </a:lnTo>
                    <a:lnTo>
                      <a:pt x="13650" y="5180"/>
                    </a:lnTo>
                    <a:lnTo>
                      <a:pt x="13648" y="5192"/>
                    </a:lnTo>
                    <a:lnTo>
                      <a:pt x="13646" y="5204"/>
                    </a:lnTo>
                    <a:lnTo>
                      <a:pt x="13644" y="5216"/>
                    </a:lnTo>
                    <a:lnTo>
                      <a:pt x="13641" y="5227"/>
                    </a:lnTo>
                    <a:lnTo>
                      <a:pt x="13636" y="5239"/>
                    </a:lnTo>
                    <a:lnTo>
                      <a:pt x="13631" y="5250"/>
                    </a:lnTo>
                    <a:lnTo>
                      <a:pt x="13627" y="5261"/>
                    </a:lnTo>
                    <a:lnTo>
                      <a:pt x="13621" y="5273"/>
                    </a:lnTo>
                    <a:lnTo>
                      <a:pt x="13615" y="5284"/>
                    </a:lnTo>
                    <a:lnTo>
                      <a:pt x="13608" y="5295"/>
                    </a:lnTo>
                    <a:lnTo>
                      <a:pt x="13601" y="5305"/>
                    </a:lnTo>
                    <a:lnTo>
                      <a:pt x="13593" y="5315"/>
                    </a:lnTo>
                    <a:lnTo>
                      <a:pt x="13585" y="5325"/>
                    </a:lnTo>
                    <a:lnTo>
                      <a:pt x="13576" y="5334"/>
                    </a:lnTo>
                    <a:close/>
                    <a:moveTo>
                      <a:pt x="8378" y="13292"/>
                    </a:moveTo>
                    <a:lnTo>
                      <a:pt x="8366" y="13321"/>
                    </a:lnTo>
                    <a:lnTo>
                      <a:pt x="8352" y="13350"/>
                    </a:lnTo>
                    <a:lnTo>
                      <a:pt x="8336" y="13377"/>
                    </a:lnTo>
                    <a:lnTo>
                      <a:pt x="8318" y="13403"/>
                    </a:lnTo>
                    <a:lnTo>
                      <a:pt x="8300" y="13427"/>
                    </a:lnTo>
                    <a:lnTo>
                      <a:pt x="8280" y="13450"/>
                    </a:lnTo>
                    <a:lnTo>
                      <a:pt x="8258" y="13473"/>
                    </a:lnTo>
                    <a:lnTo>
                      <a:pt x="8235" y="13494"/>
                    </a:lnTo>
                    <a:lnTo>
                      <a:pt x="8210" y="13513"/>
                    </a:lnTo>
                    <a:lnTo>
                      <a:pt x="8185" y="13530"/>
                    </a:lnTo>
                    <a:lnTo>
                      <a:pt x="8159" y="13546"/>
                    </a:lnTo>
                    <a:lnTo>
                      <a:pt x="8132" y="13560"/>
                    </a:lnTo>
                    <a:lnTo>
                      <a:pt x="8104" y="13573"/>
                    </a:lnTo>
                    <a:lnTo>
                      <a:pt x="8074" y="13585"/>
                    </a:lnTo>
                    <a:lnTo>
                      <a:pt x="8044" y="13594"/>
                    </a:lnTo>
                    <a:lnTo>
                      <a:pt x="8013" y="13601"/>
                    </a:lnTo>
                    <a:lnTo>
                      <a:pt x="7985" y="13607"/>
                    </a:lnTo>
                    <a:lnTo>
                      <a:pt x="7956" y="13610"/>
                    </a:lnTo>
                    <a:lnTo>
                      <a:pt x="7927" y="13612"/>
                    </a:lnTo>
                    <a:lnTo>
                      <a:pt x="7899" y="13612"/>
                    </a:lnTo>
                    <a:lnTo>
                      <a:pt x="7874" y="13611"/>
                    </a:lnTo>
                    <a:lnTo>
                      <a:pt x="7850" y="13609"/>
                    </a:lnTo>
                    <a:lnTo>
                      <a:pt x="7827" y="13605"/>
                    </a:lnTo>
                    <a:lnTo>
                      <a:pt x="7804" y="13601"/>
                    </a:lnTo>
                    <a:lnTo>
                      <a:pt x="7781" y="13595"/>
                    </a:lnTo>
                    <a:lnTo>
                      <a:pt x="7758" y="13589"/>
                    </a:lnTo>
                    <a:lnTo>
                      <a:pt x="7736" y="13580"/>
                    </a:lnTo>
                    <a:lnTo>
                      <a:pt x="7714" y="13571"/>
                    </a:lnTo>
                    <a:lnTo>
                      <a:pt x="7691" y="13562"/>
                    </a:lnTo>
                    <a:lnTo>
                      <a:pt x="7670" y="13551"/>
                    </a:lnTo>
                    <a:lnTo>
                      <a:pt x="7650" y="13539"/>
                    </a:lnTo>
                    <a:lnTo>
                      <a:pt x="7630" y="13526"/>
                    </a:lnTo>
                    <a:lnTo>
                      <a:pt x="7610" y="13512"/>
                    </a:lnTo>
                    <a:lnTo>
                      <a:pt x="7591" y="13497"/>
                    </a:lnTo>
                    <a:lnTo>
                      <a:pt x="7573" y="13482"/>
                    </a:lnTo>
                    <a:lnTo>
                      <a:pt x="7556" y="13465"/>
                    </a:lnTo>
                    <a:lnTo>
                      <a:pt x="1154" y="7119"/>
                    </a:lnTo>
                    <a:lnTo>
                      <a:pt x="1133" y="7096"/>
                    </a:lnTo>
                    <a:lnTo>
                      <a:pt x="1113" y="7072"/>
                    </a:lnTo>
                    <a:lnTo>
                      <a:pt x="1094" y="7048"/>
                    </a:lnTo>
                    <a:lnTo>
                      <a:pt x="1078" y="7022"/>
                    </a:lnTo>
                    <a:lnTo>
                      <a:pt x="1063" y="6996"/>
                    </a:lnTo>
                    <a:lnTo>
                      <a:pt x="1050" y="6967"/>
                    </a:lnTo>
                    <a:lnTo>
                      <a:pt x="1038" y="6940"/>
                    </a:lnTo>
                    <a:lnTo>
                      <a:pt x="1029" y="6911"/>
                    </a:lnTo>
                    <a:lnTo>
                      <a:pt x="1021" y="6882"/>
                    </a:lnTo>
                    <a:lnTo>
                      <a:pt x="1014" y="6852"/>
                    </a:lnTo>
                    <a:lnTo>
                      <a:pt x="1010" y="6822"/>
                    </a:lnTo>
                    <a:lnTo>
                      <a:pt x="1007" y="6792"/>
                    </a:lnTo>
                    <a:lnTo>
                      <a:pt x="1006" y="6761"/>
                    </a:lnTo>
                    <a:lnTo>
                      <a:pt x="1007" y="6730"/>
                    </a:lnTo>
                    <a:lnTo>
                      <a:pt x="1010" y="6699"/>
                    </a:lnTo>
                    <a:lnTo>
                      <a:pt x="1015" y="6668"/>
                    </a:lnTo>
                    <a:lnTo>
                      <a:pt x="1022" y="6638"/>
                    </a:lnTo>
                    <a:lnTo>
                      <a:pt x="1030" y="6608"/>
                    </a:lnTo>
                    <a:lnTo>
                      <a:pt x="1040" y="6579"/>
                    </a:lnTo>
                    <a:lnTo>
                      <a:pt x="1052" y="6551"/>
                    </a:lnTo>
                    <a:lnTo>
                      <a:pt x="1065" y="6524"/>
                    </a:lnTo>
                    <a:lnTo>
                      <a:pt x="1080" y="6498"/>
                    </a:lnTo>
                    <a:lnTo>
                      <a:pt x="1097" y="6472"/>
                    </a:lnTo>
                    <a:lnTo>
                      <a:pt x="1116" y="6448"/>
                    </a:lnTo>
                    <a:lnTo>
                      <a:pt x="1136" y="6425"/>
                    </a:lnTo>
                    <a:lnTo>
                      <a:pt x="1156" y="6403"/>
                    </a:lnTo>
                    <a:lnTo>
                      <a:pt x="1179" y="6383"/>
                    </a:lnTo>
                    <a:lnTo>
                      <a:pt x="1202" y="6363"/>
                    </a:lnTo>
                    <a:lnTo>
                      <a:pt x="1227" y="6345"/>
                    </a:lnTo>
                    <a:lnTo>
                      <a:pt x="1252" y="6329"/>
                    </a:lnTo>
                    <a:lnTo>
                      <a:pt x="1280" y="6314"/>
                    </a:lnTo>
                    <a:lnTo>
                      <a:pt x="1308" y="6300"/>
                    </a:lnTo>
                    <a:lnTo>
                      <a:pt x="4434" y="5046"/>
                    </a:lnTo>
                    <a:lnTo>
                      <a:pt x="4632" y="5107"/>
                    </a:lnTo>
                    <a:lnTo>
                      <a:pt x="4830" y="5162"/>
                    </a:lnTo>
                    <a:lnTo>
                      <a:pt x="5027" y="5210"/>
                    </a:lnTo>
                    <a:lnTo>
                      <a:pt x="5225" y="5252"/>
                    </a:lnTo>
                    <a:lnTo>
                      <a:pt x="5422" y="5290"/>
                    </a:lnTo>
                    <a:lnTo>
                      <a:pt x="5620" y="5323"/>
                    </a:lnTo>
                    <a:lnTo>
                      <a:pt x="5817" y="5353"/>
                    </a:lnTo>
                    <a:lnTo>
                      <a:pt x="6016" y="5380"/>
                    </a:lnTo>
                    <a:lnTo>
                      <a:pt x="6410" y="5431"/>
                    </a:lnTo>
                    <a:lnTo>
                      <a:pt x="6805" y="5480"/>
                    </a:lnTo>
                    <a:lnTo>
                      <a:pt x="7003" y="5507"/>
                    </a:lnTo>
                    <a:lnTo>
                      <a:pt x="7201" y="5536"/>
                    </a:lnTo>
                    <a:lnTo>
                      <a:pt x="7398" y="5568"/>
                    </a:lnTo>
                    <a:lnTo>
                      <a:pt x="7596" y="5603"/>
                    </a:lnTo>
                    <a:lnTo>
                      <a:pt x="7793" y="5643"/>
                    </a:lnTo>
                    <a:lnTo>
                      <a:pt x="7991" y="5688"/>
                    </a:lnTo>
                    <a:lnTo>
                      <a:pt x="8188" y="5739"/>
                    </a:lnTo>
                    <a:lnTo>
                      <a:pt x="8385" y="5798"/>
                    </a:lnTo>
                    <a:lnTo>
                      <a:pt x="8584" y="5864"/>
                    </a:lnTo>
                    <a:lnTo>
                      <a:pt x="8781" y="5939"/>
                    </a:lnTo>
                    <a:lnTo>
                      <a:pt x="8979" y="6023"/>
                    </a:lnTo>
                    <a:lnTo>
                      <a:pt x="9176" y="6116"/>
                    </a:lnTo>
                    <a:lnTo>
                      <a:pt x="9373" y="6221"/>
                    </a:lnTo>
                    <a:lnTo>
                      <a:pt x="9571" y="6337"/>
                    </a:lnTo>
                    <a:lnTo>
                      <a:pt x="9769" y="6466"/>
                    </a:lnTo>
                    <a:lnTo>
                      <a:pt x="9967" y="6608"/>
                    </a:lnTo>
                    <a:lnTo>
                      <a:pt x="10164" y="6765"/>
                    </a:lnTo>
                    <a:lnTo>
                      <a:pt x="10361" y="6935"/>
                    </a:lnTo>
                    <a:lnTo>
                      <a:pt x="10559" y="7122"/>
                    </a:lnTo>
                    <a:lnTo>
                      <a:pt x="10756" y="7324"/>
                    </a:lnTo>
                    <a:lnTo>
                      <a:pt x="8378" y="13292"/>
                    </a:lnTo>
                    <a:close/>
                    <a:moveTo>
                      <a:pt x="10402" y="369"/>
                    </a:moveTo>
                    <a:lnTo>
                      <a:pt x="10379" y="347"/>
                    </a:lnTo>
                    <a:lnTo>
                      <a:pt x="10356" y="326"/>
                    </a:lnTo>
                    <a:lnTo>
                      <a:pt x="10333" y="305"/>
                    </a:lnTo>
                    <a:lnTo>
                      <a:pt x="10310" y="286"/>
                    </a:lnTo>
                    <a:lnTo>
                      <a:pt x="10286" y="266"/>
                    </a:lnTo>
                    <a:lnTo>
                      <a:pt x="10261" y="247"/>
                    </a:lnTo>
                    <a:lnTo>
                      <a:pt x="10235" y="229"/>
                    </a:lnTo>
                    <a:lnTo>
                      <a:pt x="10210" y="211"/>
                    </a:lnTo>
                    <a:lnTo>
                      <a:pt x="10184" y="195"/>
                    </a:lnTo>
                    <a:lnTo>
                      <a:pt x="10158" y="179"/>
                    </a:lnTo>
                    <a:lnTo>
                      <a:pt x="10132" y="163"/>
                    </a:lnTo>
                    <a:lnTo>
                      <a:pt x="10105" y="148"/>
                    </a:lnTo>
                    <a:lnTo>
                      <a:pt x="10077" y="133"/>
                    </a:lnTo>
                    <a:lnTo>
                      <a:pt x="10050" y="120"/>
                    </a:lnTo>
                    <a:lnTo>
                      <a:pt x="10022" y="108"/>
                    </a:lnTo>
                    <a:lnTo>
                      <a:pt x="9994" y="96"/>
                    </a:lnTo>
                    <a:lnTo>
                      <a:pt x="9966" y="84"/>
                    </a:lnTo>
                    <a:lnTo>
                      <a:pt x="9938" y="74"/>
                    </a:lnTo>
                    <a:lnTo>
                      <a:pt x="9908" y="64"/>
                    </a:lnTo>
                    <a:lnTo>
                      <a:pt x="9879" y="55"/>
                    </a:lnTo>
                    <a:lnTo>
                      <a:pt x="9850" y="46"/>
                    </a:lnTo>
                    <a:lnTo>
                      <a:pt x="9820" y="38"/>
                    </a:lnTo>
                    <a:lnTo>
                      <a:pt x="9791" y="31"/>
                    </a:lnTo>
                    <a:lnTo>
                      <a:pt x="9761" y="25"/>
                    </a:lnTo>
                    <a:lnTo>
                      <a:pt x="9730" y="19"/>
                    </a:lnTo>
                    <a:lnTo>
                      <a:pt x="9699" y="14"/>
                    </a:lnTo>
                    <a:lnTo>
                      <a:pt x="9669" y="9"/>
                    </a:lnTo>
                    <a:lnTo>
                      <a:pt x="9638" y="6"/>
                    </a:lnTo>
                    <a:lnTo>
                      <a:pt x="9607" y="3"/>
                    </a:lnTo>
                    <a:lnTo>
                      <a:pt x="9577" y="2"/>
                    </a:lnTo>
                    <a:lnTo>
                      <a:pt x="9544" y="0"/>
                    </a:lnTo>
                    <a:lnTo>
                      <a:pt x="9513" y="0"/>
                    </a:lnTo>
                    <a:lnTo>
                      <a:pt x="9482" y="0"/>
                    </a:lnTo>
                    <a:lnTo>
                      <a:pt x="9451" y="2"/>
                    </a:lnTo>
                    <a:lnTo>
                      <a:pt x="9420" y="3"/>
                    </a:lnTo>
                    <a:lnTo>
                      <a:pt x="9388" y="6"/>
                    </a:lnTo>
                    <a:lnTo>
                      <a:pt x="9357" y="9"/>
                    </a:lnTo>
                    <a:lnTo>
                      <a:pt x="9327" y="14"/>
                    </a:lnTo>
                    <a:lnTo>
                      <a:pt x="9297" y="19"/>
                    </a:lnTo>
                    <a:lnTo>
                      <a:pt x="9266" y="25"/>
                    </a:lnTo>
                    <a:lnTo>
                      <a:pt x="9236" y="31"/>
                    </a:lnTo>
                    <a:lnTo>
                      <a:pt x="9206" y="38"/>
                    </a:lnTo>
                    <a:lnTo>
                      <a:pt x="9176" y="46"/>
                    </a:lnTo>
                    <a:lnTo>
                      <a:pt x="9147" y="55"/>
                    </a:lnTo>
                    <a:lnTo>
                      <a:pt x="9118" y="64"/>
                    </a:lnTo>
                    <a:lnTo>
                      <a:pt x="9089" y="74"/>
                    </a:lnTo>
                    <a:lnTo>
                      <a:pt x="9060" y="84"/>
                    </a:lnTo>
                    <a:lnTo>
                      <a:pt x="9031" y="96"/>
                    </a:lnTo>
                    <a:lnTo>
                      <a:pt x="9003" y="108"/>
                    </a:lnTo>
                    <a:lnTo>
                      <a:pt x="8976" y="120"/>
                    </a:lnTo>
                    <a:lnTo>
                      <a:pt x="8948" y="134"/>
                    </a:lnTo>
                    <a:lnTo>
                      <a:pt x="8921" y="149"/>
                    </a:lnTo>
                    <a:lnTo>
                      <a:pt x="8894" y="163"/>
                    </a:lnTo>
                    <a:lnTo>
                      <a:pt x="8867" y="179"/>
                    </a:lnTo>
                    <a:lnTo>
                      <a:pt x="8841" y="195"/>
                    </a:lnTo>
                    <a:lnTo>
                      <a:pt x="8816" y="211"/>
                    </a:lnTo>
                    <a:lnTo>
                      <a:pt x="8790" y="229"/>
                    </a:lnTo>
                    <a:lnTo>
                      <a:pt x="8766" y="247"/>
                    </a:lnTo>
                    <a:lnTo>
                      <a:pt x="8741" y="267"/>
                    </a:lnTo>
                    <a:lnTo>
                      <a:pt x="8716" y="286"/>
                    </a:lnTo>
                    <a:lnTo>
                      <a:pt x="8692" y="306"/>
                    </a:lnTo>
                    <a:lnTo>
                      <a:pt x="8669" y="326"/>
                    </a:lnTo>
                    <a:lnTo>
                      <a:pt x="8646" y="348"/>
                    </a:lnTo>
                    <a:lnTo>
                      <a:pt x="8624" y="369"/>
                    </a:lnTo>
                    <a:lnTo>
                      <a:pt x="7914" y="1081"/>
                    </a:lnTo>
                    <a:lnTo>
                      <a:pt x="7892" y="1104"/>
                    </a:lnTo>
                    <a:lnTo>
                      <a:pt x="7870" y="1128"/>
                    </a:lnTo>
                    <a:lnTo>
                      <a:pt x="7850" y="1151"/>
                    </a:lnTo>
                    <a:lnTo>
                      <a:pt x="7829" y="1174"/>
                    </a:lnTo>
                    <a:lnTo>
                      <a:pt x="7810" y="1199"/>
                    </a:lnTo>
                    <a:lnTo>
                      <a:pt x="7792" y="1223"/>
                    </a:lnTo>
                    <a:lnTo>
                      <a:pt x="7773" y="1249"/>
                    </a:lnTo>
                    <a:lnTo>
                      <a:pt x="7756" y="1274"/>
                    </a:lnTo>
                    <a:lnTo>
                      <a:pt x="7739" y="1300"/>
                    </a:lnTo>
                    <a:lnTo>
                      <a:pt x="7723" y="1326"/>
                    </a:lnTo>
                    <a:lnTo>
                      <a:pt x="7707" y="1352"/>
                    </a:lnTo>
                    <a:lnTo>
                      <a:pt x="7692" y="1380"/>
                    </a:lnTo>
                    <a:lnTo>
                      <a:pt x="7678" y="1407"/>
                    </a:lnTo>
                    <a:lnTo>
                      <a:pt x="7665" y="1434"/>
                    </a:lnTo>
                    <a:lnTo>
                      <a:pt x="7652" y="1462"/>
                    </a:lnTo>
                    <a:lnTo>
                      <a:pt x="7640" y="1491"/>
                    </a:lnTo>
                    <a:lnTo>
                      <a:pt x="7629" y="1519"/>
                    </a:lnTo>
                    <a:lnTo>
                      <a:pt x="7618" y="1547"/>
                    </a:lnTo>
                    <a:lnTo>
                      <a:pt x="7608" y="1576"/>
                    </a:lnTo>
                    <a:lnTo>
                      <a:pt x="7599" y="1606"/>
                    </a:lnTo>
                    <a:lnTo>
                      <a:pt x="7591" y="1636"/>
                    </a:lnTo>
                    <a:lnTo>
                      <a:pt x="7583" y="1665"/>
                    </a:lnTo>
                    <a:lnTo>
                      <a:pt x="7576" y="1695"/>
                    </a:lnTo>
                    <a:lnTo>
                      <a:pt x="7569" y="1725"/>
                    </a:lnTo>
                    <a:lnTo>
                      <a:pt x="7564" y="1756"/>
                    </a:lnTo>
                    <a:lnTo>
                      <a:pt x="7559" y="1786"/>
                    </a:lnTo>
                    <a:lnTo>
                      <a:pt x="7555" y="1817"/>
                    </a:lnTo>
                    <a:lnTo>
                      <a:pt x="7551" y="1848"/>
                    </a:lnTo>
                    <a:lnTo>
                      <a:pt x="7549" y="1879"/>
                    </a:lnTo>
                    <a:lnTo>
                      <a:pt x="7547" y="1911"/>
                    </a:lnTo>
                    <a:lnTo>
                      <a:pt x="7546" y="1942"/>
                    </a:lnTo>
                    <a:lnTo>
                      <a:pt x="7545" y="1974"/>
                    </a:lnTo>
                    <a:lnTo>
                      <a:pt x="7546" y="2018"/>
                    </a:lnTo>
                    <a:lnTo>
                      <a:pt x="7548" y="2062"/>
                    </a:lnTo>
                    <a:lnTo>
                      <a:pt x="7552" y="2106"/>
                    </a:lnTo>
                    <a:lnTo>
                      <a:pt x="7557" y="2150"/>
                    </a:lnTo>
                    <a:lnTo>
                      <a:pt x="7564" y="2192"/>
                    </a:lnTo>
                    <a:lnTo>
                      <a:pt x="7572" y="2236"/>
                    </a:lnTo>
                    <a:lnTo>
                      <a:pt x="7582" y="2278"/>
                    </a:lnTo>
                    <a:lnTo>
                      <a:pt x="7593" y="2319"/>
                    </a:lnTo>
                    <a:lnTo>
                      <a:pt x="7605" y="2361"/>
                    </a:lnTo>
                    <a:lnTo>
                      <a:pt x="7619" y="2402"/>
                    </a:lnTo>
                    <a:lnTo>
                      <a:pt x="7634" y="2442"/>
                    </a:lnTo>
                    <a:lnTo>
                      <a:pt x="7651" y="2483"/>
                    </a:lnTo>
                    <a:lnTo>
                      <a:pt x="7669" y="2522"/>
                    </a:lnTo>
                    <a:lnTo>
                      <a:pt x="7688" y="2560"/>
                    </a:lnTo>
                    <a:lnTo>
                      <a:pt x="7710" y="2599"/>
                    </a:lnTo>
                    <a:lnTo>
                      <a:pt x="7732" y="2635"/>
                    </a:lnTo>
                    <a:lnTo>
                      <a:pt x="902" y="5377"/>
                    </a:lnTo>
                    <a:lnTo>
                      <a:pt x="860" y="5397"/>
                    </a:lnTo>
                    <a:lnTo>
                      <a:pt x="819" y="5418"/>
                    </a:lnTo>
                    <a:lnTo>
                      <a:pt x="778" y="5440"/>
                    </a:lnTo>
                    <a:lnTo>
                      <a:pt x="737" y="5462"/>
                    </a:lnTo>
                    <a:lnTo>
                      <a:pt x="699" y="5486"/>
                    </a:lnTo>
                    <a:lnTo>
                      <a:pt x="660" y="5511"/>
                    </a:lnTo>
                    <a:lnTo>
                      <a:pt x="623" y="5539"/>
                    </a:lnTo>
                    <a:lnTo>
                      <a:pt x="586" y="5566"/>
                    </a:lnTo>
                    <a:lnTo>
                      <a:pt x="550" y="5594"/>
                    </a:lnTo>
                    <a:lnTo>
                      <a:pt x="516" y="5623"/>
                    </a:lnTo>
                    <a:lnTo>
                      <a:pt x="482" y="5655"/>
                    </a:lnTo>
                    <a:lnTo>
                      <a:pt x="450" y="5686"/>
                    </a:lnTo>
                    <a:lnTo>
                      <a:pt x="417" y="5718"/>
                    </a:lnTo>
                    <a:lnTo>
                      <a:pt x="386" y="5751"/>
                    </a:lnTo>
                    <a:lnTo>
                      <a:pt x="357" y="5786"/>
                    </a:lnTo>
                    <a:lnTo>
                      <a:pt x="328" y="5821"/>
                    </a:lnTo>
                    <a:lnTo>
                      <a:pt x="301" y="5857"/>
                    </a:lnTo>
                    <a:lnTo>
                      <a:pt x="274" y="5894"/>
                    </a:lnTo>
                    <a:lnTo>
                      <a:pt x="248" y="5931"/>
                    </a:lnTo>
                    <a:lnTo>
                      <a:pt x="224" y="5969"/>
                    </a:lnTo>
                    <a:lnTo>
                      <a:pt x="200" y="6009"/>
                    </a:lnTo>
                    <a:lnTo>
                      <a:pt x="179" y="6049"/>
                    </a:lnTo>
                    <a:lnTo>
                      <a:pt x="158" y="6089"/>
                    </a:lnTo>
                    <a:lnTo>
                      <a:pt x="138" y="6131"/>
                    </a:lnTo>
                    <a:lnTo>
                      <a:pt x="120" y="6172"/>
                    </a:lnTo>
                    <a:lnTo>
                      <a:pt x="103" y="6214"/>
                    </a:lnTo>
                    <a:lnTo>
                      <a:pt x="87" y="6258"/>
                    </a:lnTo>
                    <a:lnTo>
                      <a:pt x="71" y="6301"/>
                    </a:lnTo>
                    <a:lnTo>
                      <a:pt x="58" y="6345"/>
                    </a:lnTo>
                    <a:lnTo>
                      <a:pt x="46" y="6390"/>
                    </a:lnTo>
                    <a:lnTo>
                      <a:pt x="36" y="6435"/>
                    </a:lnTo>
                    <a:lnTo>
                      <a:pt x="26" y="6481"/>
                    </a:lnTo>
                    <a:lnTo>
                      <a:pt x="18" y="6527"/>
                    </a:lnTo>
                    <a:lnTo>
                      <a:pt x="12" y="6573"/>
                    </a:lnTo>
                    <a:lnTo>
                      <a:pt x="7" y="6620"/>
                    </a:lnTo>
                    <a:lnTo>
                      <a:pt x="3" y="6666"/>
                    </a:lnTo>
                    <a:lnTo>
                      <a:pt x="1" y="6712"/>
                    </a:lnTo>
                    <a:lnTo>
                      <a:pt x="0" y="6759"/>
                    </a:lnTo>
                    <a:lnTo>
                      <a:pt x="1" y="6804"/>
                    </a:lnTo>
                    <a:lnTo>
                      <a:pt x="3" y="6850"/>
                    </a:lnTo>
                    <a:lnTo>
                      <a:pt x="6" y="6896"/>
                    </a:lnTo>
                    <a:lnTo>
                      <a:pt x="11" y="6941"/>
                    </a:lnTo>
                    <a:lnTo>
                      <a:pt x="17" y="6987"/>
                    </a:lnTo>
                    <a:lnTo>
                      <a:pt x="24" y="7032"/>
                    </a:lnTo>
                    <a:lnTo>
                      <a:pt x="33" y="7076"/>
                    </a:lnTo>
                    <a:lnTo>
                      <a:pt x="43" y="7121"/>
                    </a:lnTo>
                    <a:lnTo>
                      <a:pt x="55" y="7165"/>
                    </a:lnTo>
                    <a:lnTo>
                      <a:pt x="67" y="7209"/>
                    </a:lnTo>
                    <a:lnTo>
                      <a:pt x="81" y="7253"/>
                    </a:lnTo>
                    <a:lnTo>
                      <a:pt x="98" y="7295"/>
                    </a:lnTo>
                    <a:lnTo>
                      <a:pt x="114" y="7337"/>
                    </a:lnTo>
                    <a:lnTo>
                      <a:pt x="132" y="7380"/>
                    </a:lnTo>
                    <a:lnTo>
                      <a:pt x="152" y="7421"/>
                    </a:lnTo>
                    <a:lnTo>
                      <a:pt x="172" y="7462"/>
                    </a:lnTo>
                    <a:lnTo>
                      <a:pt x="194" y="7503"/>
                    </a:lnTo>
                    <a:lnTo>
                      <a:pt x="217" y="7542"/>
                    </a:lnTo>
                    <a:lnTo>
                      <a:pt x="241" y="7581"/>
                    </a:lnTo>
                    <a:lnTo>
                      <a:pt x="268" y="7620"/>
                    </a:lnTo>
                    <a:lnTo>
                      <a:pt x="294" y="7658"/>
                    </a:lnTo>
                    <a:lnTo>
                      <a:pt x="322" y="7695"/>
                    </a:lnTo>
                    <a:lnTo>
                      <a:pt x="351" y="7732"/>
                    </a:lnTo>
                    <a:lnTo>
                      <a:pt x="382" y="7767"/>
                    </a:lnTo>
                    <a:lnTo>
                      <a:pt x="413" y="7801"/>
                    </a:lnTo>
                    <a:lnTo>
                      <a:pt x="447" y="7835"/>
                    </a:lnTo>
                    <a:lnTo>
                      <a:pt x="6844" y="14177"/>
                    </a:lnTo>
                    <a:lnTo>
                      <a:pt x="6871" y="14203"/>
                    </a:lnTo>
                    <a:lnTo>
                      <a:pt x="6897" y="14228"/>
                    </a:lnTo>
                    <a:lnTo>
                      <a:pt x="6924" y="14252"/>
                    </a:lnTo>
                    <a:lnTo>
                      <a:pt x="6952" y="14275"/>
                    </a:lnTo>
                    <a:lnTo>
                      <a:pt x="6979" y="14298"/>
                    </a:lnTo>
                    <a:lnTo>
                      <a:pt x="7008" y="14320"/>
                    </a:lnTo>
                    <a:lnTo>
                      <a:pt x="7038" y="14341"/>
                    </a:lnTo>
                    <a:lnTo>
                      <a:pt x="7067" y="14362"/>
                    </a:lnTo>
                    <a:lnTo>
                      <a:pt x="7097" y="14381"/>
                    </a:lnTo>
                    <a:lnTo>
                      <a:pt x="7127" y="14400"/>
                    </a:lnTo>
                    <a:lnTo>
                      <a:pt x="7157" y="14418"/>
                    </a:lnTo>
                    <a:lnTo>
                      <a:pt x="7188" y="14436"/>
                    </a:lnTo>
                    <a:lnTo>
                      <a:pt x="7221" y="14453"/>
                    </a:lnTo>
                    <a:lnTo>
                      <a:pt x="7252" y="14469"/>
                    </a:lnTo>
                    <a:lnTo>
                      <a:pt x="7284" y="14484"/>
                    </a:lnTo>
                    <a:lnTo>
                      <a:pt x="7316" y="14499"/>
                    </a:lnTo>
                    <a:lnTo>
                      <a:pt x="7349" y="14512"/>
                    </a:lnTo>
                    <a:lnTo>
                      <a:pt x="7383" y="14525"/>
                    </a:lnTo>
                    <a:lnTo>
                      <a:pt x="7416" y="14537"/>
                    </a:lnTo>
                    <a:lnTo>
                      <a:pt x="7450" y="14548"/>
                    </a:lnTo>
                    <a:lnTo>
                      <a:pt x="7484" y="14558"/>
                    </a:lnTo>
                    <a:lnTo>
                      <a:pt x="7518" y="14569"/>
                    </a:lnTo>
                    <a:lnTo>
                      <a:pt x="7553" y="14578"/>
                    </a:lnTo>
                    <a:lnTo>
                      <a:pt x="7588" y="14586"/>
                    </a:lnTo>
                    <a:lnTo>
                      <a:pt x="7623" y="14593"/>
                    </a:lnTo>
                    <a:lnTo>
                      <a:pt x="7657" y="14599"/>
                    </a:lnTo>
                    <a:lnTo>
                      <a:pt x="7693" y="14605"/>
                    </a:lnTo>
                    <a:lnTo>
                      <a:pt x="7729" y="14609"/>
                    </a:lnTo>
                    <a:lnTo>
                      <a:pt x="7765" y="14613"/>
                    </a:lnTo>
                    <a:lnTo>
                      <a:pt x="7800" y="14616"/>
                    </a:lnTo>
                    <a:lnTo>
                      <a:pt x="7836" y="14618"/>
                    </a:lnTo>
                    <a:lnTo>
                      <a:pt x="7872" y="14619"/>
                    </a:lnTo>
                    <a:lnTo>
                      <a:pt x="7882" y="14620"/>
                    </a:lnTo>
                    <a:lnTo>
                      <a:pt x="7892" y="14620"/>
                    </a:lnTo>
                    <a:lnTo>
                      <a:pt x="7903" y="14620"/>
                    </a:lnTo>
                    <a:lnTo>
                      <a:pt x="7911" y="14620"/>
                    </a:lnTo>
                    <a:lnTo>
                      <a:pt x="7949" y="14619"/>
                    </a:lnTo>
                    <a:lnTo>
                      <a:pt x="7987" y="14618"/>
                    </a:lnTo>
                    <a:lnTo>
                      <a:pt x="8025" y="14616"/>
                    </a:lnTo>
                    <a:lnTo>
                      <a:pt x="8065" y="14612"/>
                    </a:lnTo>
                    <a:lnTo>
                      <a:pt x="8103" y="14608"/>
                    </a:lnTo>
                    <a:lnTo>
                      <a:pt x="8141" y="14602"/>
                    </a:lnTo>
                    <a:lnTo>
                      <a:pt x="8179" y="14596"/>
                    </a:lnTo>
                    <a:lnTo>
                      <a:pt x="8219" y="14589"/>
                    </a:lnTo>
                    <a:lnTo>
                      <a:pt x="8265" y="14578"/>
                    </a:lnTo>
                    <a:lnTo>
                      <a:pt x="8311" y="14566"/>
                    </a:lnTo>
                    <a:lnTo>
                      <a:pt x="8356" y="14552"/>
                    </a:lnTo>
                    <a:lnTo>
                      <a:pt x="8401" y="14538"/>
                    </a:lnTo>
                    <a:lnTo>
                      <a:pt x="8445" y="14522"/>
                    </a:lnTo>
                    <a:lnTo>
                      <a:pt x="8489" y="14505"/>
                    </a:lnTo>
                    <a:lnTo>
                      <a:pt x="8531" y="14487"/>
                    </a:lnTo>
                    <a:lnTo>
                      <a:pt x="8574" y="14467"/>
                    </a:lnTo>
                    <a:lnTo>
                      <a:pt x="8616" y="14446"/>
                    </a:lnTo>
                    <a:lnTo>
                      <a:pt x="8656" y="14423"/>
                    </a:lnTo>
                    <a:lnTo>
                      <a:pt x="8696" y="14400"/>
                    </a:lnTo>
                    <a:lnTo>
                      <a:pt x="8736" y="14375"/>
                    </a:lnTo>
                    <a:lnTo>
                      <a:pt x="8774" y="14350"/>
                    </a:lnTo>
                    <a:lnTo>
                      <a:pt x="8811" y="14323"/>
                    </a:lnTo>
                    <a:lnTo>
                      <a:pt x="8847" y="14294"/>
                    </a:lnTo>
                    <a:lnTo>
                      <a:pt x="8883" y="14265"/>
                    </a:lnTo>
                    <a:lnTo>
                      <a:pt x="8918" y="14235"/>
                    </a:lnTo>
                    <a:lnTo>
                      <a:pt x="8952" y="14204"/>
                    </a:lnTo>
                    <a:lnTo>
                      <a:pt x="8985" y="14171"/>
                    </a:lnTo>
                    <a:lnTo>
                      <a:pt x="9017" y="14138"/>
                    </a:lnTo>
                    <a:lnTo>
                      <a:pt x="9047" y="14104"/>
                    </a:lnTo>
                    <a:lnTo>
                      <a:pt x="9078" y="14068"/>
                    </a:lnTo>
                    <a:lnTo>
                      <a:pt x="9106" y="14032"/>
                    </a:lnTo>
                    <a:lnTo>
                      <a:pt x="9134" y="13995"/>
                    </a:lnTo>
                    <a:lnTo>
                      <a:pt x="9160" y="13957"/>
                    </a:lnTo>
                    <a:lnTo>
                      <a:pt x="9186" y="13918"/>
                    </a:lnTo>
                    <a:lnTo>
                      <a:pt x="9210" y="13878"/>
                    </a:lnTo>
                    <a:lnTo>
                      <a:pt x="9232" y="13838"/>
                    </a:lnTo>
                    <a:lnTo>
                      <a:pt x="9255" y="13796"/>
                    </a:lnTo>
                    <a:lnTo>
                      <a:pt x="9276" y="13754"/>
                    </a:lnTo>
                    <a:lnTo>
                      <a:pt x="9295" y="13711"/>
                    </a:lnTo>
                    <a:lnTo>
                      <a:pt x="9313" y="13666"/>
                    </a:lnTo>
                    <a:lnTo>
                      <a:pt x="12000" y="6923"/>
                    </a:lnTo>
                    <a:lnTo>
                      <a:pt x="12038" y="6948"/>
                    </a:lnTo>
                    <a:lnTo>
                      <a:pt x="12077" y="6970"/>
                    </a:lnTo>
                    <a:lnTo>
                      <a:pt x="12118" y="6993"/>
                    </a:lnTo>
                    <a:lnTo>
                      <a:pt x="12158" y="7012"/>
                    </a:lnTo>
                    <a:lnTo>
                      <a:pt x="12199" y="7031"/>
                    </a:lnTo>
                    <a:lnTo>
                      <a:pt x="12241" y="7047"/>
                    </a:lnTo>
                    <a:lnTo>
                      <a:pt x="12284" y="7063"/>
                    </a:lnTo>
                    <a:lnTo>
                      <a:pt x="12327" y="7076"/>
                    </a:lnTo>
                    <a:lnTo>
                      <a:pt x="12370" y="7088"/>
                    </a:lnTo>
                    <a:lnTo>
                      <a:pt x="12414" y="7099"/>
                    </a:lnTo>
                    <a:lnTo>
                      <a:pt x="12459" y="7109"/>
                    </a:lnTo>
                    <a:lnTo>
                      <a:pt x="12504" y="7116"/>
                    </a:lnTo>
                    <a:lnTo>
                      <a:pt x="12549" y="7122"/>
                    </a:lnTo>
                    <a:lnTo>
                      <a:pt x="12595" y="7126"/>
                    </a:lnTo>
                    <a:lnTo>
                      <a:pt x="12642" y="7129"/>
                    </a:lnTo>
                    <a:lnTo>
                      <a:pt x="12688" y="7130"/>
                    </a:lnTo>
                    <a:lnTo>
                      <a:pt x="12719" y="7129"/>
                    </a:lnTo>
                    <a:lnTo>
                      <a:pt x="12750" y="7128"/>
                    </a:lnTo>
                    <a:lnTo>
                      <a:pt x="12781" y="7126"/>
                    </a:lnTo>
                    <a:lnTo>
                      <a:pt x="12813" y="7123"/>
                    </a:lnTo>
                    <a:lnTo>
                      <a:pt x="12844" y="7120"/>
                    </a:lnTo>
                    <a:lnTo>
                      <a:pt x="12874" y="7116"/>
                    </a:lnTo>
                    <a:lnTo>
                      <a:pt x="12905" y="7111"/>
                    </a:lnTo>
                    <a:lnTo>
                      <a:pt x="12935" y="7105"/>
                    </a:lnTo>
                    <a:lnTo>
                      <a:pt x="12966" y="7098"/>
                    </a:lnTo>
                    <a:lnTo>
                      <a:pt x="12995" y="7091"/>
                    </a:lnTo>
                    <a:lnTo>
                      <a:pt x="13025" y="7083"/>
                    </a:lnTo>
                    <a:lnTo>
                      <a:pt x="13054" y="7075"/>
                    </a:lnTo>
                    <a:lnTo>
                      <a:pt x="13083" y="7066"/>
                    </a:lnTo>
                    <a:lnTo>
                      <a:pt x="13112" y="7056"/>
                    </a:lnTo>
                    <a:lnTo>
                      <a:pt x="13141" y="7045"/>
                    </a:lnTo>
                    <a:lnTo>
                      <a:pt x="13170" y="7034"/>
                    </a:lnTo>
                    <a:lnTo>
                      <a:pt x="13198" y="7022"/>
                    </a:lnTo>
                    <a:lnTo>
                      <a:pt x="13225" y="7009"/>
                    </a:lnTo>
                    <a:lnTo>
                      <a:pt x="13253" y="6996"/>
                    </a:lnTo>
                    <a:lnTo>
                      <a:pt x="13280" y="6981"/>
                    </a:lnTo>
                    <a:lnTo>
                      <a:pt x="13307" y="6966"/>
                    </a:lnTo>
                    <a:lnTo>
                      <a:pt x="13334" y="6950"/>
                    </a:lnTo>
                    <a:lnTo>
                      <a:pt x="13360" y="6934"/>
                    </a:lnTo>
                    <a:lnTo>
                      <a:pt x="13385" y="6918"/>
                    </a:lnTo>
                    <a:lnTo>
                      <a:pt x="13410" y="6900"/>
                    </a:lnTo>
                    <a:lnTo>
                      <a:pt x="13435" y="6882"/>
                    </a:lnTo>
                    <a:lnTo>
                      <a:pt x="13460" y="6863"/>
                    </a:lnTo>
                    <a:lnTo>
                      <a:pt x="13485" y="6843"/>
                    </a:lnTo>
                    <a:lnTo>
                      <a:pt x="13508" y="6823"/>
                    </a:lnTo>
                    <a:lnTo>
                      <a:pt x="13532" y="6803"/>
                    </a:lnTo>
                    <a:lnTo>
                      <a:pt x="13554" y="6781"/>
                    </a:lnTo>
                    <a:lnTo>
                      <a:pt x="13577" y="6759"/>
                    </a:lnTo>
                    <a:lnTo>
                      <a:pt x="14285" y="6050"/>
                    </a:lnTo>
                    <a:lnTo>
                      <a:pt x="14307" y="6028"/>
                    </a:lnTo>
                    <a:lnTo>
                      <a:pt x="14329" y="6005"/>
                    </a:lnTo>
                    <a:lnTo>
                      <a:pt x="14350" y="5980"/>
                    </a:lnTo>
                    <a:lnTo>
                      <a:pt x="14370" y="5957"/>
                    </a:lnTo>
                    <a:lnTo>
                      <a:pt x="14389" y="5932"/>
                    </a:lnTo>
                    <a:lnTo>
                      <a:pt x="14408" y="5908"/>
                    </a:lnTo>
                    <a:lnTo>
                      <a:pt x="14426" y="5883"/>
                    </a:lnTo>
                    <a:lnTo>
                      <a:pt x="14444" y="5857"/>
                    </a:lnTo>
                    <a:lnTo>
                      <a:pt x="14460" y="5831"/>
                    </a:lnTo>
                    <a:lnTo>
                      <a:pt x="14477" y="5805"/>
                    </a:lnTo>
                    <a:lnTo>
                      <a:pt x="14493" y="5778"/>
                    </a:lnTo>
                    <a:lnTo>
                      <a:pt x="14508" y="5751"/>
                    </a:lnTo>
                    <a:lnTo>
                      <a:pt x="14522" y="5724"/>
                    </a:lnTo>
                    <a:lnTo>
                      <a:pt x="14535" y="5696"/>
                    </a:lnTo>
                    <a:lnTo>
                      <a:pt x="14548" y="5668"/>
                    </a:lnTo>
                    <a:lnTo>
                      <a:pt x="14560" y="5640"/>
                    </a:lnTo>
                    <a:lnTo>
                      <a:pt x="14572" y="5611"/>
                    </a:lnTo>
                    <a:lnTo>
                      <a:pt x="14582" y="5583"/>
                    </a:lnTo>
                    <a:lnTo>
                      <a:pt x="14592" y="5554"/>
                    </a:lnTo>
                    <a:lnTo>
                      <a:pt x="14602" y="5525"/>
                    </a:lnTo>
                    <a:lnTo>
                      <a:pt x="14610" y="5494"/>
                    </a:lnTo>
                    <a:lnTo>
                      <a:pt x="14618" y="5465"/>
                    </a:lnTo>
                    <a:lnTo>
                      <a:pt x="14625" y="5435"/>
                    </a:lnTo>
                    <a:lnTo>
                      <a:pt x="14631" y="5405"/>
                    </a:lnTo>
                    <a:lnTo>
                      <a:pt x="14637" y="5373"/>
                    </a:lnTo>
                    <a:lnTo>
                      <a:pt x="14642" y="5343"/>
                    </a:lnTo>
                    <a:lnTo>
                      <a:pt x="14646" y="5312"/>
                    </a:lnTo>
                    <a:lnTo>
                      <a:pt x="14649" y="5282"/>
                    </a:lnTo>
                    <a:lnTo>
                      <a:pt x="14652" y="5250"/>
                    </a:lnTo>
                    <a:lnTo>
                      <a:pt x="14654" y="5219"/>
                    </a:lnTo>
                    <a:lnTo>
                      <a:pt x="14656" y="5187"/>
                    </a:lnTo>
                    <a:lnTo>
                      <a:pt x="14656" y="5156"/>
                    </a:lnTo>
                    <a:lnTo>
                      <a:pt x="14656" y="5124"/>
                    </a:lnTo>
                    <a:lnTo>
                      <a:pt x="14654" y="5092"/>
                    </a:lnTo>
                    <a:lnTo>
                      <a:pt x="14652" y="5061"/>
                    </a:lnTo>
                    <a:lnTo>
                      <a:pt x="14649" y="5030"/>
                    </a:lnTo>
                    <a:lnTo>
                      <a:pt x="14646" y="4999"/>
                    </a:lnTo>
                    <a:lnTo>
                      <a:pt x="14642" y="4968"/>
                    </a:lnTo>
                    <a:lnTo>
                      <a:pt x="14637" y="4938"/>
                    </a:lnTo>
                    <a:lnTo>
                      <a:pt x="14631" y="4908"/>
                    </a:lnTo>
                    <a:lnTo>
                      <a:pt x="14625" y="4877"/>
                    </a:lnTo>
                    <a:lnTo>
                      <a:pt x="14618" y="4847"/>
                    </a:lnTo>
                    <a:lnTo>
                      <a:pt x="14610" y="4817"/>
                    </a:lnTo>
                    <a:lnTo>
                      <a:pt x="14602" y="4788"/>
                    </a:lnTo>
                    <a:lnTo>
                      <a:pt x="14592" y="4758"/>
                    </a:lnTo>
                    <a:lnTo>
                      <a:pt x="14583" y="4729"/>
                    </a:lnTo>
                    <a:lnTo>
                      <a:pt x="14572" y="4701"/>
                    </a:lnTo>
                    <a:lnTo>
                      <a:pt x="14561" y="4672"/>
                    </a:lnTo>
                    <a:lnTo>
                      <a:pt x="14549" y="4643"/>
                    </a:lnTo>
                    <a:lnTo>
                      <a:pt x="14536" y="4616"/>
                    </a:lnTo>
                    <a:lnTo>
                      <a:pt x="14523" y="4589"/>
                    </a:lnTo>
                    <a:lnTo>
                      <a:pt x="14509" y="4562"/>
                    </a:lnTo>
                    <a:lnTo>
                      <a:pt x="14494" y="4534"/>
                    </a:lnTo>
                    <a:lnTo>
                      <a:pt x="14478" y="4508"/>
                    </a:lnTo>
                    <a:lnTo>
                      <a:pt x="14462" y="4482"/>
                    </a:lnTo>
                    <a:lnTo>
                      <a:pt x="14445" y="4456"/>
                    </a:lnTo>
                    <a:lnTo>
                      <a:pt x="14428" y="4431"/>
                    </a:lnTo>
                    <a:lnTo>
                      <a:pt x="14410" y="4405"/>
                    </a:lnTo>
                    <a:lnTo>
                      <a:pt x="14391" y="4381"/>
                    </a:lnTo>
                    <a:lnTo>
                      <a:pt x="14372" y="4357"/>
                    </a:lnTo>
                    <a:lnTo>
                      <a:pt x="14352" y="4333"/>
                    </a:lnTo>
                    <a:lnTo>
                      <a:pt x="14331" y="4310"/>
                    </a:lnTo>
                    <a:lnTo>
                      <a:pt x="14309" y="4287"/>
                    </a:lnTo>
                    <a:lnTo>
                      <a:pt x="14288" y="4265"/>
                    </a:lnTo>
                    <a:lnTo>
                      <a:pt x="10402" y="36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2" name="Freeform 229"/>
              <p:cNvSpPr>
                <a:spLocks noEditPoints="1"/>
              </p:cNvSpPr>
              <p:nvPr/>
            </p:nvSpPr>
            <p:spPr bwMode="auto">
              <a:xfrm>
                <a:off x="7127875" y="4497388"/>
                <a:ext cx="107950" cy="107950"/>
              </a:xfrm>
              <a:custGeom>
                <a:avLst/>
                <a:gdLst>
                  <a:gd name="T0" fmla="*/ 1409 w 2514"/>
                  <a:gd name="T1" fmla="*/ 519 h 2521"/>
                  <a:gd name="T2" fmla="*/ 1584 w 2514"/>
                  <a:gd name="T3" fmla="*/ 579 h 2521"/>
                  <a:gd name="T4" fmla="*/ 1737 w 2514"/>
                  <a:gd name="T5" fmla="*/ 677 h 2521"/>
                  <a:gd name="T6" fmla="*/ 1862 w 2514"/>
                  <a:gd name="T7" fmla="*/ 808 h 2521"/>
                  <a:gd name="T8" fmla="*/ 1952 w 2514"/>
                  <a:gd name="T9" fmla="*/ 966 h 2521"/>
                  <a:gd name="T10" fmla="*/ 2002 w 2514"/>
                  <a:gd name="T11" fmla="*/ 1145 h 2521"/>
                  <a:gd name="T12" fmla="*/ 2007 w 2514"/>
                  <a:gd name="T13" fmla="*/ 1338 h 2521"/>
                  <a:gd name="T14" fmla="*/ 1966 w 2514"/>
                  <a:gd name="T15" fmla="*/ 1520 h 2521"/>
                  <a:gd name="T16" fmla="*/ 1883 w 2514"/>
                  <a:gd name="T17" fmla="*/ 1683 h 2521"/>
                  <a:gd name="T18" fmla="*/ 1765 w 2514"/>
                  <a:gd name="T19" fmla="*/ 1820 h 2521"/>
                  <a:gd name="T20" fmla="*/ 1617 w 2514"/>
                  <a:gd name="T21" fmla="*/ 1925 h 2521"/>
                  <a:gd name="T22" fmla="*/ 1446 w 2514"/>
                  <a:gd name="T23" fmla="*/ 1992 h 2521"/>
                  <a:gd name="T24" fmla="*/ 1257 w 2514"/>
                  <a:gd name="T25" fmla="*/ 2017 h 2521"/>
                  <a:gd name="T26" fmla="*/ 1069 w 2514"/>
                  <a:gd name="T27" fmla="*/ 1992 h 2521"/>
                  <a:gd name="T28" fmla="*/ 897 w 2514"/>
                  <a:gd name="T29" fmla="*/ 1925 h 2521"/>
                  <a:gd name="T30" fmla="*/ 750 w 2514"/>
                  <a:gd name="T31" fmla="*/ 1820 h 2521"/>
                  <a:gd name="T32" fmla="*/ 631 w 2514"/>
                  <a:gd name="T33" fmla="*/ 1683 h 2521"/>
                  <a:gd name="T34" fmla="*/ 549 w 2514"/>
                  <a:gd name="T35" fmla="*/ 1520 h 2521"/>
                  <a:gd name="T36" fmla="*/ 507 w 2514"/>
                  <a:gd name="T37" fmla="*/ 1338 h 2521"/>
                  <a:gd name="T38" fmla="*/ 512 w 2514"/>
                  <a:gd name="T39" fmla="*/ 1145 h 2521"/>
                  <a:gd name="T40" fmla="*/ 562 w 2514"/>
                  <a:gd name="T41" fmla="*/ 966 h 2521"/>
                  <a:gd name="T42" fmla="*/ 652 w 2514"/>
                  <a:gd name="T43" fmla="*/ 808 h 2521"/>
                  <a:gd name="T44" fmla="*/ 777 w 2514"/>
                  <a:gd name="T45" fmla="*/ 677 h 2521"/>
                  <a:gd name="T46" fmla="*/ 930 w 2514"/>
                  <a:gd name="T47" fmla="*/ 579 h 2521"/>
                  <a:gd name="T48" fmla="*/ 1105 w 2514"/>
                  <a:gd name="T49" fmla="*/ 519 h 2521"/>
                  <a:gd name="T50" fmla="*/ 1257 w 2514"/>
                  <a:gd name="T51" fmla="*/ 2521 h 2521"/>
                  <a:gd name="T52" fmla="*/ 1571 w 2514"/>
                  <a:gd name="T53" fmla="*/ 2481 h 2521"/>
                  <a:gd name="T54" fmla="*/ 1856 w 2514"/>
                  <a:gd name="T55" fmla="*/ 2368 h 2521"/>
                  <a:gd name="T56" fmla="*/ 2102 w 2514"/>
                  <a:gd name="T57" fmla="*/ 2193 h 2521"/>
                  <a:gd name="T58" fmla="*/ 2299 w 2514"/>
                  <a:gd name="T59" fmla="*/ 1964 h 2521"/>
                  <a:gd name="T60" fmla="*/ 2438 w 2514"/>
                  <a:gd name="T61" fmla="*/ 1693 h 2521"/>
                  <a:gd name="T62" fmla="*/ 2508 w 2514"/>
                  <a:gd name="T63" fmla="*/ 1389 h 2521"/>
                  <a:gd name="T64" fmla="*/ 2500 w 2514"/>
                  <a:gd name="T65" fmla="*/ 1069 h 2521"/>
                  <a:gd name="T66" fmla="*/ 2416 w 2514"/>
                  <a:gd name="T67" fmla="*/ 770 h 2521"/>
                  <a:gd name="T68" fmla="*/ 2264 w 2514"/>
                  <a:gd name="T69" fmla="*/ 506 h 2521"/>
                  <a:gd name="T70" fmla="*/ 2057 w 2514"/>
                  <a:gd name="T71" fmla="*/ 288 h 2521"/>
                  <a:gd name="T72" fmla="*/ 1801 w 2514"/>
                  <a:gd name="T73" fmla="*/ 124 h 2521"/>
                  <a:gd name="T74" fmla="*/ 1510 w 2514"/>
                  <a:gd name="T75" fmla="*/ 25 h 2521"/>
                  <a:gd name="T76" fmla="*/ 1193 w 2514"/>
                  <a:gd name="T77" fmla="*/ 2 h 2521"/>
                  <a:gd name="T78" fmla="*/ 884 w 2514"/>
                  <a:gd name="T79" fmla="*/ 56 h 2521"/>
                  <a:gd name="T80" fmla="*/ 606 w 2514"/>
                  <a:gd name="T81" fmla="*/ 182 h 2521"/>
                  <a:gd name="T82" fmla="*/ 369 w 2514"/>
                  <a:gd name="T83" fmla="*/ 369 h 2521"/>
                  <a:gd name="T84" fmla="*/ 182 w 2514"/>
                  <a:gd name="T85" fmla="*/ 607 h 2521"/>
                  <a:gd name="T86" fmla="*/ 57 w 2514"/>
                  <a:gd name="T87" fmla="*/ 886 h 2521"/>
                  <a:gd name="T88" fmla="*/ 2 w 2514"/>
                  <a:gd name="T89" fmla="*/ 1196 h 2521"/>
                  <a:gd name="T90" fmla="*/ 26 w 2514"/>
                  <a:gd name="T91" fmla="*/ 1514 h 2521"/>
                  <a:gd name="T92" fmla="*/ 124 w 2514"/>
                  <a:gd name="T93" fmla="*/ 1806 h 2521"/>
                  <a:gd name="T94" fmla="*/ 287 w 2514"/>
                  <a:gd name="T95" fmla="*/ 2062 h 2521"/>
                  <a:gd name="T96" fmla="*/ 506 w 2514"/>
                  <a:gd name="T97" fmla="*/ 2270 h 2521"/>
                  <a:gd name="T98" fmla="*/ 768 w 2514"/>
                  <a:gd name="T99" fmla="*/ 2422 h 2521"/>
                  <a:gd name="T100" fmla="*/ 1066 w 2514"/>
                  <a:gd name="T101" fmla="*/ 2507 h 2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14" h="2521">
                    <a:moveTo>
                      <a:pt x="1257" y="504"/>
                    </a:moveTo>
                    <a:lnTo>
                      <a:pt x="1296" y="505"/>
                    </a:lnTo>
                    <a:lnTo>
                      <a:pt x="1334" y="508"/>
                    </a:lnTo>
                    <a:lnTo>
                      <a:pt x="1372" y="513"/>
                    </a:lnTo>
                    <a:lnTo>
                      <a:pt x="1409" y="519"/>
                    </a:lnTo>
                    <a:lnTo>
                      <a:pt x="1446" y="528"/>
                    </a:lnTo>
                    <a:lnTo>
                      <a:pt x="1481" y="538"/>
                    </a:lnTo>
                    <a:lnTo>
                      <a:pt x="1517" y="551"/>
                    </a:lnTo>
                    <a:lnTo>
                      <a:pt x="1551" y="564"/>
                    </a:lnTo>
                    <a:lnTo>
                      <a:pt x="1584" y="579"/>
                    </a:lnTo>
                    <a:lnTo>
                      <a:pt x="1617" y="596"/>
                    </a:lnTo>
                    <a:lnTo>
                      <a:pt x="1648" y="614"/>
                    </a:lnTo>
                    <a:lnTo>
                      <a:pt x="1679" y="633"/>
                    </a:lnTo>
                    <a:lnTo>
                      <a:pt x="1709" y="654"/>
                    </a:lnTo>
                    <a:lnTo>
                      <a:pt x="1737" y="677"/>
                    </a:lnTo>
                    <a:lnTo>
                      <a:pt x="1765" y="701"/>
                    </a:lnTo>
                    <a:lnTo>
                      <a:pt x="1791" y="726"/>
                    </a:lnTo>
                    <a:lnTo>
                      <a:pt x="1815" y="752"/>
                    </a:lnTo>
                    <a:lnTo>
                      <a:pt x="1839" y="779"/>
                    </a:lnTo>
                    <a:lnTo>
                      <a:pt x="1862" y="808"/>
                    </a:lnTo>
                    <a:lnTo>
                      <a:pt x="1883" y="838"/>
                    </a:lnTo>
                    <a:lnTo>
                      <a:pt x="1903" y="868"/>
                    </a:lnTo>
                    <a:lnTo>
                      <a:pt x="1921" y="900"/>
                    </a:lnTo>
                    <a:lnTo>
                      <a:pt x="1937" y="933"/>
                    </a:lnTo>
                    <a:lnTo>
                      <a:pt x="1952" y="966"/>
                    </a:lnTo>
                    <a:lnTo>
                      <a:pt x="1966" y="1000"/>
                    </a:lnTo>
                    <a:lnTo>
                      <a:pt x="1977" y="1035"/>
                    </a:lnTo>
                    <a:lnTo>
                      <a:pt x="1988" y="1072"/>
                    </a:lnTo>
                    <a:lnTo>
                      <a:pt x="1996" y="1108"/>
                    </a:lnTo>
                    <a:lnTo>
                      <a:pt x="2002" y="1145"/>
                    </a:lnTo>
                    <a:lnTo>
                      <a:pt x="2007" y="1183"/>
                    </a:lnTo>
                    <a:lnTo>
                      <a:pt x="2010" y="1221"/>
                    </a:lnTo>
                    <a:lnTo>
                      <a:pt x="2011" y="1260"/>
                    </a:lnTo>
                    <a:lnTo>
                      <a:pt x="2010" y="1300"/>
                    </a:lnTo>
                    <a:lnTo>
                      <a:pt x="2007" y="1338"/>
                    </a:lnTo>
                    <a:lnTo>
                      <a:pt x="2002" y="1375"/>
                    </a:lnTo>
                    <a:lnTo>
                      <a:pt x="1996" y="1413"/>
                    </a:lnTo>
                    <a:lnTo>
                      <a:pt x="1988" y="1449"/>
                    </a:lnTo>
                    <a:lnTo>
                      <a:pt x="1977" y="1485"/>
                    </a:lnTo>
                    <a:lnTo>
                      <a:pt x="1966" y="1520"/>
                    </a:lnTo>
                    <a:lnTo>
                      <a:pt x="1952" y="1555"/>
                    </a:lnTo>
                    <a:lnTo>
                      <a:pt x="1937" y="1588"/>
                    </a:lnTo>
                    <a:lnTo>
                      <a:pt x="1921" y="1620"/>
                    </a:lnTo>
                    <a:lnTo>
                      <a:pt x="1903" y="1653"/>
                    </a:lnTo>
                    <a:lnTo>
                      <a:pt x="1883" y="1683"/>
                    </a:lnTo>
                    <a:lnTo>
                      <a:pt x="1862" y="1713"/>
                    </a:lnTo>
                    <a:lnTo>
                      <a:pt x="1839" y="1741"/>
                    </a:lnTo>
                    <a:lnTo>
                      <a:pt x="1815" y="1768"/>
                    </a:lnTo>
                    <a:lnTo>
                      <a:pt x="1791" y="1795"/>
                    </a:lnTo>
                    <a:lnTo>
                      <a:pt x="1765" y="1820"/>
                    </a:lnTo>
                    <a:lnTo>
                      <a:pt x="1737" y="1844"/>
                    </a:lnTo>
                    <a:lnTo>
                      <a:pt x="1709" y="1866"/>
                    </a:lnTo>
                    <a:lnTo>
                      <a:pt x="1679" y="1887"/>
                    </a:lnTo>
                    <a:lnTo>
                      <a:pt x="1648" y="1907"/>
                    </a:lnTo>
                    <a:lnTo>
                      <a:pt x="1617" y="1925"/>
                    </a:lnTo>
                    <a:lnTo>
                      <a:pt x="1584" y="1942"/>
                    </a:lnTo>
                    <a:lnTo>
                      <a:pt x="1551" y="1957"/>
                    </a:lnTo>
                    <a:lnTo>
                      <a:pt x="1517" y="1970"/>
                    </a:lnTo>
                    <a:lnTo>
                      <a:pt x="1481" y="1982"/>
                    </a:lnTo>
                    <a:lnTo>
                      <a:pt x="1446" y="1992"/>
                    </a:lnTo>
                    <a:lnTo>
                      <a:pt x="1409" y="2001"/>
                    </a:lnTo>
                    <a:lnTo>
                      <a:pt x="1372" y="2007"/>
                    </a:lnTo>
                    <a:lnTo>
                      <a:pt x="1334" y="2012"/>
                    </a:lnTo>
                    <a:lnTo>
                      <a:pt x="1296" y="2015"/>
                    </a:lnTo>
                    <a:lnTo>
                      <a:pt x="1257" y="2017"/>
                    </a:lnTo>
                    <a:lnTo>
                      <a:pt x="1219" y="2015"/>
                    </a:lnTo>
                    <a:lnTo>
                      <a:pt x="1180" y="2012"/>
                    </a:lnTo>
                    <a:lnTo>
                      <a:pt x="1142" y="2007"/>
                    </a:lnTo>
                    <a:lnTo>
                      <a:pt x="1105" y="2001"/>
                    </a:lnTo>
                    <a:lnTo>
                      <a:pt x="1069" y="1992"/>
                    </a:lnTo>
                    <a:lnTo>
                      <a:pt x="1033" y="1982"/>
                    </a:lnTo>
                    <a:lnTo>
                      <a:pt x="997" y="1970"/>
                    </a:lnTo>
                    <a:lnTo>
                      <a:pt x="963" y="1957"/>
                    </a:lnTo>
                    <a:lnTo>
                      <a:pt x="930" y="1942"/>
                    </a:lnTo>
                    <a:lnTo>
                      <a:pt x="897" y="1925"/>
                    </a:lnTo>
                    <a:lnTo>
                      <a:pt x="866" y="1907"/>
                    </a:lnTo>
                    <a:lnTo>
                      <a:pt x="835" y="1887"/>
                    </a:lnTo>
                    <a:lnTo>
                      <a:pt x="805" y="1866"/>
                    </a:lnTo>
                    <a:lnTo>
                      <a:pt x="777" y="1844"/>
                    </a:lnTo>
                    <a:lnTo>
                      <a:pt x="750" y="1820"/>
                    </a:lnTo>
                    <a:lnTo>
                      <a:pt x="724" y="1795"/>
                    </a:lnTo>
                    <a:lnTo>
                      <a:pt x="699" y="1768"/>
                    </a:lnTo>
                    <a:lnTo>
                      <a:pt x="675" y="1741"/>
                    </a:lnTo>
                    <a:lnTo>
                      <a:pt x="652" y="1713"/>
                    </a:lnTo>
                    <a:lnTo>
                      <a:pt x="631" y="1683"/>
                    </a:lnTo>
                    <a:lnTo>
                      <a:pt x="612" y="1653"/>
                    </a:lnTo>
                    <a:lnTo>
                      <a:pt x="594" y="1620"/>
                    </a:lnTo>
                    <a:lnTo>
                      <a:pt x="577" y="1588"/>
                    </a:lnTo>
                    <a:lnTo>
                      <a:pt x="562" y="1555"/>
                    </a:lnTo>
                    <a:lnTo>
                      <a:pt x="549" y="1520"/>
                    </a:lnTo>
                    <a:lnTo>
                      <a:pt x="537" y="1485"/>
                    </a:lnTo>
                    <a:lnTo>
                      <a:pt x="527" y="1449"/>
                    </a:lnTo>
                    <a:lnTo>
                      <a:pt x="518" y="1413"/>
                    </a:lnTo>
                    <a:lnTo>
                      <a:pt x="512" y="1375"/>
                    </a:lnTo>
                    <a:lnTo>
                      <a:pt x="507" y="1338"/>
                    </a:lnTo>
                    <a:lnTo>
                      <a:pt x="504" y="1300"/>
                    </a:lnTo>
                    <a:lnTo>
                      <a:pt x="503" y="1260"/>
                    </a:lnTo>
                    <a:lnTo>
                      <a:pt x="504" y="1221"/>
                    </a:lnTo>
                    <a:lnTo>
                      <a:pt x="507" y="1183"/>
                    </a:lnTo>
                    <a:lnTo>
                      <a:pt x="512" y="1145"/>
                    </a:lnTo>
                    <a:lnTo>
                      <a:pt x="518" y="1108"/>
                    </a:lnTo>
                    <a:lnTo>
                      <a:pt x="527" y="1072"/>
                    </a:lnTo>
                    <a:lnTo>
                      <a:pt x="537" y="1035"/>
                    </a:lnTo>
                    <a:lnTo>
                      <a:pt x="549" y="1000"/>
                    </a:lnTo>
                    <a:lnTo>
                      <a:pt x="562" y="966"/>
                    </a:lnTo>
                    <a:lnTo>
                      <a:pt x="577" y="933"/>
                    </a:lnTo>
                    <a:lnTo>
                      <a:pt x="594" y="900"/>
                    </a:lnTo>
                    <a:lnTo>
                      <a:pt x="612" y="868"/>
                    </a:lnTo>
                    <a:lnTo>
                      <a:pt x="631" y="838"/>
                    </a:lnTo>
                    <a:lnTo>
                      <a:pt x="652" y="808"/>
                    </a:lnTo>
                    <a:lnTo>
                      <a:pt x="675" y="779"/>
                    </a:lnTo>
                    <a:lnTo>
                      <a:pt x="699" y="752"/>
                    </a:lnTo>
                    <a:lnTo>
                      <a:pt x="724" y="726"/>
                    </a:lnTo>
                    <a:lnTo>
                      <a:pt x="750" y="701"/>
                    </a:lnTo>
                    <a:lnTo>
                      <a:pt x="777" y="677"/>
                    </a:lnTo>
                    <a:lnTo>
                      <a:pt x="805" y="654"/>
                    </a:lnTo>
                    <a:lnTo>
                      <a:pt x="835" y="633"/>
                    </a:lnTo>
                    <a:lnTo>
                      <a:pt x="866" y="614"/>
                    </a:lnTo>
                    <a:lnTo>
                      <a:pt x="897" y="596"/>
                    </a:lnTo>
                    <a:lnTo>
                      <a:pt x="930" y="579"/>
                    </a:lnTo>
                    <a:lnTo>
                      <a:pt x="963" y="564"/>
                    </a:lnTo>
                    <a:lnTo>
                      <a:pt x="997" y="551"/>
                    </a:lnTo>
                    <a:lnTo>
                      <a:pt x="1033" y="538"/>
                    </a:lnTo>
                    <a:lnTo>
                      <a:pt x="1069" y="528"/>
                    </a:lnTo>
                    <a:lnTo>
                      <a:pt x="1105" y="519"/>
                    </a:lnTo>
                    <a:lnTo>
                      <a:pt x="1142" y="513"/>
                    </a:lnTo>
                    <a:lnTo>
                      <a:pt x="1180" y="508"/>
                    </a:lnTo>
                    <a:lnTo>
                      <a:pt x="1219" y="505"/>
                    </a:lnTo>
                    <a:lnTo>
                      <a:pt x="1257" y="504"/>
                    </a:lnTo>
                    <a:close/>
                    <a:moveTo>
                      <a:pt x="1257" y="2521"/>
                    </a:moveTo>
                    <a:lnTo>
                      <a:pt x="1321" y="2519"/>
                    </a:lnTo>
                    <a:lnTo>
                      <a:pt x="1386" y="2515"/>
                    </a:lnTo>
                    <a:lnTo>
                      <a:pt x="1448" y="2507"/>
                    </a:lnTo>
                    <a:lnTo>
                      <a:pt x="1510" y="2495"/>
                    </a:lnTo>
                    <a:lnTo>
                      <a:pt x="1571" y="2481"/>
                    </a:lnTo>
                    <a:lnTo>
                      <a:pt x="1630" y="2464"/>
                    </a:lnTo>
                    <a:lnTo>
                      <a:pt x="1689" y="2444"/>
                    </a:lnTo>
                    <a:lnTo>
                      <a:pt x="1746" y="2422"/>
                    </a:lnTo>
                    <a:lnTo>
                      <a:pt x="1801" y="2396"/>
                    </a:lnTo>
                    <a:lnTo>
                      <a:pt x="1856" y="2368"/>
                    </a:lnTo>
                    <a:lnTo>
                      <a:pt x="1909" y="2338"/>
                    </a:lnTo>
                    <a:lnTo>
                      <a:pt x="1959" y="2305"/>
                    </a:lnTo>
                    <a:lnTo>
                      <a:pt x="2008" y="2270"/>
                    </a:lnTo>
                    <a:lnTo>
                      <a:pt x="2057" y="2232"/>
                    </a:lnTo>
                    <a:lnTo>
                      <a:pt x="2102" y="2193"/>
                    </a:lnTo>
                    <a:lnTo>
                      <a:pt x="2145" y="2151"/>
                    </a:lnTo>
                    <a:lnTo>
                      <a:pt x="2187" y="2107"/>
                    </a:lnTo>
                    <a:lnTo>
                      <a:pt x="2227" y="2062"/>
                    </a:lnTo>
                    <a:lnTo>
                      <a:pt x="2264" y="2013"/>
                    </a:lnTo>
                    <a:lnTo>
                      <a:pt x="2299" y="1964"/>
                    </a:lnTo>
                    <a:lnTo>
                      <a:pt x="2332" y="1914"/>
                    </a:lnTo>
                    <a:lnTo>
                      <a:pt x="2363" y="1860"/>
                    </a:lnTo>
                    <a:lnTo>
                      <a:pt x="2391" y="1806"/>
                    </a:lnTo>
                    <a:lnTo>
                      <a:pt x="2416" y="1750"/>
                    </a:lnTo>
                    <a:lnTo>
                      <a:pt x="2438" y="1693"/>
                    </a:lnTo>
                    <a:lnTo>
                      <a:pt x="2458" y="1634"/>
                    </a:lnTo>
                    <a:lnTo>
                      <a:pt x="2475" y="1575"/>
                    </a:lnTo>
                    <a:lnTo>
                      <a:pt x="2489" y="1514"/>
                    </a:lnTo>
                    <a:lnTo>
                      <a:pt x="2500" y="1452"/>
                    </a:lnTo>
                    <a:lnTo>
                      <a:pt x="2508" y="1389"/>
                    </a:lnTo>
                    <a:lnTo>
                      <a:pt x="2512" y="1325"/>
                    </a:lnTo>
                    <a:lnTo>
                      <a:pt x="2514" y="1260"/>
                    </a:lnTo>
                    <a:lnTo>
                      <a:pt x="2512" y="1196"/>
                    </a:lnTo>
                    <a:lnTo>
                      <a:pt x="2508" y="1131"/>
                    </a:lnTo>
                    <a:lnTo>
                      <a:pt x="2500" y="1069"/>
                    </a:lnTo>
                    <a:lnTo>
                      <a:pt x="2489" y="1006"/>
                    </a:lnTo>
                    <a:lnTo>
                      <a:pt x="2475" y="946"/>
                    </a:lnTo>
                    <a:lnTo>
                      <a:pt x="2458" y="886"/>
                    </a:lnTo>
                    <a:lnTo>
                      <a:pt x="2438" y="828"/>
                    </a:lnTo>
                    <a:lnTo>
                      <a:pt x="2416" y="770"/>
                    </a:lnTo>
                    <a:lnTo>
                      <a:pt x="2391" y="714"/>
                    </a:lnTo>
                    <a:lnTo>
                      <a:pt x="2363" y="659"/>
                    </a:lnTo>
                    <a:lnTo>
                      <a:pt x="2332" y="607"/>
                    </a:lnTo>
                    <a:lnTo>
                      <a:pt x="2299" y="556"/>
                    </a:lnTo>
                    <a:lnTo>
                      <a:pt x="2264" y="506"/>
                    </a:lnTo>
                    <a:lnTo>
                      <a:pt x="2227" y="459"/>
                    </a:lnTo>
                    <a:lnTo>
                      <a:pt x="2187" y="413"/>
                    </a:lnTo>
                    <a:lnTo>
                      <a:pt x="2145" y="369"/>
                    </a:lnTo>
                    <a:lnTo>
                      <a:pt x="2102" y="328"/>
                    </a:lnTo>
                    <a:lnTo>
                      <a:pt x="2057" y="288"/>
                    </a:lnTo>
                    <a:lnTo>
                      <a:pt x="2008" y="251"/>
                    </a:lnTo>
                    <a:lnTo>
                      <a:pt x="1959" y="216"/>
                    </a:lnTo>
                    <a:lnTo>
                      <a:pt x="1909" y="182"/>
                    </a:lnTo>
                    <a:lnTo>
                      <a:pt x="1856" y="152"/>
                    </a:lnTo>
                    <a:lnTo>
                      <a:pt x="1801" y="124"/>
                    </a:lnTo>
                    <a:lnTo>
                      <a:pt x="1746" y="99"/>
                    </a:lnTo>
                    <a:lnTo>
                      <a:pt x="1689" y="77"/>
                    </a:lnTo>
                    <a:lnTo>
                      <a:pt x="1630" y="56"/>
                    </a:lnTo>
                    <a:lnTo>
                      <a:pt x="1571" y="39"/>
                    </a:lnTo>
                    <a:lnTo>
                      <a:pt x="1510" y="25"/>
                    </a:lnTo>
                    <a:lnTo>
                      <a:pt x="1448" y="14"/>
                    </a:lnTo>
                    <a:lnTo>
                      <a:pt x="1386" y="6"/>
                    </a:lnTo>
                    <a:lnTo>
                      <a:pt x="1321" y="2"/>
                    </a:lnTo>
                    <a:lnTo>
                      <a:pt x="1257" y="0"/>
                    </a:lnTo>
                    <a:lnTo>
                      <a:pt x="1193" y="2"/>
                    </a:lnTo>
                    <a:lnTo>
                      <a:pt x="1129" y="6"/>
                    </a:lnTo>
                    <a:lnTo>
                      <a:pt x="1066" y="14"/>
                    </a:lnTo>
                    <a:lnTo>
                      <a:pt x="1004" y="25"/>
                    </a:lnTo>
                    <a:lnTo>
                      <a:pt x="943" y="39"/>
                    </a:lnTo>
                    <a:lnTo>
                      <a:pt x="884" y="56"/>
                    </a:lnTo>
                    <a:lnTo>
                      <a:pt x="825" y="77"/>
                    </a:lnTo>
                    <a:lnTo>
                      <a:pt x="768" y="99"/>
                    </a:lnTo>
                    <a:lnTo>
                      <a:pt x="713" y="124"/>
                    </a:lnTo>
                    <a:lnTo>
                      <a:pt x="658" y="152"/>
                    </a:lnTo>
                    <a:lnTo>
                      <a:pt x="606" y="182"/>
                    </a:lnTo>
                    <a:lnTo>
                      <a:pt x="555" y="216"/>
                    </a:lnTo>
                    <a:lnTo>
                      <a:pt x="506" y="251"/>
                    </a:lnTo>
                    <a:lnTo>
                      <a:pt x="458" y="288"/>
                    </a:lnTo>
                    <a:lnTo>
                      <a:pt x="412" y="328"/>
                    </a:lnTo>
                    <a:lnTo>
                      <a:pt x="369" y="369"/>
                    </a:lnTo>
                    <a:lnTo>
                      <a:pt x="326" y="413"/>
                    </a:lnTo>
                    <a:lnTo>
                      <a:pt x="287" y="459"/>
                    </a:lnTo>
                    <a:lnTo>
                      <a:pt x="250" y="506"/>
                    </a:lnTo>
                    <a:lnTo>
                      <a:pt x="215" y="556"/>
                    </a:lnTo>
                    <a:lnTo>
                      <a:pt x="182" y="607"/>
                    </a:lnTo>
                    <a:lnTo>
                      <a:pt x="151" y="659"/>
                    </a:lnTo>
                    <a:lnTo>
                      <a:pt x="124" y="714"/>
                    </a:lnTo>
                    <a:lnTo>
                      <a:pt x="99" y="770"/>
                    </a:lnTo>
                    <a:lnTo>
                      <a:pt x="76" y="828"/>
                    </a:lnTo>
                    <a:lnTo>
                      <a:pt x="57" y="886"/>
                    </a:lnTo>
                    <a:lnTo>
                      <a:pt x="40" y="946"/>
                    </a:lnTo>
                    <a:lnTo>
                      <a:pt x="26" y="1006"/>
                    </a:lnTo>
                    <a:lnTo>
                      <a:pt x="15" y="1069"/>
                    </a:lnTo>
                    <a:lnTo>
                      <a:pt x="7" y="1131"/>
                    </a:lnTo>
                    <a:lnTo>
                      <a:pt x="2" y="1196"/>
                    </a:lnTo>
                    <a:lnTo>
                      <a:pt x="0" y="1260"/>
                    </a:lnTo>
                    <a:lnTo>
                      <a:pt x="2" y="1325"/>
                    </a:lnTo>
                    <a:lnTo>
                      <a:pt x="7" y="1389"/>
                    </a:lnTo>
                    <a:lnTo>
                      <a:pt x="15" y="1452"/>
                    </a:lnTo>
                    <a:lnTo>
                      <a:pt x="26" y="1514"/>
                    </a:lnTo>
                    <a:lnTo>
                      <a:pt x="40" y="1575"/>
                    </a:lnTo>
                    <a:lnTo>
                      <a:pt x="57" y="1634"/>
                    </a:lnTo>
                    <a:lnTo>
                      <a:pt x="76" y="1693"/>
                    </a:lnTo>
                    <a:lnTo>
                      <a:pt x="99" y="1750"/>
                    </a:lnTo>
                    <a:lnTo>
                      <a:pt x="124" y="1806"/>
                    </a:lnTo>
                    <a:lnTo>
                      <a:pt x="151" y="1860"/>
                    </a:lnTo>
                    <a:lnTo>
                      <a:pt x="182" y="1914"/>
                    </a:lnTo>
                    <a:lnTo>
                      <a:pt x="215" y="1964"/>
                    </a:lnTo>
                    <a:lnTo>
                      <a:pt x="250" y="2013"/>
                    </a:lnTo>
                    <a:lnTo>
                      <a:pt x="287" y="2062"/>
                    </a:lnTo>
                    <a:lnTo>
                      <a:pt x="326" y="2107"/>
                    </a:lnTo>
                    <a:lnTo>
                      <a:pt x="369" y="2151"/>
                    </a:lnTo>
                    <a:lnTo>
                      <a:pt x="412" y="2193"/>
                    </a:lnTo>
                    <a:lnTo>
                      <a:pt x="458" y="2232"/>
                    </a:lnTo>
                    <a:lnTo>
                      <a:pt x="506" y="2270"/>
                    </a:lnTo>
                    <a:lnTo>
                      <a:pt x="555" y="2305"/>
                    </a:lnTo>
                    <a:lnTo>
                      <a:pt x="606" y="2338"/>
                    </a:lnTo>
                    <a:lnTo>
                      <a:pt x="658" y="2368"/>
                    </a:lnTo>
                    <a:lnTo>
                      <a:pt x="713" y="2396"/>
                    </a:lnTo>
                    <a:lnTo>
                      <a:pt x="768" y="2422"/>
                    </a:lnTo>
                    <a:lnTo>
                      <a:pt x="825" y="2444"/>
                    </a:lnTo>
                    <a:lnTo>
                      <a:pt x="884" y="2464"/>
                    </a:lnTo>
                    <a:lnTo>
                      <a:pt x="943" y="2481"/>
                    </a:lnTo>
                    <a:lnTo>
                      <a:pt x="1004" y="2495"/>
                    </a:lnTo>
                    <a:lnTo>
                      <a:pt x="1066" y="2507"/>
                    </a:lnTo>
                    <a:lnTo>
                      <a:pt x="1129" y="2515"/>
                    </a:lnTo>
                    <a:lnTo>
                      <a:pt x="1193" y="2519"/>
                    </a:lnTo>
                    <a:lnTo>
                      <a:pt x="1257" y="252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3" name="Freeform 230"/>
              <p:cNvSpPr>
                <a:spLocks noEditPoints="1"/>
              </p:cNvSpPr>
              <p:nvPr/>
            </p:nvSpPr>
            <p:spPr bwMode="auto">
              <a:xfrm>
                <a:off x="7408863" y="4151313"/>
                <a:ext cx="107950" cy="107950"/>
              </a:xfrm>
              <a:custGeom>
                <a:avLst/>
                <a:gdLst>
                  <a:gd name="T0" fmla="*/ 1106 w 2515"/>
                  <a:gd name="T1" fmla="*/ 2001 h 2521"/>
                  <a:gd name="T2" fmla="*/ 931 w 2515"/>
                  <a:gd name="T3" fmla="*/ 1942 h 2521"/>
                  <a:gd name="T4" fmla="*/ 778 w 2515"/>
                  <a:gd name="T5" fmla="*/ 1844 h 2521"/>
                  <a:gd name="T6" fmla="*/ 653 w 2515"/>
                  <a:gd name="T7" fmla="*/ 1713 h 2521"/>
                  <a:gd name="T8" fmla="*/ 562 w 2515"/>
                  <a:gd name="T9" fmla="*/ 1555 h 2521"/>
                  <a:gd name="T10" fmla="*/ 512 w 2515"/>
                  <a:gd name="T11" fmla="*/ 1375 h 2521"/>
                  <a:gd name="T12" fmla="*/ 507 w 2515"/>
                  <a:gd name="T13" fmla="*/ 1183 h 2521"/>
                  <a:gd name="T14" fmla="*/ 548 w 2515"/>
                  <a:gd name="T15" fmla="*/ 1000 h 2521"/>
                  <a:gd name="T16" fmla="*/ 632 w 2515"/>
                  <a:gd name="T17" fmla="*/ 838 h 2521"/>
                  <a:gd name="T18" fmla="*/ 751 w 2515"/>
                  <a:gd name="T19" fmla="*/ 701 h 2521"/>
                  <a:gd name="T20" fmla="*/ 897 w 2515"/>
                  <a:gd name="T21" fmla="*/ 596 h 2521"/>
                  <a:gd name="T22" fmla="*/ 1068 w 2515"/>
                  <a:gd name="T23" fmla="*/ 528 h 2521"/>
                  <a:gd name="T24" fmla="*/ 1258 w 2515"/>
                  <a:gd name="T25" fmla="*/ 504 h 2521"/>
                  <a:gd name="T26" fmla="*/ 1447 w 2515"/>
                  <a:gd name="T27" fmla="*/ 528 h 2521"/>
                  <a:gd name="T28" fmla="*/ 1618 w 2515"/>
                  <a:gd name="T29" fmla="*/ 596 h 2521"/>
                  <a:gd name="T30" fmla="*/ 1765 w 2515"/>
                  <a:gd name="T31" fmla="*/ 701 h 2521"/>
                  <a:gd name="T32" fmla="*/ 1883 w 2515"/>
                  <a:gd name="T33" fmla="*/ 838 h 2521"/>
                  <a:gd name="T34" fmla="*/ 1967 w 2515"/>
                  <a:gd name="T35" fmla="*/ 1000 h 2521"/>
                  <a:gd name="T36" fmla="*/ 2008 w 2515"/>
                  <a:gd name="T37" fmla="*/ 1183 h 2521"/>
                  <a:gd name="T38" fmla="*/ 2003 w 2515"/>
                  <a:gd name="T39" fmla="*/ 1375 h 2521"/>
                  <a:gd name="T40" fmla="*/ 1953 w 2515"/>
                  <a:gd name="T41" fmla="*/ 1555 h 2521"/>
                  <a:gd name="T42" fmla="*/ 1862 w 2515"/>
                  <a:gd name="T43" fmla="*/ 1713 h 2521"/>
                  <a:gd name="T44" fmla="*/ 1737 w 2515"/>
                  <a:gd name="T45" fmla="*/ 1844 h 2521"/>
                  <a:gd name="T46" fmla="*/ 1585 w 2515"/>
                  <a:gd name="T47" fmla="*/ 1942 h 2521"/>
                  <a:gd name="T48" fmla="*/ 1409 w 2515"/>
                  <a:gd name="T49" fmla="*/ 2001 h 2521"/>
                  <a:gd name="T50" fmla="*/ 1258 w 2515"/>
                  <a:gd name="T51" fmla="*/ 0 h 2521"/>
                  <a:gd name="T52" fmla="*/ 944 w 2515"/>
                  <a:gd name="T53" fmla="*/ 39 h 2521"/>
                  <a:gd name="T54" fmla="*/ 659 w 2515"/>
                  <a:gd name="T55" fmla="*/ 152 h 2521"/>
                  <a:gd name="T56" fmla="*/ 413 w 2515"/>
                  <a:gd name="T57" fmla="*/ 328 h 2521"/>
                  <a:gd name="T58" fmla="*/ 215 w 2515"/>
                  <a:gd name="T59" fmla="*/ 556 h 2521"/>
                  <a:gd name="T60" fmla="*/ 77 w 2515"/>
                  <a:gd name="T61" fmla="*/ 827 h 2521"/>
                  <a:gd name="T62" fmla="*/ 7 w 2515"/>
                  <a:gd name="T63" fmla="*/ 1131 h 2521"/>
                  <a:gd name="T64" fmla="*/ 14 w 2515"/>
                  <a:gd name="T65" fmla="*/ 1452 h 2521"/>
                  <a:gd name="T66" fmla="*/ 99 w 2515"/>
                  <a:gd name="T67" fmla="*/ 1750 h 2521"/>
                  <a:gd name="T68" fmla="*/ 251 w 2515"/>
                  <a:gd name="T69" fmla="*/ 2014 h 2521"/>
                  <a:gd name="T70" fmla="*/ 458 w 2515"/>
                  <a:gd name="T71" fmla="*/ 2232 h 2521"/>
                  <a:gd name="T72" fmla="*/ 713 w 2515"/>
                  <a:gd name="T73" fmla="*/ 2397 h 2521"/>
                  <a:gd name="T74" fmla="*/ 1004 w 2515"/>
                  <a:gd name="T75" fmla="*/ 2495 h 2521"/>
                  <a:gd name="T76" fmla="*/ 1322 w 2515"/>
                  <a:gd name="T77" fmla="*/ 2519 h 2521"/>
                  <a:gd name="T78" fmla="*/ 1631 w 2515"/>
                  <a:gd name="T79" fmla="*/ 2464 h 2521"/>
                  <a:gd name="T80" fmla="*/ 1908 w 2515"/>
                  <a:gd name="T81" fmla="*/ 2338 h 2521"/>
                  <a:gd name="T82" fmla="*/ 2146 w 2515"/>
                  <a:gd name="T83" fmla="*/ 2152 h 2521"/>
                  <a:gd name="T84" fmla="*/ 2333 w 2515"/>
                  <a:gd name="T85" fmla="*/ 1914 h 2521"/>
                  <a:gd name="T86" fmla="*/ 2459 w 2515"/>
                  <a:gd name="T87" fmla="*/ 1634 h 2521"/>
                  <a:gd name="T88" fmla="*/ 2513 w 2515"/>
                  <a:gd name="T89" fmla="*/ 1325 h 2521"/>
                  <a:gd name="T90" fmla="*/ 2490 w 2515"/>
                  <a:gd name="T91" fmla="*/ 1006 h 2521"/>
                  <a:gd name="T92" fmla="*/ 2390 w 2515"/>
                  <a:gd name="T93" fmla="*/ 714 h 2521"/>
                  <a:gd name="T94" fmla="*/ 2227 w 2515"/>
                  <a:gd name="T95" fmla="*/ 459 h 2521"/>
                  <a:gd name="T96" fmla="*/ 2009 w 2515"/>
                  <a:gd name="T97" fmla="*/ 251 h 2521"/>
                  <a:gd name="T98" fmla="*/ 1746 w 2515"/>
                  <a:gd name="T99" fmla="*/ 99 h 2521"/>
                  <a:gd name="T100" fmla="*/ 1449 w 2515"/>
                  <a:gd name="T101" fmla="*/ 14 h 2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515" h="2521">
                    <a:moveTo>
                      <a:pt x="1258" y="2017"/>
                    </a:moveTo>
                    <a:lnTo>
                      <a:pt x="1218" y="2015"/>
                    </a:lnTo>
                    <a:lnTo>
                      <a:pt x="1180" y="2012"/>
                    </a:lnTo>
                    <a:lnTo>
                      <a:pt x="1143" y="2007"/>
                    </a:lnTo>
                    <a:lnTo>
                      <a:pt x="1106" y="2001"/>
                    </a:lnTo>
                    <a:lnTo>
                      <a:pt x="1068" y="1992"/>
                    </a:lnTo>
                    <a:lnTo>
                      <a:pt x="1033" y="1982"/>
                    </a:lnTo>
                    <a:lnTo>
                      <a:pt x="998" y="1970"/>
                    </a:lnTo>
                    <a:lnTo>
                      <a:pt x="964" y="1957"/>
                    </a:lnTo>
                    <a:lnTo>
                      <a:pt x="931" y="1942"/>
                    </a:lnTo>
                    <a:lnTo>
                      <a:pt x="897" y="1925"/>
                    </a:lnTo>
                    <a:lnTo>
                      <a:pt x="866" y="1907"/>
                    </a:lnTo>
                    <a:lnTo>
                      <a:pt x="836" y="1887"/>
                    </a:lnTo>
                    <a:lnTo>
                      <a:pt x="806" y="1866"/>
                    </a:lnTo>
                    <a:lnTo>
                      <a:pt x="778" y="1844"/>
                    </a:lnTo>
                    <a:lnTo>
                      <a:pt x="751" y="1820"/>
                    </a:lnTo>
                    <a:lnTo>
                      <a:pt x="723" y="1795"/>
                    </a:lnTo>
                    <a:lnTo>
                      <a:pt x="699" y="1768"/>
                    </a:lnTo>
                    <a:lnTo>
                      <a:pt x="675" y="1741"/>
                    </a:lnTo>
                    <a:lnTo>
                      <a:pt x="653" y="1713"/>
                    </a:lnTo>
                    <a:lnTo>
                      <a:pt x="632" y="1683"/>
                    </a:lnTo>
                    <a:lnTo>
                      <a:pt x="612" y="1653"/>
                    </a:lnTo>
                    <a:lnTo>
                      <a:pt x="594" y="1620"/>
                    </a:lnTo>
                    <a:lnTo>
                      <a:pt x="578" y="1588"/>
                    </a:lnTo>
                    <a:lnTo>
                      <a:pt x="562" y="1555"/>
                    </a:lnTo>
                    <a:lnTo>
                      <a:pt x="548" y="1520"/>
                    </a:lnTo>
                    <a:lnTo>
                      <a:pt x="537" y="1485"/>
                    </a:lnTo>
                    <a:lnTo>
                      <a:pt x="527" y="1449"/>
                    </a:lnTo>
                    <a:lnTo>
                      <a:pt x="518" y="1413"/>
                    </a:lnTo>
                    <a:lnTo>
                      <a:pt x="512" y="1375"/>
                    </a:lnTo>
                    <a:lnTo>
                      <a:pt x="507" y="1338"/>
                    </a:lnTo>
                    <a:lnTo>
                      <a:pt x="504" y="1299"/>
                    </a:lnTo>
                    <a:lnTo>
                      <a:pt x="503" y="1260"/>
                    </a:lnTo>
                    <a:lnTo>
                      <a:pt x="504" y="1221"/>
                    </a:lnTo>
                    <a:lnTo>
                      <a:pt x="507" y="1183"/>
                    </a:lnTo>
                    <a:lnTo>
                      <a:pt x="512" y="1145"/>
                    </a:lnTo>
                    <a:lnTo>
                      <a:pt x="518" y="1108"/>
                    </a:lnTo>
                    <a:lnTo>
                      <a:pt x="527" y="1072"/>
                    </a:lnTo>
                    <a:lnTo>
                      <a:pt x="537" y="1035"/>
                    </a:lnTo>
                    <a:lnTo>
                      <a:pt x="548" y="1000"/>
                    </a:lnTo>
                    <a:lnTo>
                      <a:pt x="562" y="966"/>
                    </a:lnTo>
                    <a:lnTo>
                      <a:pt x="578" y="933"/>
                    </a:lnTo>
                    <a:lnTo>
                      <a:pt x="594" y="900"/>
                    </a:lnTo>
                    <a:lnTo>
                      <a:pt x="612" y="868"/>
                    </a:lnTo>
                    <a:lnTo>
                      <a:pt x="632" y="838"/>
                    </a:lnTo>
                    <a:lnTo>
                      <a:pt x="653" y="808"/>
                    </a:lnTo>
                    <a:lnTo>
                      <a:pt x="675" y="779"/>
                    </a:lnTo>
                    <a:lnTo>
                      <a:pt x="699" y="752"/>
                    </a:lnTo>
                    <a:lnTo>
                      <a:pt x="723" y="726"/>
                    </a:lnTo>
                    <a:lnTo>
                      <a:pt x="751" y="701"/>
                    </a:lnTo>
                    <a:lnTo>
                      <a:pt x="778" y="677"/>
                    </a:lnTo>
                    <a:lnTo>
                      <a:pt x="806" y="654"/>
                    </a:lnTo>
                    <a:lnTo>
                      <a:pt x="836" y="633"/>
                    </a:lnTo>
                    <a:lnTo>
                      <a:pt x="866" y="614"/>
                    </a:lnTo>
                    <a:lnTo>
                      <a:pt x="897" y="596"/>
                    </a:lnTo>
                    <a:lnTo>
                      <a:pt x="931" y="579"/>
                    </a:lnTo>
                    <a:lnTo>
                      <a:pt x="964" y="564"/>
                    </a:lnTo>
                    <a:lnTo>
                      <a:pt x="998" y="549"/>
                    </a:lnTo>
                    <a:lnTo>
                      <a:pt x="1033" y="538"/>
                    </a:lnTo>
                    <a:lnTo>
                      <a:pt x="1068" y="528"/>
                    </a:lnTo>
                    <a:lnTo>
                      <a:pt x="1106" y="519"/>
                    </a:lnTo>
                    <a:lnTo>
                      <a:pt x="1143" y="513"/>
                    </a:lnTo>
                    <a:lnTo>
                      <a:pt x="1180" y="508"/>
                    </a:lnTo>
                    <a:lnTo>
                      <a:pt x="1218" y="505"/>
                    </a:lnTo>
                    <a:lnTo>
                      <a:pt x="1258" y="504"/>
                    </a:lnTo>
                    <a:lnTo>
                      <a:pt x="1297" y="505"/>
                    </a:lnTo>
                    <a:lnTo>
                      <a:pt x="1335" y="508"/>
                    </a:lnTo>
                    <a:lnTo>
                      <a:pt x="1372" y="513"/>
                    </a:lnTo>
                    <a:lnTo>
                      <a:pt x="1409" y="519"/>
                    </a:lnTo>
                    <a:lnTo>
                      <a:pt x="1447" y="528"/>
                    </a:lnTo>
                    <a:lnTo>
                      <a:pt x="1482" y="538"/>
                    </a:lnTo>
                    <a:lnTo>
                      <a:pt x="1517" y="549"/>
                    </a:lnTo>
                    <a:lnTo>
                      <a:pt x="1551" y="564"/>
                    </a:lnTo>
                    <a:lnTo>
                      <a:pt x="1585" y="579"/>
                    </a:lnTo>
                    <a:lnTo>
                      <a:pt x="1618" y="596"/>
                    </a:lnTo>
                    <a:lnTo>
                      <a:pt x="1649" y="614"/>
                    </a:lnTo>
                    <a:lnTo>
                      <a:pt x="1679" y="633"/>
                    </a:lnTo>
                    <a:lnTo>
                      <a:pt x="1709" y="654"/>
                    </a:lnTo>
                    <a:lnTo>
                      <a:pt x="1737" y="677"/>
                    </a:lnTo>
                    <a:lnTo>
                      <a:pt x="1765" y="701"/>
                    </a:lnTo>
                    <a:lnTo>
                      <a:pt x="1791" y="726"/>
                    </a:lnTo>
                    <a:lnTo>
                      <a:pt x="1816" y="752"/>
                    </a:lnTo>
                    <a:lnTo>
                      <a:pt x="1840" y="779"/>
                    </a:lnTo>
                    <a:lnTo>
                      <a:pt x="1862" y="808"/>
                    </a:lnTo>
                    <a:lnTo>
                      <a:pt x="1883" y="838"/>
                    </a:lnTo>
                    <a:lnTo>
                      <a:pt x="1902" y="868"/>
                    </a:lnTo>
                    <a:lnTo>
                      <a:pt x="1920" y="900"/>
                    </a:lnTo>
                    <a:lnTo>
                      <a:pt x="1938" y="933"/>
                    </a:lnTo>
                    <a:lnTo>
                      <a:pt x="1953" y="966"/>
                    </a:lnTo>
                    <a:lnTo>
                      <a:pt x="1967" y="1000"/>
                    </a:lnTo>
                    <a:lnTo>
                      <a:pt x="1978" y="1035"/>
                    </a:lnTo>
                    <a:lnTo>
                      <a:pt x="1988" y="1072"/>
                    </a:lnTo>
                    <a:lnTo>
                      <a:pt x="1997" y="1108"/>
                    </a:lnTo>
                    <a:lnTo>
                      <a:pt x="2003" y="1145"/>
                    </a:lnTo>
                    <a:lnTo>
                      <a:pt x="2008" y="1183"/>
                    </a:lnTo>
                    <a:lnTo>
                      <a:pt x="2011" y="1221"/>
                    </a:lnTo>
                    <a:lnTo>
                      <a:pt x="2012" y="1260"/>
                    </a:lnTo>
                    <a:lnTo>
                      <a:pt x="2011" y="1299"/>
                    </a:lnTo>
                    <a:lnTo>
                      <a:pt x="2008" y="1338"/>
                    </a:lnTo>
                    <a:lnTo>
                      <a:pt x="2003" y="1375"/>
                    </a:lnTo>
                    <a:lnTo>
                      <a:pt x="1997" y="1413"/>
                    </a:lnTo>
                    <a:lnTo>
                      <a:pt x="1988" y="1449"/>
                    </a:lnTo>
                    <a:lnTo>
                      <a:pt x="1978" y="1485"/>
                    </a:lnTo>
                    <a:lnTo>
                      <a:pt x="1967" y="1520"/>
                    </a:lnTo>
                    <a:lnTo>
                      <a:pt x="1953" y="1555"/>
                    </a:lnTo>
                    <a:lnTo>
                      <a:pt x="1938" y="1588"/>
                    </a:lnTo>
                    <a:lnTo>
                      <a:pt x="1920" y="1620"/>
                    </a:lnTo>
                    <a:lnTo>
                      <a:pt x="1902" y="1653"/>
                    </a:lnTo>
                    <a:lnTo>
                      <a:pt x="1883" y="1683"/>
                    </a:lnTo>
                    <a:lnTo>
                      <a:pt x="1862" y="1713"/>
                    </a:lnTo>
                    <a:lnTo>
                      <a:pt x="1840" y="1741"/>
                    </a:lnTo>
                    <a:lnTo>
                      <a:pt x="1816" y="1768"/>
                    </a:lnTo>
                    <a:lnTo>
                      <a:pt x="1791" y="1795"/>
                    </a:lnTo>
                    <a:lnTo>
                      <a:pt x="1765" y="1820"/>
                    </a:lnTo>
                    <a:lnTo>
                      <a:pt x="1737" y="1844"/>
                    </a:lnTo>
                    <a:lnTo>
                      <a:pt x="1709" y="1866"/>
                    </a:lnTo>
                    <a:lnTo>
                      <a:pt x="1679" y="1887"/>
                    </a:lnTo>
                    <a:lnTo>
                      <a:pt x="1649" y="1907"/>
                    </a:lnTo>
                    <a:lnTo>
                      <a:pt x="1618" y="1925"/>
                    </a:lnTo>
                    <a:lnTo>
                      <a:pt x="1585" y="1942"/>
                    </a:lnTo>
                    <a:lnTo>
                      <a:pt x="1551" y="1957"/>
                    </a:lnTo>
                    <a:lnTo>
                      <a:pt x="1517" y="1970"/>
                    </a:lnTo>
                    <a:lnTo>
                      <a:pt x="1482" y="1982"/>
                    </a:lnTo>
                    <a:lnTo>
                      <a:pt x="1447" y="1992"/>
                    </a:lnTo>
                    <a:lnTo>
                      <a:pt x="1409" y="2001"/>
                    </a:lnTo>
                    <a:lnTo>
                      <a:pt x="1372" y="2007"/>
                    </a:lnTo>
                    <a:lnTo>
                      <a:pt x="1335" y="2012"/>
                    </a:lnTo>
                    <a:lnTo>
                      <a:pt x="1297" y="2015"/>
                    </a:lnTo>
                    <a:lnTo>
                      <a:pt x="1258" y="2017"/>
                    </a:lnTo>
                    <a:close/>
                    <a:moveTo>
                      <a:pt x="1258" y="0"/>
                    </a:moveTo>
                    <a:lnTo>
                      <a:pt x="1193" y="2"/>
                    </a:lnTo>
                    <a:lnTo>
                      <a:pt x="1129" y="6"/>
                    </a:lnTo>
                    <a:lnTo>
                      <a:pt x="1066" y="14"/>
                    </a:lnTo>
                    <a:lnTo>
                      <a:pt x="1004" y="25"/>
                    </a:lnTo>
                    <a:lnTo>
                      <a:pt x="944" y="39"/>
                    </a:lnTo>
                    <a:lnTo>
                      <a:pt x="884" y="56"/>
                    </a:lnTo>
                    <a:lnTo>
                      <a:pt x="826" y="77"/>
                    </a:lnTo>
                    <a:lnTo>
                      <a:pt x="769" y="99"/>
                    </a:lnTo>
                    <a:lnTo>
                      <a:pt x="713" y="124"/>
                    </a:lnTo>
                    <a:lnTo>
                      <a:pt x="659" y="152"/>
                    </a:lnTo>
                    <a:lnTo>
                      <a:pt x="606" y="182"/>
                    </a:lnTo>
                    <a:lnTo>
                      <a:pt x="555" y="216"/>
                    </a:lnTo>
                    <a:lnTo>
                      <a:pt x="506" y="251"/>
                    </a:lnTo>
                    <a:lnTo>
                      <a:pt x="458" y="288"/>
                    </a:lnTo>
                    <a:lnTo>
                      <a:pt x="413" y="328"/>
                    </a:lnTo>
                    <a:lnTo>
                      <a:pt x="369" y="369"/>
                    </a:lnTo>
                    <a:lnTo>
                      <a:pt x="327" y="413"/>
                    </a:lnTo>
                    <a:lnTo>
                      <a:pt x="288" y="459"/>
                    </a:lnTo>
                    <a:lnTo>
                      <a:pt x="251" y="506"/>
                    </a:lnTo>
                    <a:lnTo>
                      <a:pt x="215" y="556"/>
                    </a:lnTo>
                    <a:lnTo>
                      <a:pt x="182" y="607"/>
                    </a:lnTo>
                    <a:lnTo>
                      <a:pt x="152" y="659"/>
                    </a:lnTo>
                    <a:lnTo>
                      <a:pt x="124" y="714"/>
                    </a:lnTo>
                    <a:lnTo>
                      <a:pt x="99" y="770"/>
                    </a:lnTo>
                    <a:lnTo>
                      <a:pt x="77" y="827"/>
                    </a:lnTo>
                    <a:lnTo>
                      <a:pt x="56" y="886"/>
                    </a:lnTo>
                    <a:lnTo>
                      <a:pt x="39" y="946"/>
                    </a:lnTo>
                    <a:lnTo>
                      <a:pt x="25" y="1006"/>
                    </a:lnTo>
                    <a:lnTo>
                      <a:pt x="14" y="1069"/>
                    </a:lnTo>
                    <a:lnTo>
                      <a:pt x="7" y="1131"/>
                    </a:lnTo>
                    <a:lnTo>
                      <a:pt x="2" y="1196"/>
                    </a:lnTo>
                    <a:lnTo>
                      <a:pt x="0" y="1260"/>
                    </a:lnTo>
                    <a:lnTo>
                      <a:pt x="2" y="1325"/>
                    </a:lnTo>
                    <a:lnTo>
                      <a:pt x="7" y="1389"/>
                    </a:lnTo>
                    <a:lnTo>
                      <a:pt x="14" y="1452"/>
                    </a:lnTo>
                    <a:lnTo>
                      <a:pt x="25" y="1514"/>
                    </a:lnTo>
                    <a:lnTo>
                      <a:pt x="39" y="1575"/>
                    </a:lnTo>
                    <a:lnTo>
                      <a:pt x="56" y="1634"/>
                    </a:lnTo>
                    <a:lnTo>
                      <a:pt x="77" y="1693"/>
                    </a:lnTo>
                    <a:lnTo>
                      <a:pt x="99" y="1750"/>
                    </a:lnTo>
                    <a:lnTo>
                      <a:pt x="124" y="1806"/>
                    </a:lnTo>
                    <a:lnTo>
                      <a:pt x="152" y="1860"/>
                    </a:lnTo>
                    <a:lnTo>
                      <a:pt x="182" y="1914"/>
                    </a:lnTo>
                    <a:lnTo>
                      <a:pt x="215" y="1964"/>
                    </a:lnTo>
                    <a:lnTo>
                      <a:pt x="251" y="2014"/>
                    </a:lnTo>
                    <a:lnTo>
                      <a:pt x="288" y="2062"/>
                    </a:lnTo>
                    <a:lnTo>
                      <a:pt x="327" y="2107"/>
                    </a:lnTo>
                    <a:lnTo>
                      <a:pt x="369" y="2152"/>
                    </a:lnTo>
                    <a:lnTo>
                      <a:pt x="413" y="2193"/>
                    </a:lnTo>
                    <a:lnTo>
                      <a:pt x="458" y="2232"/>
                    </a:lnTo>
                    <a:lnTo>
                      <a:pt x="506" y="2270"/>
                    </a:lnTo>
                    <a:lnTo>
                      <a:pt x="555" y="2305"/>
                    </a:lnTo>
                    <a:lnTo>
                      <a:pt x="606" y="2338"/>
                    </a:lnTo>
                    <a:lnTo>
                      <a:pt x="659" y="2368"/>
                    </a:lnTo>
                    <a:lnTo>
                      <a:pt x="713" y="2397"/>
                    </a:lnTo>
                    <a:lnTo>
                      <a:pt x="769" y="2422"/>
                    </a:lnTo>
                    <a:lnTo>
                      <a:pt x="826" y="2444"/>
                    </a:lnTo>
                    <a:lnTo>
                      <a:pt x="884" y="2464"/>
                    </a:lnTo>
                    <a:lnTo>
                      <a:pt x="944" y="2481"/>
                    </a:lnTo>
                    <a:lnTo>
                      <a:pt x="1004" y="2495"/>
                    </a:lnTo>
                    <a:lnTo>
                      <a:pt x="1066" y="2507"/>
                    </a:lnTo>
                    <a:lnTo>
                      <a:pt x="1129" y="2515"/>
                    </a:lnTo>
                    <a:lnTo>
                      <a:pt x="1193" y="2519"/>
                    </a:lnTo>
                    <a:lnTo>
                      <a:pt x="1258" y="2521"/>
                    </a:lnTo>
                    <a:lnTo>
                      <a:pt x="1322" y="2519"/>
                    </a:lnTo>
                    <a:lnTo>
                      <a:pt x="1385" y="2515"/>
                    </a:lnTo>
                    <a:lnTo>
                      <a:pt x="1449" y="2507"/>
                    </a:lnTo>
                    <a:lnTo>
                      <a:pt x="1510" y="2495"/>
                    </a:lnTo>
                    <a:lnTo>
                      <a:pt x="1571" y="2481"/>
                    </a:lnTo>
                    <a:lnTo>
                      <a:pt x="1631" y="2464"/>
                    </a:lnTo>
                    <a:lnTo>
                      <a:pt x="1689" y="2444"/>
                    </a:lnTo>
                    <a:lnTo>
                      <a:pt x="1746" y="2422"/>
                    </a:lnTo>
                    <a:lnTo>
                      <a:pt x="1802" y="2397"/>
                    </a:lnTo>
                    <a:lnTo>
                      <a:pt x="1856" y="2368"/>
                    </a:lnTo>
                    <a:lnTo>
                      <a:pt x="1908" y="2338"/>
                    </a:lnTo>
                    <a:lnTo>
                      <a:pt x="1960" y="2305"/>
                    </a:lnTo>
                    <a:lnTo>
                      <a:pt x="2009" y="2270"/>
                    </a:lnTo>
                    <a:lnTo>
                      <a:pt x="2056" y="2232"/>
                    </a:lnTo>
                    <a:lnTo>
                      <a:pt x="2103" y="2193"/>
                    </a:lnTo>
                    <a:lnTo>
                      <a:pt x="2146" y="2152"/>
                    </a:lnTo>
                    <a:lnTo>
                      <a:pt x="2188" y="2107"/>
                    </a:lnTo>
                    <a:lnTo>
                      <a:pt x="2227" y="2062"/>
                    </a:lnTo>
                    <a:lnTo>
                      <a:pt x="2265" y="2014"/>
                    </a:lnTo>
                    <a:lnTo>
                      <a:pt x="2300" y="1964"/>
                    </a:lnTo>
                    <a:lnTo>
                      <a:pt x="2333" y="1914"/>
                    </a:lnTo>
                    <a:lnTo>
                      <a:pt x="2363" y="1860"/>
                    </a:lnTo>
                    <a:lnTo>
                      <a:pt x="2390" y="1806"/>
                    </a:lnTo>
                    <a:lnTo>
                      <a:pt x="2416" y="1750"/>
                    </a:lnTo>
                    <a:lnTo>
                      <a:pt x="2439" y="1693"/>
                    </a:lnTo>
                    <a:lnTo>
                      <a:pt x="2459" y="1634"/>
                    </a:lnTo>
                    <a:lnTo>
                      <a:pt x="2476" y="1575"/>
                    </a:lnTo>
                    <a:lnTo>
                      <a:pt x="2490" y="1514"/>
                    </a:lnTo>
                    <a:lnTo>
                      <a:pt x="2501" y="1452"/>
                    </a:lnTo>
                    <a:lnTo>
                      <a:pt x="2508" y="1389"/>
                    </a:lnTo>
                    <a:lnTo>
                      <a:pt x="2513" y="1325"/>
                    </a:lnTo>
                    <a:lnTo>
                      <a:pt x="2515" y="1260"/>
                    </a:lnTo>
                    <a:lnTo>
                      <a:pt x="2513" y="1196"/>
                    </a:lnTo>
                    <a:lnTo>
                      <a:pt x="2508" y="1131"/>
                    </a:lnTo>
                    <a:lnTo>
                      <a:pt x="2501" y="1069"/>
                    </a:lnTo>
                    <a:lnTo>
                      <a:pt x="2490" y="1006"/>
                    </a:lnTo>
                    <a:lnTo>
                      <a:pt x="2476" y="946"/>
                    </a:lnTo>
                    <a:lnTo>
                      <a:pt x="2459" y="886"/>
                    </a:lnTo>
                    <a:lnTo>
                      <a:pt x="2439" y="827"/>
                    </a:lnTo>
                    <a:lnTo>
                      <a:pt x="2416" y="770"/>
                    </a:lnTo>
                    <a:lnTo>
                      <a:pt x="2390" y="714"/>
                    </a:lnTo>
                    <a:lnTo>
                      <a:pt x="2363" y="659"/>
                    </a:lnTo>
                    <a:lnTo>
                      <a:pt x="2333" y="607"/>
                    </a:lnTo>
                    <a:lnTo>
                      <a:pt x="2300" y="556"/>
                    </a:lnTo>
                    <a:lnTo>
                      <a:pt x="2265" y="506"/>
                    </a:lnTo>
                    <a:lnTo>
                      <a:pt x="2227" y="459"/>
                    </a:lnTo>
                    <a:lnTo>
                      <a:pt x="2188" y="413"/>
                    </a:lnTo>
                    <a:lnTo>
                      <a:pt x="2146" y="369"/>
                    </a:lnTo>
                    <a:lnTo>
                      <a:pt x="2103" y="328"/>
                    </a:lnTo>
                    <a:lnTo>
                      <a:pt x="2056" y="288"/>
                    </a:lnTo>
                    <a:lnTo>
                      <a:pt x="2009" y="251"/>
                    </a:lnTo>
                    <a:lnTo>
                      <a:pt x="1960" y="216"/>
                    </a:lnTo>
                    <a:lnTo>
                      <a:pt x="1908" y="182"/>
                    </a:lnTo>
                    <a:lnTo>
                      <a:pt x="1856" y="152"/>
                    </a:lnTo>
                    <a:lnTo>
                      <a:pt x="1802" y="124"/>
                    </a:lnTo>
                    <a:lnTo>
                      <a:pt x="1746" y="99"/>
                    </a:lnTo>
                    <a:lnTo>
                      <a:pt x="1689" y="77"/>
                    </a:lnTo>
                    <a:lnTo>
                      <a:pt x="1631" y="56"/>
                    </a:lnTo>
                    <a:lnTo>
                      <a:pt x="1571" y="39"/>
                    </a:lnTo>
                    <a:lnTo>
                      <a:pt x="1510" y="25"/>
                    </a:lnTo>
                    <a:lnTo>
                      <a:pt x="1449" y="14"/>
                    </a:lnTo>
                    <a:lnTo>
                      <a:pt x="1385" y="6"/>
                    </a:lnTo>
                    <a:lnTo>
                      <a:pt x="1322" y="2"/>
                    </a:lnTo>
                    <a:lnTo>
                      <a:pt x="125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4" name="Freeform 231"/>
              <p:cNvSpPr>
                <a:spLocks noEditPoints="1"/>
              </p:cNvSpPr>
              <p:nvPr/>
            </p:nvSpPr>
            <p:spPr bwMode="auto">
              <a:xfrm>
                <a:off x="6999288" y="4475163"/>
                <a:ext cx="85725" cy="87313"/>
              </a:xfrm>
              <a:custGeom>
                <a:avLst/>
                <a:gdLst>
                  <a:gd name="T0" fmla="*/ 1107 w 2012"/>
                  <a:gd name="T1" fmla="*/ 514 h 2016"/>
                  <a:gd name="T2" fmla="*/ 1224 w 2012"/>
                  <a:gd name="T3" fmla="*/ 553 h 2016"/>
                  <a:gd name="T4" fmla="*/ 1326 w 2012"/>
                  <a:gd name="T5" fmla="*/ 619 h 2016"/>
                  <a:gd name="T6" fmla="*/ 1409 w 2012"/>
                  <a:gd name="T7" fmla="*/ 707 h 2016"/>
                  <a:gd name="T8" fmla="*/ 1469 w 2012"/>
                  <a:gd name="T9" fmla="*/ 812 h 2016"/>
                  <a:gd name="T10" fmla="*/ 1503 w 2012"/>
                  <a:gd name="T11" fmla="*/ 931 h 2016"/>
                  <a:gd name="T12" fmla="*/ 1507 w 2012"/>
                  <a:gd name="T13" fmla="*/ 1060 h 2016"/>
                  <a:gd name="T14" fmla="*/ 1478 w 2012"/>
                  <a:gd name="T15" fmla="*/ 1182 h 2016"/>
                  <a:gd name="T16" fmla="*/ 1423 w 2012"/>
                  <a:gd name="T17" fmla="*/ 1290 h 2016"/>
                  <a:gd name="T18" fmla="*/ 1344 w 2012"/>
                  <a:gd name="T19" fmla="*/ 1381 h 2016"/>
                  <a:gd name="T20" fmla="*/ 1245 w 2012"/>
                  <a:gd name="T21" fmla="*/ 1452 h 2016"/>
                  <a:gd name="T22" fmla="*/ 1131 w 2012"/>
                  <a:gd name="T23" fmla="*/ 1496 h 2016"/>
                  <a:gd name="T24" fmla="*/ 1006 w 2012"/>
                  <a:gd name="T25" fmla="*/ 1512 h 2016"/>
                  <a:gd name="T26" fmla="*/ 880 w 2012"/>
                  <a:gd name="T27" fmla="*/ 1496 h 2016"/>
                  <a:gd name="T28" fmla="*/ 766 w 2012"/>
                  <a:gd name="T29" fmla="*/ 1452 h 2016"/>
                  <a:gd name="T30" fmla="*/ 668 w 2012"/>
                  <a:gd name="T31" fmla="*/ 1381 h 2016"/>
                  <a:gd name="T32" fmla="*/ 589 w 2012"/>
                  <a:gd name="T33" fmla="*/ 1290 h 2016"/>
                  <a:gd name="T34" fmla="*/ 534 w 2012"/>
                  <a:gd name="T35" fmla="*/ 1182 h 2016"/>
                  <a:gd name="T36" fmla="*/ 506 w 2012"/>
                  <a:gd name="T37" fmla="*/ 1060 h 2016"/>
                  <a:gd name="T38" fmla="*/ 509 w 2012"/>
                  <a:gd name="T39" fmla="*/ 931 h 2016"/>
                  <a:gd name="T40" fmla="*/ 543 w 2012"/>
                  <a:gd name="T41" fmla="*/ 812 h 2016"/>
                  <a:gd name="T42" fmla="*/ 603 w 2012"/>
                  <a:gd name="T43" fmla="*/ 707 h 2016"/>
                  <a:gd name="T44" fmla="*/ 686 w 2012"/>
                  <a:gd name="T45" fmla="*/ 619 h 2016"/>
                  <a:gd name="T46" fmla="*/ 787 w 2012"/>
                  <a:gd name="T47" fmla="*/ 553 h 2016"/>
                  <a:gd name="T48" fmla="*/ 904 w 2012"/>
                  <a:gd name="T49" fmla="*/ 514 h 2016"/>
                  <a:gd name="T50" fmla="*/ 0 w 2012"/>
                  <a:gd name="T51" fmla="*/ 1008 h 2016"/>
                  <a:gd name="T52" fmla="*/ 32 w 2012"/>
                  <a:gd name="T53" fmla="*/ 1260 h 2016"/>
                  <a:gd name="T54" fmla="*/ 121 w 2012"/>
                  <a:gd name="T55" fmla="*/ 1488 h 2016"/>
                  <a:gd name="T56" fmla="*/ 261 w 2012"/>
                  <a:gd name="T57" fmla="*/ 1686 h 2016"/>
                  <a:gd name="T58" fmla="*/ 443 w 2012"/>
                  <a:gd name="T59" fmla="*/ 1844 h 2016"/>
                  <a:gd name="T60" fmla="*/ 661 w 2012"/>
                  <a:gd name="T61" fmla="*/ 1955 h 2016"/>
                  <a:gd name="T62" fmla="*/ 903 w 2012"/>
                  <a:gd name="T63" fmla="*/ 2011 h 2016"/>
                  <a:gd name="T64" fmla="*/ 1159 w 2012"/>
                  <a:gd name="T65" fmla="*/ 2004 h 2016"/>
                  <a:gd name="T66" fmla="*/ 1397 w 2012"/>
                  <a:gd name="T67" fmla="*/ 1937 h 2016"/>
                  <a:gd name="T68" fmla="*/ 1607 w 2012"/>
                  <a:gd name="T69" fmla="*/ 1816 h 2016"/>
                  <a:gd name="T70" fmla="*/ 1782 w 2012"/>
                  <a:gd name="T71" fmla="*/ 1649 h 2016"/>
                  <a:gd name="T72" fmla="*/ 1912 w 2012"/>
                  <a:gd name="T73" fmla="*/ 1445 h 2016"/>
                  <a:gd name="T74" fmla="*/ 1992 w 2012"/>
                  <a:gd name="T75" fmla="*/ 1211 h 2016"/>
                  <a:gd name="T76" fmla="*/ 2011 w 2012"/>
                  <a:gd name="T77" fmla="*/ 957 h 2016"/>
                  <a:gd name="T78" fmla="*/ 1966 w 2012"/>
                  <a:gd name="T79" fmla="*/ 709 h 2016"/>
                  <a:gd name="T80" fmla="*/ 1866 w 2012"/>
                  <a:gd name="T81" fmla="*/ 486 h 2016"/>
                  <a:gd name="T82" fmla="*/ 1717 w 2012"/>
                  <a:gd name="T83" fmla="*/ 295 h 2016"/>
                  <a:gd name="T84" fmla="*/ 1527 w 2012"/>
                  <a:gd name="T85" fmla="*/ 146 h 2016"/>
                  <a:gd name="T86" fmla="*/ 1304 w 2012"/>
                  <a:gd name="T87" fmla="*/ 45 h 2016"/>
                  <a:gd name="T88" fmla="*/ 1057 w 2012"/>
                  <a:gd name="T89" fmla="*/ 1 h 2016"/>
                  <a:gd name="T90" fmla="*/ 803 w 2012"/>
                  <a:gd name="T91" fmla="*/ 20 h 2016"/>
                  <a:gd name="T92" fmla="*/ 570 w 2012"/>
                  <a:gd name="T93" fmla="*/ 100 h 2016"/>
                  <a:gd name="T94" fmla="*/ 366 w 2012"/>
                  <a:gd name="T95" fmla="*/ 231 h 2016"/>
                  <a:gd name="T96" fmla="*/ 200 w 2012"/>
                  <a:gd name="T97" fmla="*/ 405 h 2016"/>
                  <a:gd name="T98" fmla="*/ 79 w 2012"/>
                  <a:gd name="T99" fmla="*/ 616 h 2016"/>
                  <a:gd name="T100" fmla="*/ 12 w 2012"/>
                  <a:gd name="T101" fmla="*/ 855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012" h="2016">
                    <a:moveTo>
                      <a:pt x="1006" y="504"/>
                    </a:moveTo>
                    <a:lnTo>
                      <a:pt x="1032" y="505"/>
                    </a:lnTo>
                    <a:lnTo>
                      <a:pt x="1057" y="507"/>
                    </a:lnTo>
                    <a:lnTo>
                      <a:pt x="1082" y="510"/>
                    </a:lnTo>
                    <a:lnTo>
                      <a:pt x="1107" y="514"/>
                    </a:lnTo>
                    <a:lnTo>
                      <a:pt x="1131" y="520"/>
                    </a:lnTo>
                    <a:lnTo>
                      <a:pt x="1156" y="526"/>
                    </a:lnTo>
                    <a:lnTo>
                      <a:pt x="1179" y="534"/>
                    </a:lnTo>
                    <a:lnTo>
                      <a:pt x="1202" y="543"/>
                    </a:lnTo>
                    <a:lnTo>
                      <a:pt x="1224" y="553"/>
                    </a:lnTo>
                    <a:lnTo>
                      <a:pt x="1245" y="564"/>
                    </a:lnTo>
                    <a:lnTo>
                      <a:pt x="1266" y="577"/>
                    </a:lnTo>
                    <a:lnTo>
                      <a:pt x="1287" y="590"/>
                    </a:lnTo>
                    <a:lnTo>
                      <a:pt x="1306" y="604"/>
                    </a:lnTo>
                    <a:lnTo>
                      <a:pt x="1326" y="619"/>
                    </a:lnTo>
                    <a:lnTo>
                      <a:pt x="1344" y="635"/>
                    </a:lnTo>
                    <a:lnTo>
                      <a:pt x="1362" y="651"/>
                    </a:lnTo>
                    <a:lnTo>
                      <a:pt x="1378" y="669"/>
                    </a:lnTo>
                    <a:lnTo>
                      <a:pt x="1394" y="688"/>
                    </a:lnTo>
                    <a:lnTo>
                      <a:pt x="1409" y="707"/>
                    </a:lnTo>
                    <a:lnTo>
                      <a:pt x="1423" y="726"/>
                    </a:lnTo>
                    <a:lnTo>
                      <a:pt x="1436" y="747"/>
                    </a:lnTo>
                    <a:lnTo>
                      <a:pt x="1448" y="768"/>
                    </a:lnTo>
                    <a:lnTo>
                      <a:pt x="1459" y="789"/>
                    </a:lnTo>
                    <a:lnTo>
                      <a:pt x="1469" y="812"/>
                    </a:lnTo>
                    <a:lnTo>
                      <a:pt x="1478" y="835"/>
                    </a:lnTo>
                    <a:lnTo>
                      <a:pt x="1487" y="858"/>
                    </a:lnTo>
                    <a:lnTo>
                      <a:pt x="1493" y="882"/>
                    </a:lnTo>
                    <a:lnTo>
                      <a:pt x="1499" y="906"/>
                    </a:lnTo>
                    <a:lnTo>
                      <a:pt x="1503" y="931"/>
                    </a:lnTo>
                    <a:lnTo>
                      <a:pt x="1507" y="957"/>
                    </a:lnTo>
                    <a:lnTo>
                      <a:pt x="1508" y="982"/>
                    </a:lnTo>
                    <a:lnTo>
                      <a:pt x="1509" y="1008"/>
                    </a:lnTo>
                    <a:lnTo>
                      <a:pt x="1508" y="1034"/>
                    </a:lnTo>
                    <a:lnTo>
                      <a:pt x="1507" y="1060"/>
                    </a:lnTo>
                    <a:lnTo>
                      <a:pt x="1503" y="1085"/>
                    </a:lnTo>
                    <a:lnTo>
                      <a:pt x="1499" y="1110"/>
                    </a:lnTo>
                    <a:lnTo>
                      <a:pt x="1493" y="1134"/>
                    </a:lnTo>
                    <a:lnTo>
                      <a:pt x="1487" y="1158"/>
                    </a:lnTo>
                    <a:lnTo>
                      <a:pt x="1478" y="1182"/>
                    </a:lnTo>
                    <a:lnTo>
                      <a:pt x="1469" y="1205"/>
                    </a:lnTo>
                    <a:lnTo>
                      <a:pt x="1459" y="1227"/>
                    </a:lnTo>
                    <a:lnTo>
                      <a:pt x="1448" y="1248"/>
                    </a:lnTo>
                    <a:lnTo>
                      <a:pt x="1436" y="1269"/>
                    </a:lnTo>
                    <a:lnTo>
                      <a:pt x="1423" y="1290"/>
                    </a:lnTo>
                    <a:lnTo>
                      <a:pt x="1409" y="1310"/>
                    </a:lnTo>
                    <a:lnTo>
                      <a:pt x="1394" y="1329"/>
                    </a:lnTo>
                    <a:lnTo>
                      <a:pt x="1378" y="1347"/>
                    </a:lnTo>
                    <a:lnTo>
                      <a:pt x="1362" y="1365"/>
                    </a:lnTo>
                    <a:lnTo>
                      <a:pt x="1344" y="1381"/>
                    </a:lnTo>
                    <a:lnTo>
                      <a:pt x="1326" y="1397"/>
                    </a:lnTo>
                    <a:lnTo>
                      <a:pt x="1306" y="1412"/>
                    </a:lnTo>
                    <a:lnTo>
                      <a:pt x="1287" y="1427"/>
                    </a:lnTo>
                    <a:lnTo>
                      <a:pt x="1266" y="1440"/>
                    </a:lnTo>
                    <a:lnTo>
                      <a:pt x="1245" y="1452"/>
                    </a:lnTo>
                    <a:lnTo>
                      <a:pt x="1224" y="1463"/>
                    </a:lnTo>
                    <a:lnTo>
                      <a:pt x="1202" y="1473"/>
                    </a:lnTo>
                    <a:lnTo>
                      <a:pt x="1179" y="1482"/>
                    </a:lnTo>
                    <a:lnTo>
                      <a:pt x="1156" y="1490"/>
                    </a:lnTo>
                    <a:lnTo>
                      <a:pt x="1131" y="1496"/>
                    </a:lnTo>
                    <a:lnTo>
                      <a:pt x="1107" y="1502"/>
                    </a:lnTo>
                    <a:lnTo>
                      <a:pt x="1082" y="1506"/>
                    </a:lnTo>
                    <a:lnTo>
                      <a:pt x="1057" y="1509"/>
                    </a:lnTo>
                    <a:lnTo>
                      <a:pt x="1032" y="1511"/>
                    </a:lnTo>
                    <a:lnTo>
                      <a:pt x="1006" y="1512"/>
                    </a:lnTo>
                    <a:lnTo>
                      <a:pt x="980" y="1511"/>
                    </a:lnTo>
                    <a:lnTo>
                      <a:pt x="954" y="1509"/>
                    </a:lnTo>
                    <a:lnTo>
                      <a:pt x="929" y="1506"/>
                    </a:lnTo>
                    <a:lnTo>
                      <a:pt x="904" y="1502"/>
                    </a:lnTo>
                    <a:lnTo>
                      <a:pt x="880" y="1496"/>
                    </a:lnTo>
                    <a:lnTo>
                      <a:pt x="856" y="1490"/>
                    </a:lnTo>
                    <a:lnTo>
                      <a:pt x="833" y="1482"/>
                    </a:lnTo>
                    <a:lnTo>
                      <a:pt x="811" y="1473"/>
                    </a:lnTo>
                    <a:lnTo>
                      <a:pt x="787" y="1463"/>
                    </a:lnTo>
                    <a:lnTo>
                      <a:pt x="766" y="1452"/>
                    </a:lnTo>
                    <a:lnTo>
                      <a:pt x="745" y="1440"/>
                    </a:lnTo>
                    <a:lnTo>
                      <a:pt x="725" y="1427"/>
                    </a:lnTo>
                    <a:lnTo>
                      <a:pt x="705" y="1412"/>
                    </a:lnTo>
                    <a:lnTo>
                      <a:pt x="686" y="1397"/>
                    </a:lnTo>
                    <a:lnTo>
                      <a:pt x="668" y="1381"/>
                    </a:lnTo>
                    <a:lnTo>
                      <a:pt x="651" y="1365"/>
                    </a:lnTo>
                    <a:lnTo>
                      <a:pt x="633" y="1347"/>
                    </a:lnTo>
                    <a:lnTo>
                      <a:pt x="617" y="1329"/>
                    </a:lnTo>
                    <a:lnTo>
                      <a:pt x="603" y="1310"/>
                    </a:lnTo>
                    <a:lnTo>
                      <a:pt x="589" y="1290"/>
                    </a:lnTo>
                    <a:lnTo>
                      <a:pt x="576" y="1269"/>
                    </a:lnTo>
                    <a:lnTo>
                      <a:pt x="564" y="1248"/>
                    </a:lnTo>
                    <a:lnTo>
                      <a:pt x="553" y="1227"/>
                    </a:lnTo>
                    <a:lnTo>
                      <a:pt x="543" y="1205"/>
                    </a:lnTo>
                    <a:lnTo>
                      <a:pt x="534" y="1182"/>
                    </a:lnTo>
                    <a:lnTo>
                      <a:pt x="526" y="1158"/>
                    </a:lnTo>
                    <a:lnTo>
                      <a:pt x="519" y="1134"/>
                    </a:lnTo>
                    <a:lnTo>
                      <a:pt x="513" y="1110"/>
                    </a:lnTo>
                    <a:lnTo>
                      <a:pt x="509" y="1085"/>
                    </a:lnTo>
                    <a:lnTo>
                      <a:pt x="506" y="1060"/>
                    </a:lnTo>
                    <a:lnTo>
                      <a:pt x="504" y="1034"/>
                    </a:lnTo>
                    <a:lnTo>
                      <a:pt x="503" y="1008"/>
                    </a:lnTo>
                    <a:lnTo>
                      <a:pt x="504" y="982"/>
                    </a:lnTo>
                    <a:lnTo>
                      <a:pt x="506" y="957"/>
                    </a:lnTo>
                    <a:lnTo>
                      <a:pt x="509" y="931"/>
                    </a:lnTo>
                    <a:lnTo>
                      <a:pt x="513" y="906"/>
                    </a:lnTo>
                    <a:lnTo>
                      <a:pt x="519" y="882"/>
                    </a:lnTo>
                    <a:lnTo>
                      <a:pt x="526" y="858"/>
                    </a:lnTo>
                    <a:lnTo>
                      <a:pt x="534" y="835"/>
                    </a:lnTo>
                    <a:lnTo>
                      <a:pt x="543" y="812"/>
                    </a:lnTo>
                    <a:lnTo>
                      <a:pt x="553" y="789"/>
                    </a:lnTo>
                    <a:lnTo>
                      <a:pt x="564" y="768"/>
                    </a:lnTo>
                    <a:lnTo>
                      <a:pt x="576" y="747"/>
                    </a:lnTo>
                    <a:lnTo>
                      <a:pt x="589" y="726"/>
                    </a:lnTo>
                    <a:lnTo>
                      <a:pt x="603" y="707"/>
                    </a:lnTo>
                    <a:lnTo>
                      <a:pt x="617" y="688"/>
                    </a:lnTo>
                    <a:lnTo>
                      <a:pt x="633" y="669"/>
                    </a:lnTo>
                    <a:lnTo>
                      <a:pt x="651" y="651"/>
                    </a:lnTo>
                    <a:lnTo>
                      <a:pt x="668" y="635"/>
                    </a:lnTo>
                    <a:lnTo>
                      <a:pt x="686" y="619"/>
                    </a:lnTo>
                    <a:lnTo>
                      <a:pt x="705" y="604"/>
                    </a:lnTo>
                    <a:lnTo>
                      <a:pt x="725" y="590"/>
                    </a:lnTo>
                    <a:lnTo>
                      <a:pt x="745" y="577"/>
                    </a:lnTo>
                    <a:lnTo>
                      <a:pt x="766" y="564"/>
                    </a:lnTo>
                    <a:lnTo>
                      <a:pt x="787" y="553"/>
                    </a:lnTo>
                    <a:lnTo>
                      <a:pt x="811" y="543"/>
                    </a:lnTo>
                    <a:lnTo>
                      <a:pt x="833" y="534"/>
                    </a:lnTo>
                    <a:lnTo>
                      <a:pt x="856" y="526"/>
                    </a:lnTo>
                    <a:lnTo>
                      <a:pt x="880" y="520"/>
                    </a:lnTo>
                    <a:lnTo>
                      <a:pt x="904" y="514"/>
                    </a:lnTo>
                    <a:lnTo>
                      <a:pt x="929" y="510"/>
                    </a:lnTo>
                    <a:lnTo>
                      <a:pt x="954" y="507"/>
                    </a:lnTo>
                    <a:lnTo>
                      <a:pt x="980" y="505"/>
                    </a:lnTo>
                    <a:lnTo>
                      <a:pt x="1006" y="504"/>
                    </a:lnTo>
                    <a:close/>
                    <a:moveTo>
                      <a:pt x="0" y="1008"/>
                    </a:moveTo>
                    <a:lnTo>
                      <a:pt x="2" y="1060"/>
                    </a:lnTo>
                    <a:lnTo>
                      <a:pt x="5" y="1111"/>
                    </a:lnTo>
                    <a:lnTo>
                      <a:pt x="12" y="1161"/>
                    </a:lnTo>
                    <a:lnTo>
                      <a:pt x="21" y="1211"/>
                    </a:lnTo>
                    <a:lnTo>
                      <a:pt x="32" y="1260"/>
                    </a:lnTo>
                    <a:lnTo>
                      <a:pt x="45" y="1308"/>
                    </a:lnTo>
                    <a:lnTo>
                      <a:pt x="61" y="1355"/>
                    </a:lnTo>
                    <a:lnTo>
                      <a:pt x="79" y="1400"/>
                    </a:lnTo>
                    <a:lnTo>
                      <a:pt x="99" y="1445"/>
                    </a:lnTo>
                    <a:lnTo>
                      <a:pt x="121" y="1488"/>
                    </a:lnTo>
                    <a:lnTo>
                      <a:pt x="146" y="1530"/>
                    </a:lnTo>
                    <a:lnTo>
                      <a:pt x="172" y="1572"/>
                    </a:lnTo>
                    <a:lnTo>
                      <a:pt x="200" y="1611"/>
                    </a:lnTo>
                    <a:lnTo>
                      <a:pt x="230" y="1649"/>
                    </a:lnTo>
                    <a:lnTo>
                      <a:pt x="261" y="1686"/>
                    </a:lnTo>
                    <a:lnTo>
                      <a:pt x="294" y="1721"/>
                    </a:lnTo>
                    <a:lnTo>
                      <a:pt x="330" y="1754"/>
                    </a:lnTo>
                    <a:lnTo>
                      <a:pt x="366" y="1785"/>
                    </a:lnTo>
                    <a:lnTo>
                      <a:pt x="404" y="1816"/>
                    </a:lnTo>
                    <a:lnTo>
                      <a:pt x="443" y="1844"/>
                    </a:lnTo>
                    <a:lnTo>
                      <a:pt x="485" y="1870"/>
                    </a:lnTo>
                    <a:lnTo>
                      <a:pt x="527" y="1894"/>
                    </a:lnTo>
                    <a:lnTo>
                      <a:pt x="570" y="1917"/>
                    </a:lnTo>
                    <a:lnTo>
                      <a:pt x="614" y="1937"/>
                    </a:lnTo>
                    <a:lnTo>
                      <a:pt x="661" y="1955"/>
                    </a:lnTo>
                    <a:lnTo>
                      <a:pt x="707" y="1971"/>
                    </a:lnTo>
                    <a:lnTo>
                      <a:pt x="754" y="1984"/>
                    </a:lnTo>
                    <a:lnTo>
                      <a:pt x="803" y="1995"/>
                    </a:lnTo>
                    <a:lnTo>
                      <a:pt x="853" y="2004"/>
                    </a:lnTo>
                    <a:lnTo>
                      <a:pt x="903" y="2011"/>
                    </a:lnTo>
                    <a:lnTo>
                      <a:pt x="954" y="2015"/>
                    </a:lnTo>
                    <a:lnTo>
                      <a:pt x="1006" y="2016"/>
                    </a:lnTo>
                    <a:lnTo>
                      <a:pt x="1057" y="2015"/>
                    </a:lnTo>
                    <a:lnTo>
                      <a:pt x="1108" y="2011"/>
                    </a:lnTo>
                    <a:lnTo>
                      <a:pt x="1159" y="2004"/>
                    </a:lnTo>
                    <a:lnTo>
                      <a:pt x="1208" y="1995"/>
                    </a:lnTo>
                    <a:lnTo>
                      <a:pt x="1257" y="1984"/>
                    </a:lnTo>
                    <a:lnTo>
                      <a:pt x="1304" y="1971"/>
                    </a:lnTo>
                    <a:lnTo>
                      <a:pt x="1352" y="1955"/>
                    </a:lnTo>
                    <a:lnTo>
                      <a:pt x="1397" y="1937"/>
                    </a:lnTo>
                    <a:lnTo>
                      <a:pt x="1441" y="1917"/>
                    </a:lnTo>
                    <a:lnTo>
                      <a:pt x="1485" y="1894"/>
                    </a:lnTo>
                    <a:lnTo>
                      <a:pt x="1527" y="1870"/>
                    </a:lnTo>
                    <a:lnTo>
                      <a:pt x="1568" y="1844"/>
                    </a:lnTo>
                    <a:lnTo>
                      <a:pt x="1607" y="1816"/>
                    </a:lnTo>
                    <a:lnTo>
                      <a:pt x="1645" y="1785"/>
                    </a:lnTo>
                    <a:lnTo>
                      <a:pt x="1682" y="1754"/>
                    </a:lnTo>
                    <a:lnTo>
                      <a:pt x="1717" y="1721"/>
                    </a:lnTo>
                    <a:lnTo>
                      <a:pt x="1750" y="1686"/>
                    </a:lnTo>
                    <a:lnTo>
                      <a:pt x="1782" y="1649"/>
                    </a:lnTo>
                    <a:lnTo>
                      <a:pt x="1811" y="1611"/>
                    </a:lnTo>
                    <a:lnTo>
                      <a:pt x="1840" y="1572"/>
                    </a:lnTo>
                    <a:lnTo>
                      <a:pt x="1866" y="1530"/>
                    </a:lnTo>
                    <a:lnTo>
                      <a:pt x="1890" y="1488"/>
                    </a:lnTo>
                    <a:lnTo>
                      <a:pt x="1912" y="1445"/>
                    </a:lnTo>
                    <a:lnTo>
                      <a:pt x="1932" y="1400"/>
                    </a:lnTo>
                    <a:lnTo>
                      <a:pt x="1950" y="1355"/>
                    </a:lnTo>
                    <a:lnTo>
                      <a:pt x="1966" y="1308"/>
                    </a:lnTo>
                    <a:lnTo>
                      <a:pt x="1980" y="1260"/>
                    </a:lnTo>
                    <a:lnTo>
                      <a:pt x="1992" y="1211"/>
                    </a:lnTo>
                    <a:lnTo>
                      <a:pt x="2001" y="1161"/>
                    </a:lnTo>
                    <a:lnTo>
                      <a:pt x="2007" y="1111"/>
                    </a:lnTo>
                    <a:lnTo>
                      <a:pt x="2011" y="1060"/>
                    </a:lnTo>
                    <a:lnTo>
                      <a:pt x="2012" y="1008"/>
                    </a:lnTo>
                    <a:lnTo>
                      <a:pt x="2011" y="957"/>
                    </a:lnTo>
                    <a:lnTo>
                      <a:pt x="2007" y="905"/>
                    </a:lnTo>
                    <a:lnTo>
                      <a:pt x="2001" y="855"/>
                    </a:lnTo>
                    <a:lnTo>
                      <a:pt x="1992" y="805"/>
                    </a:lnTo>
                    <a:lnTo>
                      <a:pt x="1980" y="756"/>
                    </a:lnTo>
                    <a:lnTo>
                      <a:pt x="1966" y="709"/>
                    </a:lnTo>
                    <a:lnTo>
                      <a:pt x="1950" y="661"/>
                    </a:lnTo>
                    <a:lnTo>
                      <a:pt x="1932" y="616"/>
                    </a:lnTo>
                    <a:lnTo>
                      <a:pt x="1912" y="572"/>
                    </a:lnTo>
                    <a:lnTo>
                      <a:pt x="1890" y="528"/>
                    </a:lnTo>
                    <a:lnTo>
                      <a:pt x="1866" y="486"/>
                    </a:lnTo>
                    <a:lnTo>
                      <a:pt x="1840" y="445"/>
                    </a:lnTo>
                    <a:lnTo>
                      <a:pt x="1811" y="405"/>
                    </a:lnTo>
                    <a:lnTo>
                      <a:pt x="1782" y="367"/>
                    </a:lnTo>
                    <a:lnTo>
                      <a:pt x="1750" y="331"/>
                    </a:lnTo>
                    <a:lnTo>
                      <a:pt x="1717" y="295"/>
                    </a:lnTo>
                    <a:lnTo>
                      <a:pt x="1682" y="262"/>
                    </a:lnTo>
                    <a:lnTo>
                      <a:pt x="1645" y="231"/>
                    </a:lnTo>
                    <a:lnTo>
                      <a:pt x="1607" y="201"/>
                    </a:lnTo>
                    <a:lnTo>
                      <a:pt x="1568" y="172"/>
                    </a:lnTo>
                    <a:lnTo>
                      <a:pt x="1527" y="146"/>
                    </a:lnTo>
                    <a:lnTo>
                      <a:pt x="1485" y="122"/>
                    </a:lnTo>
                    <a:lnTo>
                      <a:pt x="1441" y="100"/>
                    </a:lnTo>
                    <a:lnTo>
                      <a:pt x="1397" y="80"/>
                    </a:lnTo>
                    <a:lnTo>
                      <a:pt x="1352" y="61"/>
                    </a:lnTo>
                    <a:lnTo>
                      <a:pt x="1304" y="45"/>
                    </a:lnTo>
                    <a:lnTo>
                      <a:pt x="1257" y="31"/>
                    </a:lnTo>
                    <a:lnTo>
                      <a:pt x="1208" y="20"/>
                    </a:lnTo>
                    <a:lnTo>
                      <a:pt x="1159" y="11"/>
                    </a:lnTo>
                    <a:lnTo>
                      <a:pt x="1108" y="5"/>
                    </a:lnTo>
                    <a:lnTo>
                      <a:pt x="1057" y="1"/>
                    </a:lnTo>
                    <a:lnTo>
                      <a:pt x="1006" y="0"/>
                    </a:lnTo>
                    <a:lnTo>
                      <a:pt x="954" y="1"/>
                    </a:lnTo>
                    <a:lnTo>
                      <a:pt x="903" y="5"/>
                    </a:lnTo>
                    <a:lnTo>
                      <a:pt x="853" y="11"/>
                    </a:lnTo>
                    <a:lnTo>
                      <a:pt x="803" y="20"/>
                    </a:lnTo>
                    <a:lnTo>
                      <a:pt x="754" y="31"/>
                    </a:lnTo>
                    <a:lnTo>
                      <a:pt x="707" y="45"/>
                    </a:lnTo>
                    <a:lnTo>
                      <a:pt x="661" y="61"/>
                    </a:lnTo>
                    <a:lnTo>
                      <a:pt x="614" y="80"/>
                    </a:lnTo>
                    <a:lnTo>
                      <a:pt x="570" y="100"/>
                    </a:lnTo>
                    <a:lnTo>
                      <a:pt x="527" y="122"/>
                    </a:lnTo>
                    <a:lnTo>
                      <a:pt x="485" y="146"/>
                    </a:lnTo>
                    <a:lnTo>
                      <a:pt x="443" y="172"/>
                    </a:lnTo>
                    <a:lnTo>
                      <a:pt x="404" y="201"/>
                    </a:lnTo>
                    <a:lnTo>
                      <a:pt x="366" y="231"/>
                    </a:lnTo>
                    <a:lnTo>
                      <a:pt x="330" y="262"/>
                    </a:lnTo>
                    <a:lnTo>
                      <a:pt x="294" y="295"/>
                    </a:lnTo>
                    <a:lnTo>
                      <a:pt x="261" y="331"/>
                    </a:lnTo>
                    <a:lnTo>
                      <a:pt x="230" y="367"/>
                    </a:lnTo>
                    <a:lnTo>
                      <a:pt x="200" y="405"/>
                    </a:lnTo>
                    <a:lnTo>
                      <a:pt x="172" y="445"/>
                    </a:lnTo>
                    <a:lnTo>
                      <a:pt x="146" y="486"/>
                    </a:lnTo>
                    <a:lnTo>
                      <a:pt x="121" y="528"/>
                    </a:lnTo>
                    <a:lnTo>
                      <a:pt x="99" y="572"/>
                    </a:lnTo>
                    <a:lnTo>
                      <a:pt x="79" y="616"/>
                    </a:lnTo>
                    <a:lnTo>
                      <a:pt x="61" y="661"/>
                    </a:lnTo>
                    <a:lnTo>
                      <a:pt x="45" y="709"/>
                    </a:lnTo>
                    <a:lnTo>
                      <a:pt x="32" y="756"/>
                    </a:lnTo>
                    <a:lnTo>
                      <a:pt x="21" y="805"/>
                    </a:lnTo>
                    <a:lnTo>
                      <a:pt x="12" y="855"/>
                    </a:lnTo>
                    <a:lnTo>
                      <a:pt x="5" y="905"/>
                    </a:lnTo>
                    <a:lnTo>
                      <a:pt x="2" y="957"/>
                    </a:lnTo>
                    <a:lnTo>
                      <a:pt x="0" y="100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232"/>
              <p:cNvSpPr>
                <a:spLocks/>
              </p:cNvSpPr>
              <p:nvPr/>
            </p:nvSpPr>
            <p:spPr bwMode="auto">
              <a:xfrm>
                <a:off x="7085013" y="4627563"/>
                <a:ext cx="42863" cy="42863"/>
              </a:xfrm>
              <a:custGeom>
                <a:avLst/>
                <a:gdLst>
                  <a:gd name="T0" fmla="*/ 554 w 1006"/>
                  <a:gd name="T1" fmla="*/ 1005 h 1008"/>
                  <a:gd name="T2" fmla="*/ 628 w 1006"/>
                  <a:gd name="T3" fmla="*/ 992 h 1008"/>
                  <a:gd name="T4" fmla="*/ 699 w 1006"/>
                  <a:gd name="T5" fmla="*/ 969 h 1008"/>
                  <a:gd name="T6" fmla="*/ 763 w 1006"/>
                  <a:gd name="T7" fmla="*/ 935 h 1008"/>
                  <a:gd name="T8" fmla="*/ 822 w 1006"/>
                  <a:gd name="T9" fmla="*/ 893 h 1008"/>
                  <a:gd name="T10" fmla="*/ 875 w 1006"/>
                  <a:gd name="T11" fmla="*/ 843 h 1008"/>
                  <a:gd name="T12" fmla="*/ 920 w 1006"/>
                  <a:gd name="T13" fmla="*/ 786 h 1008"/>
                  <a:gd name="T14" fmla="*/ 956 w 1006"/>
                  <a:gd name="T15" fmla="*/ 723 h 1008"/>
                  <a:gd name="T16" fmla="*/ 983 w 1006"/>
                  <a:gd name="T17" fmla="*/ 654 h 1008"/>
                  <a:gd name="T18" fmla="*/ 1000 w 1006"/>
                  <a:gd name="T19" fmla="*/ 581 h 1008"/>
                  <a:gd name="T20" fmla="*/ 1006 w 1006"/>
                  <a:gd name="T21" fmla="*/ 504 h 1008"/>
                  <a:gd name="T22" fmla="*/ 1000 w 1006"/>
                  <a:gd name="T23" fmla="*/ 427 h 1008"/>
                  <a:gd name="T24" fmla="*/ 983 w 1006"/>
                  <a:gd name="T25" fmla="*/ 354 h 1008"/>
                  <a:gd name="T26" fmla="*/ 956 w 1006"/>
                  <a:gd name="T27" fmla="*/ 285 h 1008"/>
                  <a:gd name="T28" fmla="*/ 920 w 1006"/>
                  <a:gd name="T29" fmla="*/ 222 h 1008"/>
                  <a:gd name="T30" fmla="*/ 875 w 1006"/>
                  <a:gd name="T31" fmla="*/ 165 h 1008"/>
                  <a:gd name="T32" fmla="*/ 822 w 1006"/>
                  <a:gd name="T33" fmla="*/ 115 h 1008"/>
                  <a:gd name="T34" fmla="*/ 763 w 1006"/>
                  <a:gd name="T35" fmla="*/ 72 h 1008"/>
                  <a:gd name="T36" fmla="*/ 699 w 1006"/>
                  <a:gd name="T37" fmla="*/ 39 h 1008"/>
                  <a:gd name="T38" fmla="*/ 628 w 1006"/>
                  <a:gd name="T39" fmla="*/ 16 h 1008"/>
                  <a:gd name="T40" fmla="*/ 554 w 1006"/>
                  <a:gd name="T41" fmla="*/ 3 h 1008"/>
                  <a:gd name="T42" fmla="*/ 476 w 1006"/>
                  <a:gd name="T43" fmla="*/ 1 h 1008"/>
                  <a:gd name="T44" fmla="*/ 401 w 1006"/>
                  <a:gd name="T45" fmla="*/ 10 h 1008"/>
                  <a:gd name="T46" fmla="*/ 330 w 1006"/>
                  <a:gd name="T47" fmla="*/ 30 h 1008"/>
                  <a:gd name="T48" fmla="*/ 263 w 1006"/>
                  <a:gd name="T49" fmla="*/ 60 h 1008"/>
                  <a:gd name="T50" fmla="*/ 202 w 1006"/>
                  <a:gd name="T51" fmla="*/ 100 h 1008"/>
                  <a:gd name="T52" fmla="*/ 147 w 1006"/>
                  <a:gd name="T53" fmla="*/ 147 h 1008"/>
                  <a:gd name="T54" fmla="*/ 99 w 1006"/>
                  <a:gd name="T55" fmla="*/ 202 h 1008"/>
                  <a:gd name="T56" fmla="*/ 61 w 1006"/>
                  <a:gd name="T57" fmla="*/ 264 h 1008"/>
                  <a:gd name="T58" fmla="*/ 30 w 1006"/>
                  <a:gd name="T59" fmla="*/ 330 h 1008"/>
                  <a:gd name="T60" fmla="*/ 10 w 1006"/>
                  <a:gd name="T61" fmla="*/ 402 h 1008"/>
                  <a:gd name="T62" fmla="*/ 1 w 1006"/>
                  <a:gd name="T63" fmla="*/ 478 h 1008"/>
                  <a:gd name="T64" fmla="*/ 3 w 1006"/>
                  <a:gd name="T65" fmla="*/ 555 h 1008"/>
                  <a:gd name="T66" fmla="*/ 16 w 1006"/>
                  <a:gd name="T67" fmla="*/ 630 h 1008"/>
                  <a:gd name="T68" fmla="*/ 39 w 1006"/>
                  <a:gd name="T69" fmla="*/ 700 h 1008"/>
                  <a:gd name="T70" fmla="*/ 73 w 1006"/>
                  <a:gd name="T71" fmla="*/ 765 h 1008"/>
                  <a:gd name="T72" fmla="*/ 114 w 1006"/>
                  <a:gd name="T73" fmla="*/ 824 h 1008"/>
                  <a:gd name="T74" fmla="*/ 165 w 1006"/>
                  <a:gd name="T75" fmla="*/ 877 h 1008"/>
                  <a:gd name="T76" fmla="*/ 222 w 1006"/>
                  <a:gd name="T77" fmla="*/ 922 h 1008"/>
                  <a:gd name="T78" fmla="*/ 284 w 1006"/>
                  <a:gd name="T79" fmla="*/ 959 h 1008"/>
                  <a:gd name="T80" fmla="*/ 353 w 1006"/>
                  <a:gd name="T81" fmla="*/ 985 h 1008"/>
                  <a:gd name="T82" fmla="*/ 426 w 1006"/>
                  <a:gd name="T83" fmla="*/ 1002 h 1008"/>
                  <a:gd name="T84" fmla="*/ 503 w 1006"/>
                  <a:gd name="T85" fmla="*/ 1008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6" h="1008">
                    <a:moveTo>
                      <a:pt x="503" y="1008"/>
                    </a:moveTo>
                    <a:lnTo>
                      <a:pt x="529" y="1007"/>
                    </a:lnTo>
                    <a:lnTo>
                      <a:pt x="554" y="1005"/>
                    </a:lnTo>
                    <a:lnTo>
                      <a:pt x="579" y="1002"/>
                    </a:lnTo>
                    <a:lnTo>
                      <a:pt x="604" y="998"/>
                    </a:lnTo>
                    <a:lnTo>
                      <a:pt x="628" y="992"/>
                    </a:lnTo>
                    <a:lnTo>
                      <a:pt x="652" y="985"/>
                    </a:lnTo>
                    <a:lnTo>
                      <a:pt x="676" y="978"/>
                    </a:lnTo>
                    <a:lnTo>
                      <a:pt x="699" y="969"/>
                    </a:lnTo>
                    <a:lnTo>
                      <a:pt x="721" y="959"/>
                    </a:lnTo>
                    <a:lnTo>
                      <a:pt x="742" y="948"/>
                    </a:lnTo>
                    <a:lnTo>
                      <a:pt x="763" y="935"/>
                    </a:lnTo>
                    <a:lnTo>
                      <a:pt x="784" y="922"/>
                    </a:lnTo>
                    <a:lnTo>
                      <a:pt x="803" y="908"/>
                    </a:lnTo>
                    <a:lnTo>
                      <a:pt x="822" y="893"/>
                    </a:lnTo>
                    <a:lnTo>
                      <a:pt x="841" y="877"/>
                    </a:lnTo>
                    <a:lnTo>
                      <a:pt x="859" y="861"/>
                    </a:lnTo>
                    <a:lnTo>
                      <a:pt x="875" y="843"/>
                    </a:lnTo>
                    <a:lnTo>
                      <a:pt x="891" y="824"/>
                    </a:lnTo>
                    <a:lnTo>
                      <a:pt x="906" y="805"/>
                    </a:lnTo>
                    <a:lnTo>
                      <a:pt x="920" y="786"/>
                    </a:lnTo>
                    <a:lnTo>
                      <a:pt x="933" y="765"/>
                    </a:lnTo>
                    <a:lnTo>
                      <a:pt x="945" y="744"/>
                    </a:lnTo>
                    <a:lnTo>
                      <a:pt x="956" y="723"/>
                    </a:lnTo>
                    <a:lnTo>
                      <a:pt x="966" y="700"/>
                    </a:lnTo>
                    <a:lnTo>
                      <a:pt x="975" y="677"/>
                    </a:lnTo>
                    <a:lnTo>
                      <a:pt x="983" y="654"/>
                    </a:lnTo>
                    <a:lnTo>
                      <a:pt x="989" y="630"/>
                    </a:lnTo>
                    <a:lnTo>
                      <a:pt x="996" y="606"/>
                    </a:lnTo>
                    <a:lnTo>
                      <a:pt x="1000" y="581"/>
                    </a:lnTo>
                    <a:lnTo>
                      <a:pt x="1004" y="555"/>
                    </a:lnTo>
                    <a:lnTo>
                      <a:pt x="1006" y="530"/>
                    </a:lnTo>
                    <a:lnTo>
                      <a:pt x="1006" y="504"/>
                    </a:lnTo>
                    <a:lnTo>
                      <a:pt x="1006" y="478"/>
                    </a:lnTo>
                    <a:lnTo>
                      <a:pt x="1004" y="452"/>
                    </a:lnTo>
                    <a:lnTo>
                      <a:pt x="1000" y="427"/>
                    </a:lnTo>
                    <a:lnTo>
                      <a:pt x="996" y="402"/>
                    </a:lnTo>
                    <a:lnTo>
                      <a:pt x="989" y="378"/>
                    </a:lnTo>
                    <a:lnTo>
                      <a:pt x="983" y="354"/>
                    </a:lnTo>
                    <a:lnTo>
                      <a:pt x="975" y="330"/>
                    </a:lnTo>
                    <a:lnTo>
                      <a:pt x="966" y="307"/>
                    </a:lnTo>
                    <a:lnTo>
                      <a:pt x="956" y="285"/>
                    </a:lnTo>
                    <a:lnTo>
                      <a:pt x="945" y="264"/>
                    </a:lnTo>
                    <a:lnTo>
                      <a:pt x="933" y="243"/>
                    </a:lnTo>
                    <a:lnTo>
                      <a:pt x="920" y="222"/>
                    </a:lnTo>
                    <a:lnTo>
                      <a:pt x="906" y="202"/>
                    </a:lnTo>
                    <a:lnTo>
                      <a:pt x="891" y="183"/>
                    </a:lnTo>
                    <a:lnTo>
                      <a:pt x="875" y="165"/>
                    </a:lnTo>
                    <a:lnTo>
                      <a:pt x="859" y="147"/>
                    </a:lnTo>
                    <a:lnTo>
                      <a:pt x="841" y="131"/>
                    </a:lnTo>
                    <a:lnTo>
                      <a:pt x="822" y="115"/>
                    </a:lnTo>
                    <a:lnTo>
                      <a:pt x="803" y="100"/>
                    </a:lnTo>
                    <a:lnTo>
                      <a:pt x="784" y="85"/>
                    </a:lnTo>
                    <a:lnTo>
                      <a:pt x="763" y="72"/>
                    </a:lnTo>
                    <a:lnTo>
                      <a:pt x="742" y="60"/>
                    </a:lnTo>
                    <a:lnTo>
                      <a:pt x="721" y="49"/>
                    </a:lnTo>
                    <a:lnTo>
                      <a:pt x="699" y="39"/>
                    </a:lnTo>
                    <a:lnTo>
                      <a:pt x="676" y="30"/>
                    </a:lnTo>
                    <a:lnTo>
                      <a:pt x="652" y="22"/>
                    </a:lnTo>
                    <a:lnTo>
                      <a:pt x="628" y="16"/>
                    </a:lnTo>
                    <a:lnTo>
                      <a:pt x="604" y="10"/>
                    </a:lnTo>
                    <a:lnTo>
                      <a:pt x="579" y="6"/>
                    </a:lnTo>
                    <a:lnTo>
                      <a:pt x="554" y="3"/>
                    </a:lnTo>
                    <a:lnTo>
                      <a:pt x="529" y="1"/>
                    </a:lnTo>
                    <a:lnTo>
                      <a:pt x="503" y="0"/>
                    </a:lnTo>
                    <a:lnTo>
                      <a:pt x="476" y="1"/>
                    </a:lnTo>
                    <a:lnTo>
                      <a:pt x="451" y="3"/>
                    </a:lnTo>
                    <a:lnTo>
                      <a:pt x="426" y="6"/>
                    </a:lnTo>
                    <a:lnTo>
                      <a:pt x="401" y="10"/>
                    </a:lnTo>
                    <a:lnTo>
                      <a:pt x="377" y="16"/>
                    </a:lnTo>
                    <a:lnTo>
                      <a:pt x="353" y="22"/>
                    </a:lnTo>
                    <a:lnTo>
                      <a:pt x="330" y="30"/>
                    </a:lnTo>
                    <a:lnTo>
                      <a:pt x="307" y="39"/>
                    </a:lnTo>
                    <a:lnTo>
                      <a:pt x="284" y="49"/>
                    </a:lnTo>
                    <a:lnTo>
                      <a:pt x="263" y="60"/>
                    </a:lnTo>
                    <a:lnTo>
                      <a:pt x="242" y="72"/>
                    </a:lnTo>
                    <a:lnTo>
                      <a:pt x="222" y="85"/>
                    </a:lnTo>
                    <a:lnTo>
                      <a:pt x="202" y="100"/>
                    </a:lnTo>
                    <a:lnTo>
                      <a:pt x="183" y="115"/>
                    </a:lnTo>
                    <a:lnTo>
                      <a:pt x="165" y="131"/>
                    </a:lnTo>
                    <a:lnTo>
                      <a:pt x="147" y="147"/>
                    </a:lnTo>
                    <a:lnTo>
                      <a:pt x="130" y="165"/>
                    </a:lnTo>
                    <a:lnTo>
                      <a:pt x="114" y="183"/>
                    </a:lnTo>
                    <a:lnTo>
                      <a:pt x="99" y="202"/>
                    </a:lnTo>
                    <a:lnTo>
                      <a:pt x="86" y="222"/>
                    </a:lnTo>
                    <a:lnTo>
                      <a:pt x="73" y="243"/>
                    </a:lnTo>
                    <a:lnTo>
                      <a:pt x="61" y="264"/>
                    </a:lnTo>
                    <a:lnTo>
                      <a:pt x="49" y="285"/>
                    </a:lnTo>
                    <a:lnTo>
                      <a:pt x="39" y="307"/>
                    </a:lnTo>
                    <a:lnTo>
                      <a:pt x="30" y="330"/>
                    </a:lnTo>
                    <a:lnTo>
                      <a:pt x="23" y="354"/>
                    </a:lnTo>
                    <a:lnTo>
                      <a:pt x="16" y="378"/>
                    </a:lnTo>
                    <a:lnTo>
                      <a:pt x="10" y="402"/>
                    </a:lnTo>
                    <a:lnTo>
                      <a:pt x="6" y="427"/>
                    </a:lnTo>
                    <a:lnTo>
                      <a:pt x="3" y="452"/>
                    </a:lnTo>
                    <a:lnTo>
                      <a:pt x="1" y="478"/>
                    </a:lnTo>
                    <a:lnTo>
                      <a:pt x="0" y="504"/>
                    </a:lnTo>
                    <a:lnTo>
                      <a:pt x="1" y="530"/>
                    </a:lnTo>
                    <a:lnTo>
                      <a:pt x="3" y="555"/>
                    </a:lnTo>
                    <a:lnTo>
                      <a:pt x="6" y="581"/>
                    </a:lnTo>
                    <a:lnTo>
                      <a:pt x="10" y="606"/>
                    </a:lnTo>
                    <a:lnTo>
                      <a:pt x="16" y="630"/>
                    </a:lnTo>
                    <a:lnTo>
                      <a:pt x="23" y="654"/>
                    </a:lnTo>
                    <a:lnTo>
                      <a:pt x="30" y="677"/>
                    </a:lnTo>
                    <a:lnTo>
                      <a:pt x="39" y="700"/>
                    </a:lnTo>
                    <a:lnTo>
                      <a:pt x="49" y="723"/>
                    </a:lnTo>
                    <a:lnTo>
                      <a:pt x="61" y="744"/>
                    </a:lnTo>
                    <a:lnTo>
                      <a:pt x="73" y="765"/>
                    </a:lnTo>
                    <a:lnTo>
                      <a:pt x="86" y="786"/>
                    </a:lnTo>
                    <a:lnTo>
                      <a:pt x="99" y="805"/>
                    </a:lnTo>
                    <a:lnTo>
                      <a:pt x="114" y="824"/>
                    </a:lnTo>
                    <a:lnTo>
                      <a:pt x="130" y="843"/>
                    </a:lnTo>
                    <a:lnTo>
                      <a:pt x="147" y="861"/>
                    </a:lnTo>
                    <a:lnTo>
                      <a:pt x="165" y="877"/>
                    </a:lnTo>
                    <a:lnTo>
                      <a:pt x="183" y="893"/>
                    </a:lnTo>
                    <a:lnTo>
                      <a:pt x="202" y="908"/>
                    </a:lnTo>
                    <a:lnTo>
                      <a:pt x="222" y="922"/>
                    </a:lnTo>
                    <a:lnTo>
                      <a:pt x="242" y="935"/>
                    </a:lnTo>
                    <a:lnTo>
                      <a:pt x="263" y="948"/>
                    </a:lnTo>
                    <a:lnTo>
                      <a:pt x="284" y="959"/>
                    </a:lnTo>
                    <a:lnTo>
                      <a:pt x="307" y="969"/>
                    </a:lnTo>
                    <a:lnTo>
                      <a:pt x="330" y="978"/>
                    </a:lnTo>
                    <a:lnTo>
                      <a:pt x="353" y="985"/>
                    </a:lnTo>
                    <a:lnTo>
                      <a:pt x="377" y="992"/>
                    </a:lnTo>
                    <a:lnTo>
                      <a:pt x="401" y="998"/>
                    </a:lnTo>
                    <a:lnTo>
                      <a:pt x="426" y="1002"/>
                    </a:lnTo>
                    <a:lnTo>
                      <a:pt x="451" y="1005"/>
                    </a:lnTo>
                    <a:lnTo>
                      <a:pt x="476" y="1007"/>
                    </a:lnTo>
                    <a:lnTo>
                      <a:pt x="503" y="100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6" name="Freeform 233"/>
              <p:cNvSpPr>
                <a:spLocks/>
              </p:cNvSpPr>
              <p:nvPr/>
            </p:nvSpPr>
            <p:spPr bwMode="auto">
              <a:xfrm>
                <a:off x="7431088" y="4302126"/>
                <a:ext cx="42863" cy="44450"/>
              </a:xfrm>
              <a:custGeom>
                <a:avLst/>
                <a:gdLst>
                  <a:gd name="T0" fmla="*/ 452 w 1006"/>
                  <a:gd name="T1" fmla="*/ 3 h 1008"/>
                  <a:gd name="T2" fmla="*/ 377 w 1006"/>
                  <a:gd name="T3" fmla="*/ 16 h 1008"/>
                  <a:gd name="T4" fmla="*/ 307 w 1006"/>
                  <a:gd name="T5" fmla="*/ 39 h 1008"/>
                  <a:gd name="T6" fmla="*/ 243 w 1006"/>
                  <a:gd name="T7" fmla="*/ 72 h 1008"/>
                  <a:gd name="T8" fmla="*/ 183 w 1006"/>
                  <a:gd name="T9" fmla="*/ 115 h 1008"/>
                  <a:gd name="T10" fmla="*/ 131 w 1006"/>
                  <a:gd name="T11" fmla="*/ 165 h 1008"/>
                  <a:gd name="T12" fmla="*/ 86 w 1006"/>
                  <a:gd name="T13" fmla="*/ 222 h 1008"/>
                  <a:gd name="T14" fmla="*/ 49 w 1006"/>
                  <a:gd name="T15" fmla="*/ 285 h 1008"/>
                  <a:gd name="T16" fmla="*/ 22 w 1006"/>
                  <a:gd name="T17" fmla="*/ 354 h 1008"/>
                  <a:gd name="T18" fmla="*/ 6 w 1006"/>
                  <a:gd name="T19" fmla="*/ 427 h 1008"/>
                  <a:gd name="T20" fmla="*/ 0 w 1006"/>
                  <a:gd name="T21" fmla="*/ 504 h 1008"/>
                  <a:gd name="T22" fmla="*/ 6 w 1006"/>
                  <a:gd name="T23" fmla="*/ 581 h 1008"/>
                  <a:gd name="T24" fmla="*/ 22 w 1006"/>
                  <a:gd name="T25" fmla="*/ 654 h 1008"/>
                  <a:gd name="T26" fmla="*/ 49 w 1006"/>
                  <a:gd name="T27" fmla="*/ 723 h 1008"/>
                  <a:gd name="T28" fmla="*/ 86 w 1006"/>
                  <a:gd name="T29" fmla="*/ 786 h 1008"/>
                  <a:gd name="T30" fmla="*/ 131 w 1006"/>
                  <a:gd name="T31" fmla="*/ 843 h 1008"/>
                  <a:gd name="T32" fmla="*/ 183 w 1006"/>
                  <a:gd name="T33" fmla="*/ 893 h 1008"/>
                  <a:gd name="T34" fmla="*/ 243 w 1006"/>
                  <a:gd name="T35" fmla="*/ 936 h 1008"/>
                  <a:gd name="T36" fmla="*/ 307 w 1006"/>
                  <a:gd name="T37" fmla="*/ 969 h 1008"/>
                  <a:gd name="T38" fmla="*/ 377 w 1006"/>
                  <a:gd name="T39" fmla="*/ 992 h 1008"/>
                  <a:gd name="T40" fmla="*/ 452 w 1006"/>
                  <a:gd name="T41" fmla="*/ 1005 h 1008"/>
                  <a:gd name="T42" fmla="*/ 529 w 1006"/>
                  <a:gd name="T43" fmla="*/ 1007 h 1008"/>
                  <a:gd name="T44" fmla="*/ 605 w 1006"/>
                  <a:gd name="T45" fmla="*/ 998 h 1008"/>
                  <a:gd name="T46" fmla="*/ 676 w 1006"/>
                  <a:gd name="T47" fmla="*/ 978 h 1008"/>
                  <a:gd name="T48" fmla="*/ 743 w 1006"/>
                  <a:gd name="T49" fmla="*/ 948 h 1008"/>
                  <a:gd name="T50" fmla="*/ 804 w 1006"/>
                  <a:gd name="T51" fmla="*/ 908 h 1008"/>
                  <a:gd name="T52" fmla="*/ 858 w 1006"/>
                  <a:gd name="T53" fmla="*/ 861 h 1008"/>
                  <a:gd name="T54" fmla="*/ 906 w 1006"/>
                  <a:gd name="T55" fmla="*/ 805 h 1008"/>
                  <a:gd name="T56" fmla="*/ 946 w 1006"/>
                  <a:gd name="T57" fmla="*/ 744 h 1008"/>
                  <a:gd name="T58" fmla="*/ 976 w 1006"/>
                  <a:gd name="T59" fmla="*/ 677 h 1008"/>
                  <a:gd name="T60" fmla="*/ 996 w 1006"/>
                  <a:gd name="T61" fmla="*/ 606 h 1008"/>
                  <a:gd name="T62" fmla="*/ 1005 w 1006"/>
                  <a:gd name="T63" fmla="*/ 530 h 1008"/>
                  <a:gd name="T64" fmla="*/ 1003 w 1006"/>
                  <a:gd name="T65" fmla="*/ 453 h 1008"/>
                  <a:gd name="T66" fmla="*/ 990 w 1006"/>
                  <a:gd name="T67" fmla="*/ 378 h 1008"/>
                  <a:gd name="T68" fmla="*/ 967 w 1006"/>
                  <a:gd name="T69" fmla="*/ 307 h 1008"/>
                  <a:gd name="T70" fmla="*/ 934 w 1006"/>
                  <a:gd name="T71" fmla="*/ 243 h 1008"/>
                  <a:gd name="T72" fmla="*/ 891 w 1006"/>
                  <a:gd name="T73" fmla="*/ 183 h 1008"/>
                  <a:gd name="T74" fmla="*/ 841 w 1006"/>
                  <a:gd name="T75" fmla="*/ 131 h 1008"/>
                  <a:gd name="T76" fmla="*/ 784 w 1006"/>
                  <a:gd name="T77" fmla="*/ 86 h 1008"/>
                  <a:gd name="T78" fmla="*/ 721 w 1006"/>
                  <a:gd name="T79" fmla="*/ 49 h 1008"/>
                  <a:gd name="T80" fmla="*/ 653 w 1006"/>
                  <a:gd name="T81" fmla="*/ 22 h 1008"/>
                  <a:gd name="T82" fmla="*/ 580 w 1006"/>
                  <a:gd name="T83" fmla="*/ 6 h 1008"/>
                  <a:gd name="T84" fmla="*/ 503 w 1006"/>
                  <a:gd name="T85"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6" h="1008">
                    <a:moveTo>
                      <a:pt x="503" y="0"/>
                    </a:moveTo>
                    <a:lnTo>
                      <a:pt x="477" y="1"/>
                    </a:lnTo>
                    <a:lnTo>
                      <a:pt x="452" y="3"/>
                    </a:lnTo>
                    <a:lnTo>
                      <a:pt x="427" y="6"/>
                    </a:lnTo>
                    <a:lnTo>
                      <a:pt x="401" y="10"/>
                    </a:lnTo>
                    <a:lnTo>
                      <a:pt x="377" y="16"/>
                    </a:lnTo>
                    <a:lnTo>
                      <a:pt x="353" y="22"/>
                    </a:lnTo>
                    <a:lnTo>
                      <a:pt x="330" y="30"/>
                    </a:lnTo>
                    <a:lnTo>
                      <a:pt x="307" y="39"/>
                    </a:lnTo>
                    <a:lnTo>
                      <a:pt x="285" y="49"/>
                    </a:lnTo>
                    <a:lnTo>
                      <a:pt x="264" y="60"/>
                    </a:lnTo>
                    <a:lnTo>
                      <a:pt x="243" y="72"/>
                    </a:lnTo>
                    <a:lnTo>
                      <a:pt x="221" y="86"/>
                    </a:lnTo>
                    <a:lnTo>
                      <a:pt x="202" y="100"/>
                    </a:lnTo>
                    <a:lnTo>
                      <a:pt x="183" y="115"/>
                    </a:lnTo>
                    <a:lnTo>
                      <a:pt x="165" y="131"/>
                    </a:lnTo>
                    <a:lnTo>
                      <a:pt x="147" y="147"/>
                    </a:lnTo>
                    <a:lnTo>
                      <a:pt x="131" y="165"/>
                    </a:lnTo>
                    <a:lnTo>
                      <a:pt x="115" y="183"/>
                    </a:lnTo>
                    <a:lnTo>
                      <a:pt x="100" y="203"/>
                    </a:lnTo>
                    <a:lnTo>
                      <a:pt x="86" y="222"/>
                    </a:lnTo>
                    <a:lnTo>
                      <a:pt x="73" y="243"/>
                    </a:lnTo>
                    <a:lnTo>
                      <a:pt x="60" y="263"/>
                    </a:lnTo>
                    <a:lnTo>
                      <a:pt x="49" y="285"/>
                    </a:lnTo>
                    <a:lnTo>
                      <a:pt x="39" y="307"/>
                    </a:lnTo>
                    <a:lnTo>
                      <a:pt x="30" y="331"/>
                    </a:lnTo>
                    <a:lnTo>
                      <a:pt x="22" y="354"/>
                    </a:lnTo>
                    <a:lnTo>
                      <a:pt x="16" y="378"/>
                    </a:lnTo>
                    <a:lnTo>
                      <a:pt x="10" y="402"/>
                    </a:lnTo>
                    <a:lnTo>
                      <a:pt x="6" y="427"/>
                    </a:lnTo>
                    <a:lnTo>
                      <a:pt x="3" y="453"/>
                    </a:lnTo>
                    <a:lnTo>
                      <a:pt x="1" y="478"/>
                    </a:lnTo>
                    <a:lnTo>
                      <a:pt x="0" y="504"/>
                    </a:lnTo>
                    <a:lnTo>
                      <a:pt x="1" y="530"/>
                    </a:lnTo>
                    <a:lnTo>
                      <a:pt x="3" y="555"/>
                    </a:lnTo>
                    <a:lnTo>
                      <a:pt x="6" y="581"/>
                    </a:lnTo>
                    <a:lnTo>
                      <a:pt x="10" y="606"/>
                    </a:lnTo>
                    <a:lnTo>
                      <a:pt x="16" y="630"/>
                    </a:lnTo>
                    <a:lnTo>
                      <a:pt x="22" y="654"/>
                    </a:lnTo>
                    <a:lnTo>
                      <a:pt x="30" y="677"/>
                    </a:lnTo>
                    <a:lnTo>
                      <a:pt x="39" y="701"/>
                    </a:lnTo>
                    <a:lnTo>
                      <a:pt x="49" y="723"/>
                    </a:lnTo>
                    <a:lnTo>
                      <a:pt x="60" y="744"/>
                    </a:lnTo>
                    <a:lnTo>
                      <a:pt x="73" y="765"/>
                    </a:lnTo>
                    <a:lnTo>
                      <a:pt x="86" y="786"/>
                    </a:lnTo>
                    <a:lnTo>
                      <a:pt x="100" y="805"/>
                    </a:lnTo>
                    <a:lnTo>
                      <a:pt x="115" y="825"/>
                    </a:lnTo>
                    <a:lnTo>
                      <a:pt x="131" y="843"/>
                    </a:lnTo>
                    <a:lnTo>
                      <a:pt x="147" y="861"/>
                    </a:lnTo>
                    <a:lnTo>
                      <a:pt x="165" y="877"/>
                    </a:lnTo>
                    <a:lnTo>
                      <a:pt x="183" y="893"/>
                    </a:lnTo>
                    <a:lnTo>
                      <a:pt x="202" y="908"/>
                    </a:lnTo>
                    <a:lnTo>
                      <a:pt x="221" y="922"/>
                    </a:lnTo>
                    <a:lnTo>
                      <a:pt x="243" y="936"/>
                    </a:lnTo>
                    <a:lnTo>
                      <a:pt x="264" y="948"/>
                    </a:lnTo>
                    <a:lnTo>
                      <a:pt x="285" y="959"/>
                    </a:lnTo>
                    <a:lnTo>
                      <a:pt x="307" y="969"/>
                    </a:lnTo>
                    <a:lnTo>
                      <a:pt x="330" y="978"/>
                    </a:lnTo>
                    <a:lnTo>
                      <a:pt x="353" y="986"/>
                    </a:lnTo>
                    <a:lnTo>
                      <a:pt x="377" y="992"/>
                    </a:lnTo>
                    <a:lnTo>
                      <a:pt x="401" y="998"/>
                    </a:lnTo>
                    <a:lnTo>
                      <a:pt x="427" y="1002"/>
                    </a:lnTo>
                    <a:lnTo>
                      <a:pt x="452" y="1005"/>
                    </a:lnTo>
                    <a:lnTo>
                      <a:pt x="477" y="1007"/>
                    </a:lnTo>
                    <a:lnTo>
                      <a:pt x="503" y="1008"/>
                    </a:lnTo>
                    <a:lnTo>
                      <a:pt x="529" y="1007"/>
                    </a:lnTo>
                    <a:lnTo>
                      <a:pt x="554" y="1005"/>
                    </a:lnTo>
                    <a:lnTo>
                      <a:pt x="580" y="1002"/>
                    </a:lnTo>
                    <a:lnTo>
                      <a:pt x="605" y="998"/>
                    </a:lnTo>
                    <a:lnTo>
                      <a:pt x="629" y="992"/>
                    </a:lnTo>
                    <a:lnTo>
                      <a:pt x="653" y="986"/>
                    </a:lnTo>
                    <a:lnTo>
                      <a:pt x="676" y="978"/>
                    </a:lnTo>
                    <a:lnTo>
                      <a:pt x="699" y="969"/>
                    </a:lnTo>
                    <a:lnTo>
                      <a:pt x="721" y="959"/>
                    </a:lnTo>
                    <a:lnTo>
                      <a:pt x="743" y="948"/>
                    </a:lnTo>
                    <a:lnTo>
                      <a:pt x="764" y="936"/>
                    </a:lnTo>
                    <a:lnTo>
                      <a:pt x="784" y="922"/>
                    </a:lnTo>
                    <a:lnTo>
                      <a:pt x="804" y="908"/>
                    </a:lnTo>
                    <a:lnTo>
                      <a:pt x="823" y="893"/>
                    </a:lnTo>
                    <a:lnTo>
                      <a:pt x="841" y="877"/>
                    </a:lnTo>
                    <a:lnTo>
                      <a:pt x="858" y="861"/>
                    </a:lnTo>
                    <a:lnTo>
                      <a:pt x="875" y="843"/>
                    </a:lnTo>
                    <a:lnTo>
                      <a:pt x="891" y="825"/>
                    </a:lnTo>
                    <a:lnTo>
                      <a:pt x="906" y="805"/>
                    </a:lnTo>
                    <a:lnTo>
                      <a:pt x="921" y="786"/>
                    </a:lnTo>
                    <a:lnTo>
                      <a:pt x="934" y="765"/>
                    </a:lnTo>
                    <a:lnTo>
                      <a:pt x="946" y="744"/>
                    </a:lnTo>
                    <a:lnTo>
                      <a:pt x="957" y="723"/>
                    </a:lnTo>
                    <a:lnTo>
                      <a:pt x="967" y="701"/>
                    </a:lnTo>
                    <a:lnTo>
                      <a:pt x="976" y="677"/>
                    </a:lnTo>
                    <a:lnTo>
                      <a:pt x="983" y="654"/>
                    </a:lnTo>
                    <a:lnTo>
                      <a:pt x="990" y="630"/>
                    </a:lnTo>
                    <a:lnTo>
                      <a:pt x="996" y="606"/>
                    </a:lnTo>
                    <a:lnTo>
                      <a:pt x="1000" y="581"/>
                    </a:lnTo>
                    <a:lnTo>
                      <a:pt x="1003" y="555"/>
                    </a:lnTo>
                    <a:lnTo>
                      <a:pt x="1005" y="530"/>
                    </a:lnTo>
                    <a:lnTo>
                      <a:pt x="1006" y="504"/>
                    </a:lnTo>
                    <a:lnTo>
                      <a:pt x="1005" y="478"/>
                    </a:lnTo>
                    <a:lnTo>
                      <a:pt x="1003" y="453"/>
                    </a:lnTo>
                    <a:lnTo>
                      <a:pt x="1000" y="427"/>
                    </a:lnTo>
                    <a:lnTo>
                      <a:pt x="996" y="402"/>
                    </a:lnTo>
                    <a:lnTo>
                      <a:pt x="990" y="378"/>
                    </a:lnTo>
                    <a:lnTo>
                      <a:pt x="983" y="354"/>
                    </a:lnTo>
                    <a:lnTo>
                      <a:pt x="976" y="331"/>
                    </a:lnTo>
                    <a:lnTo>
                      <a:pt x="967" y="307"/>
                    </a:lnTo>
                    <a:lnTo>
                      <a:pt x="957" y="285"/>
                    </a:lnTo>
                    <a:lnTo>
                      <a:pt x="946" y="263"/>
                    </a:lnTo>
                    <a:lnTo>
                      <a:pt x="934" y="243"/>
                    </a:lnTo>
                    <a:lnTo>
                      <a:pt x="921" y="222"/>
                    </a:lnTo>
                    <a:lnTo>
                      <a:pt x="906" y="203"/>
                    </a:lnTo>
                    <a:lnTo>
                      <a:pt x="891" y="183"/>
                    </a:lnTo>
                    <a:lnTo>
                      <a:pt x="875" y="165"/>
                    </a:lnTo>
                    <a:lnTo>
                      <a:pt x="858" y="147"/>
                    </a:lnTo>
                    <a:lnTo>
                      <a:pt x="841" y="131"/>
                    </a:lnTo>
                    <a:lnTo>
                      <a:pt x="823" y="115"/>
                    </a:lnTo>
                    <a:lnTo>
                      <a:pt x="804" y="100"/>
                    </a:lnTo>
                    <a:lnTo>
                      <a:pt x="784" y="86"/>
                    </a:lnTo>
                    <a:lnTo>
                      <a:pt x="764" y="72"/>
                    </a:lnTo>
                    <a:lnTo>
                      <a:pt x="743" y="60"/>
                    </a:lnTo>
                    <a:lnTo>
                      <a:pt x="721" y="49"/>
                    </a:lnTo>
                    <a:lnTo>
                      <a:pt x="699" y="39"/>
                    </a:lnTo>
                    <a:lnTo>
                      <a:pt x="676" y="30"/>
                    </a:lnTo>
                    <a:lnTo>
                      <a:pt x="653" y="22"/>
                    </a:lnTo>
                    <a:lnTo>
                      <a:pt x="629" y="16"/>
                    </a:lnTo>
                    <a:lnTo>
                      <a:pt x="605" y="10"/>
                    </a:lnTo>
                    <a:lnTo>
                      <a:pt x="580" y="6"/>
                    </a:lnTo>
                    <a:lnTo>
                      <a:pt x="554" y="3"/>
                    </a:lnTo>
                    <a:lnTo>
                      <a:pt x="529" y="1"/>
                    </a:lnTo>
                    <a:lnTo>
                      <a:pt x="503"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sp>
        <p:nvSpPr>
          <p:cNvPr id="39" name="TextBox 38"/>
          <p:cNvSpPr txBox="1"/>
          <p:nvPr/>
        </p:nvSpPr>
        <p:spPr>
          <a:xfrm>
            <a:off x="4427271" y="2566953"/>
            <a:ext cx="4192727" cy="738664"/>
          </a:xfrm>
          <a:prstGeom prst="rect">
            <a:avLst/>
          </a:prstGeom>
          <a:noFill/>
        </p:spPr>
        <p:txBody>
          <a:bodyPr wrap="square" rtlCol="0">
            <a:spAutoFit/>
          </a:bodyPr>
          <a:lstStyle/>
          <a:p>
            <a:pPr algn="r"/>
            <a:r>
              <a:rPr lang="id-ID" sz="1050" dirty="0">
                <a:solidFill>
                  <a:schemeClr val="tx1">
                    <a:lumMod val="50000"/>
                    <a:lumOff val="50000"/>
                  </a:schemeClr>
                </a:solidFill>
              </a:rPr>
              <a:t>Lorem ipsum dolor sit amet, consectetuer adipiscing elit, sed diam nonummy nibh euismod tincidunt ut laoreet dolore magna aliquam erat volutpat. Ut wisi enim ad minim veniam, quis nostrud exerci . lobortis nisl ut aliquip ex ea commodo consequat. </a:t>
            </a:r>
          </a:p>
        </p:txBody>
      </p:sp>
      <p:sp>
        <p:nvSpPr>
          <p:cNvPr id="40" name="TextBox 39"/>
          <p:cNvSpPr txBox="1"/>
          <p:nvPr/>
        </p:nvSpPr>
        <p:spPr>
          <a:xfrm>
            <a:off x="6023273" y="2313993"/>
            <a:ext cx="2596725" cy="323165"/>
          </a:xfrm>
          <a:prstGeom prst="rect">
            <a:avLst/>
          </a:prstGeom>
          <a:noFill/>
        </p:spPr>
        <p:txBody>
          <a:bodyPr wrap="square" rtlCol="0">
            <a:spAutoFit/>
          </a:bodyPr>
          <a:lstStyle/>
          <a:p>
            <a:pPr algn="r"/>
            <a:r>
              <a:rPr lang="id-ID" sz="1500" b="1" dirty="0">
                <a:solidFill>
                  <a:schemeClr val="tx1">
                    <a:lumMod val="50000"/>
                    <a:lumOff val="50000"/>
                  </a:schemeClr>
                </a:solidFill>
              </a:rPr>
              <a:t>ABOUT </a:t>
            </a:r>
            <a:r>
              <a:rPr lang="id-ID" sz="1500" b="1" dirty="0">
                <a:solidFill>
                  <a:schemeClr val="accent1"/>
                </a:solidFill>
              </a:rPr>
              <a:t>CREATIVE</a:t>
            </a:r>
            <a:r>
              <a:rPr lang="id-ID" sz="1500" b="1" dirty="0">
                <a:solidFill>
                  <a:schemeClr val="tx1">
                    <a:lumMod val="50000"/>
                    <a:lumOff val="50000"/>
                  </a:schemeClr>
                </a:solidFill>
              </a:rPr>
              <a:t> CHART</a:t>
            </a:r>
            <a:endParaRPr lang="id-ID" sz="1500" b="1" dirty="0">
              <a:solidFill>
                <a:schemeClr val="accent6"/>
              </a:solidFill>
            </a:endParaRPr>
          </a:p>
        </p:txBody>
      </p:sp>
      <p:sp>
        <p:nvSpPr>
          <p:cNvPr id="41" name="Title 1"/>
          <p:cNvSpPr txBox="1">
            <a:spLocks/>
          </p:cNvSpPr>
          <p:nvPr/>
        </p:nvSpPr>
        <p:spPr>
          <a:xfrm>
            <a:off x="5577745" y="3682194"/>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1"/>
                </a:solidFill>
                <a:latin typeface="Montserrat" panose="00000500000000000000" pitchFamily="50" charset="0"/>
              </a:rPr>
              <a:t>90%</a:t>
            </a:r>
            <a:endParaRPr lang="en-US" sz="3300" b="1" spc="-225" dirty="0">
              <a:solidFill>
                <a:schemeClr val="accent1"/>
              </a:solidFill>
              <a:latin typeface="Montserrat" panose="00000500000000000000" pitchFamily="50" charset="0"/>
            </a:endParaRPr>
          </a:p>
        </p:txBody>
      </p:sp>
      <p:sp>
        <p:nvSpPr>
          <p:cNvPr id="42" name="TextBox 41"/>
          <p:cNvSpPr txBox="1"/>
          <p:nvPr/>
        </p:nvSpPr>
        <p:spPr>
          <a:xfrm>
            <a:off x="5435878" y="4131751"/>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
        <p:nvSpPr>
          <p:cNvPr id="43" name="Title 1"/>
          <p:cNvSpPr txBox="1">
            <a:spLocks/>
          </p:cNvSpPr>
          <p:nvPr/>
        </p:nvSpPr>
        <p:spPr>
          <a:xfrm>
            <a:off x="5577745" y="4555912"/>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2"/>
                </a:solidFill>
                <a:latin typeface="Montserrat" panose="00000500000000000000" pitchFamily="50" charset="0"/>
              </a:rPr>
              <a:t>85%</a:t>
            </a:r>
            <a:endParaRPr lang="en-US" sz="3300" b="1" spc="-225" dirty="0">
              <a:solidFill>
                <a:schemeClr val="accent2"/>
              </a:solidFill>
              <a:latin typeface="Montserrat" panose="00000500000000000000" pitchFamily="50" charset="0"/>
            </a:endParaRPr>
          </a:p>
        </p:txBody>
      </p:sp>
      <p:sp>
        <p:nvSpPr>
          <p:cNvPr id="44" name="TextBox 43"/>
          <p:cNvSpPr txBox="1"/>
          <p:nvPr/>
        </p:nvSpPr>
        <p:spPr>
          <a:xfrm>
            <a:off x="5435878" y="5005470"/>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
        <p:nvSpPr>
          <p:cNvPr id="45" name="Title 1"/>
          <p:cNvSpPr txBox="1">
            <a:spLocks/>
          </p:cNvSpPr>
          <p:nvPr/>
        </p:nvSpPr>
        <p:spPr>
          <a:xfrm>
            <a:off x="7264306" y="3682194"/>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4"/>
                </a:solidFill>
                <a:latin typeface="Montserrat" panose="00000500000000000000" pitchFamily="50" charset="0"/>
              </a:rPr>
              <a:t>75%</a:t>
            </a:r>
            <a:endParaRPr lang="en-US" sz="3300" b="1" spc="-225" dirty="0">
              <a:solidFill>
                <a:schemeClr val="accent4"/>
              </a:solidFill>
              <a:latin typeface="Montserrat" panose="00000500000000000000" pitchFamily="50" charset="0"/>
            </a:endParaRPr>
          </a:p>
        </p:txBody>
      </p:sp>
      <p:sp>
        <p:nvSpPr>
          <p:cNvPr id="46" name="TextBox 45"/>
          <p:cNvSpPr txBox="1"/>
          <p:nvPr/>
        </p:nvSpPr>
        <p:spPr>
          <a:xfrm>
            <a:off x="7122438" y="4131751"/>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
        <p:nvSpPr>
          <p:cNvPr id="47" name="Title 1"/>
          <p:cNvSpPr txBox="1">
            <a:spLocks/>
          </p:cNvSpPr>
          <p:nvPr/>
        </p:nvSpPr>
        <p:spPr>
          <a:xfrm>
            <a:off x="7264306" y="4555912"/>
            <a:ext cx="1213826" cy="482051"/>
          </a:xfrm>
          <a:prstGeom prst="rect">
            <a:avLst/>
          </a:prstGeom>
        </p:spPr>
        <p:txBody>
          <a:bodyPr wrap="square" anchor="ctr" anchorCtr="0">
            <a:noAutofit/>
          </a:bodyPr>
          <a:lstStyle>
            <a:lvl1pPr algn="l" defTabSz="914400" rtl="0" eaLnBrk="1" latinLnBrk="0" hangingPunct="1">
              <a:lnSpc>
                <a:spcPct val="90000"/>
              </a:lnSpc>
              <a:spcBef>
                <a:spcPct val="0"/>
              </a:spcBef>
              <a:buNone/>
              <a:defRPr sz="4400" b="0" i="0" kern="1200">
                <a:solidFill>
                  <a:schemeClr val="bg1">
                    <a:lumMod val="50000"/>
                  </a:schemeClr>
                </a:solidFill>
                <a:latin typeface="Neris Thin" panose="00000300000000000000" pitchFamily="50" charset="0"/>
                <a:ea typeface="Gulim" pitchFamily="34" charset="-127"/>
                <a:cs typeface="+mj-cs"/>
              </a:defRPr>
            </a:lvl1pPr>
          </a:lstStyle>
          <a:p>
            <a:pPr algn="ctr"/>
            <a:r>
              <a:rPr lang="id-ID" sz="3300" spc="-225" dirty="0">
                <a:solidFill>
                  <a:schemeClr val="accent5"/>
                </a:solidFill>
                <a:latin typeface="Montserrat" panose="00000500000000000000" pitchFamily="50" charset="0"/>
              </a:rPr>
              <a:t>60%</a:t>
            </a:r>
            <a:endParaRPr lang="en-US" sz="3300" b="1" spc="-225" dirty="0">
              <a:solidFill>
                <a:schemeClr val="accent5"/>
              </a:solidFill>
              <a:latin typeface="Montserrat" panose="00000500000000000000" pitchFamily="50" charset="0"/>
            </a:endParaRPr>
          </a:p>
        </p:txBody>
      </p:sp>
      <p:sp>
        <p:nvSpPr>
          <p:cNvPr id="48" name="TextBox 47"/>
          <p:cNvSpPr txBox="1"/>
          <p:nvPr/>
        </p:nvSpPr>
        <p:spPr>
          <a:xfrm>
            <a:off x="7122438" y="5005470"/>
            <a:ext cx="1497560" cy="276999"/>
          </a:xfrm>
          <a:prstGeom prst="rect">
            <a:avLst/>
          </a:prstGeom>
          <a:noFill/>
        </p:spPr>
        <p:txBody>
          <a:bodyPr wrap="square" rtlCol="0">
            <a:spAutoFit/>
          </a:bodyPr>
          <a:lstStyle/>
          <a:p>
            <a:pPr algn="ctr"/>
            <a:r>
              <a:rPr lang="id-ID" sz="1200" b="1" dirty="0">
                <a:solidFill>
                  <a:schemeClr val="bg1">
                    <a:lumMod val="75000"/>
                  </a:schemeClr>
                </a:solidFill>
                <a:latin typeface="Neris Thin" panose="00000300000000000000" pitchFamily="50" charset="0"/>
              </a:rPr>
              <a:t>Text Here</a:t>
            </a:r>
          </a:p>
        </p:txBody>
      </p:sp>
    </p:spTree>
    <p:extLst>
      <p:ext uri="{BB962C8B-B14F-4D97-AF65-F5344CB8AC3E}">
        <p14:creationId xmlns:p14="http://schemas.microsoft.com/office/powerpoint/2010/main" val="1937787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CREATIVE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1679974" y="2325633"/>
            <a:ext cx="2429720" cy="2424646"/>
            <a:chOff x="2239965" y="1957844"/>
            <a:chExt cx="3239626" cy="3232861"/>
          </a:xfrm>
        </p:grpSpPr>
        <p:sp>
          <p:nvSpPr>
            <p:cNvPr id="6" name="Freeform 6"/>
            <p:cNvSpPr>
              <a:spLocks noEditPoints="1"/>
            </p:cNvSpPr>
            <p:nvPr/>
          </p:nvSpPr>
          <p:spPr bwMode="auto">
            <a:xfrm>
              <a:off x="2239965" y="1957844"/>
              <a:ext cx="3239626" cy="3232861"/>
            </a:xfrm>
            <a:custGeom>
              <a:avLst/>
              <a:gdLst>
                <a:gd name="T0" fmla="*/ 2681 w 2873"/>
                <a:gd name="T1" fmla="*/ 717 h 2867"/>
                <a:gd name="T2" fmla="*/ 2155 w 2873"/>
                <a:gd name="T3" fmla="*/ 192 h 2867"/>
                <a:gd name="T4" fmla="*/ 1436 w 2873"/>
                <a:gd name="T5" fmla="*/ 0 h 2867"/>
                <a:gd name="T6" fmla="*/ 718 w 2873"/>
                <a:gd name="T7" fmla="*/ 192 h 2867"/>
                <a:gd name="T8" fmla="*/ 192 w 2873"/>
                <a:gd name="T9" fmla="*/ 717 h 2867"/>
                <a:gd name="T10" fmla="*/ 0 w 2873"/>
                <a:gd name="T11" fmla="*/ 1435 h 2867"/>
                <a:gd name="T12" fmla="*/ 192 w 2873"/>
                <a:gd name="T13" fmla="*/ 2150 h 2867"/>
                <a:gd name="T14" fmla="*/ 718 w 2873"/>
                <a:gd name="T15" fmla="*/ 2676 h 2867"/>
                <a:gd name="T16" fmla="*/ 1436 w 2873"/>
                <a:gd name="T17" fmla="*/ 2867 h 2867"/>
                <a:gd name="T18" fmla="*/ 2155 w 2873"/>
                <a:gd name="T19" fmla="*/ 2676 h 2867"/>
                <a:gd name="T20" fmla="*/ 2681 w 2873"/>
                <a:gd name="T21" fmla="*/ 2150 h 2867"/>
                <a:gd name="T22" fmla="*/ 2873 w 2873"/>
                <a:gd name="T23" fmla="*/ 1435 h 2867"/>
                <a:gd name="T24" fmla="*/ 2681 w 2873"/>
                <a:gd name="T25" fmla="*/ 717 h 2867"/>
                <a:gd name="T26" fmla="*/ 2317 w 2873"/>
                <a:gd name="T27" fmla="*/ 1942 h 2867"/>
                <a:gd name="T28" fmla="*/ 1945 w 2873"/>
                <a:gd name="T29" fmla="*/ 2314 h 2867"/>
                <a:gd name="T30" fmla="*/ 1436 w 2873"/>
                <a:gd name="T31" fmla="*/ 2450 h 2867"/>
                <a:gd name="T32" fmla="*/ 928 w 2873"/>
                <a:gd name="T33" fmla="*/ 2314 h 2867"/>
                <a:gd name="T34" fmla="*/ 556 w 2873"/>
                <a:gd name="T35" fmla="*/ 1942 h 2867"/>
                <a:gd name="T36" fmla="*/ 420 w 2873"/>
                <a:gd name="T37" fmla="*/ 1435 h 2867"/>
                <a:gd name="T38" fmla="*/ 556 w 2873"/>
                <a:gd name="T39" fmla="*/ 925 h 2867"/>
                <a:gd name="T40" fmla="*/ 928 w 2873"/>
                <a:gd name="T41" fmla="*/ 553 h 2867"/>
                <a:gd name="T42" fmla="*/ 1436 w 2873"/>
                <a:gd name="T43" fmla="*/ 418 h 2867"/>
                <a:gd name="T44" fmla="*/ 1945 w 2873"/>
                <a:gd name="T45" fmla="*/ 553 h 2867"/>
                <a:gd name="T46" fmla="*/ 2317 w 2873"/>
                <a:gd name="T47" fmla="*/ 925 h 2867"/>
                <a:gd name="T48" fmla="*/ 2453 w 2873"/>
                <a:gd name="T49" fmla="*/ 1435 h 2867"/>
                <a:gd name="T50" fmla="*/ 2317 w 2873"/>
                <a:gd name="T51" fmla="*/ 1942 h 2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73" h="2867">
                  <a:moveTo>
                    <a:pt x="2681" y="717"/>
                  </a:moveTo>
                  <a:lnTo>
                    <a:pt x="2155" y="192"/>
                  </a:lnTo>
                  <a:lnTo>
                    <a:pt x="1436" y="0"/>
                  </a:lnTo>
                  <a:lnTo>
                    <a:pt x="718" y="192"/>
                  </a:lnTo>
                  <a:lnTo>
                    <a:pt x="192" y="717"/>
                  </a:lnTo>
                  <a:lnTo>
                    <a:pt x="0" y="1435"/>
                  </a:lnTo>
                  <a:lnTo>
                    <a:pt x="192" y="2150"/>
                  </a:lnTo>
                  <a:lnTo>
                    <a:pt x="718" y="2676"/>
                  </a:lnTo>
                  <a:lnTo>
                    <a:pt x="1436" y="2867"/>
                  </a:lnTo>
                  <a:lnTo>
                    <a:pt x="2155" y="2676"/>
                  </a:lnTo>
                  <a:lnTo>
                    <a:pt x="2681" y="2150"/>
                  </a:lnTo>
                  <a:lnTo>
                    <a:pt x="2873" y="1435"/>
                  </a:lnTo>
                  <a:lnTo>
                    <a:pt x="2681" y="717"/>
                  </a:lnTo>
                  <a:close/>
                  <a:moveTo>
                    <a:pt x="2317" y="1942"/>
                  </a:moveTo>
                  <a:lnTo>
                    <a:pt x="1945" y="2314"/>
                  </a:lnTo>
                  <a:lnTo>
                    <a:pt x="1436" y="2450"/>
                  </a:lnTo>
                  <a:lnTo>
                    <a:pt x="928" y="2314"/>
                  </a:lnTo>
                  <a:lnTo>
                    <a:pt x="556" y="1942"/>
                  </a:lnTo>
                  <a:lnTo>
                    <a:pt x="420" y="1435"/>
                  </a:lnTo>
                  <a:lnTo>
                    <a:pt x="556" y="925"/>
                  </a:lnTo>
                  <a:lnTo>
                    <a:pt x="928" y="553"/>
                  </a:lnTo>
                  <a:lnTo>
                    <a:pt x="1436" y="418"/>
                  </a:lnTo>
                  <a:lnTo>
                    <a:pt x="1945" y="553"/>
                  </a:lnTo>
                  <a:lnTo>
                    <a:pt x="2317" y="925"/>
                  </a:lnTo>
                  <a:lnTo>
                    <a:pt x="2453" y="1435"/>
                  </a:lnTo>
                  <a:lnTo>
                    <a:pt x="2317" y="1942"/>
                  </a:lnTo>
                  <a:close/>
                </a:path>
              </a:pathLst>
            </a:custGeom>
            <a:solidFill>
              <a:schemeClr val="bg1">
                <a:lumMod val="8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p>
          </p:txBody>
        </p:sp>
        <p:sp>
          <p:nvSpPr>
            <p:cNvPr id="7" name="Freeform 7"/>
            <p:cNvSpPr>
              <a:spLocks/>
            </p:cNvSpPr>
            <p:nvPr/>
          </p:nvSpPr>
          <p:spPr bwMode="auto">
            <a:xfrm>
              <a:off x="3859214" y="1957844"/>
              <a:ext cx="810753" cy="623569"/>
            </a:xfrm>
            <a:custGeom>
              <a:avLst/>
              <a:gdLst>
                <a:gd name="T0" fmla="*/ 0 w 719"/>
                <a:gd name="T1" fmla="*/ 418 h 553"/>
                <a:gd name="T2" fmla="*/ 0 w 719"/>
                <a:gd name="T3" fmla="*/ 0 h 553"/>
                <a:gd name="T4" fmla="*/ 719 w 719"/>
                <a:gd name="T5" fmla="*/ 192 h 553"/>
                <a:gd name="T6" fmla="*/ 509 w 719"/>
                <a:gd name="T7" fmla="*/ 553 h 553"/>
                <a:gd name="T8" fmla="*/ 0 w 719"/>
                <a:gd name="T9" fmla="*/ 418 h 553"/>
              </a:gdLst>
              <a:ahLst/>
              <a:cxnLst>
                <a:cxn ang="0">
                  <a:pos x="T0" y="T1"/>
                </a:cxn>
                <a:cxn ang="0">
                  <a:pos x="T2" y="T3"/>
                </a:cxn>
                <a:cxn ang="0">
                  <a:pos x="T4" y="T5"/>
                </a:cxn>
                <a:cxn ang="0">
                  <a:pos x="T6" y="T7"/>
                </a:cxn>
                <a:cxn ang="0">
                  <a:pos x="T8" y="T9"/>
                </a:cxn>
              </a:cxnLst>
              <a:rect l="0" t="0" r="r" b="b"/>
              <a:pathLst>
                <a:path w="719" h="553">
                  <a:moveTo>
                    <a:pt x="0" y="418"/>
                  </a:moveTo>
                  <a:lnTo>
                    <a:pt x="0" y="0"/>
                  </a:lnTo>
                  <a:lnTo>
                    <a:pt x="719" y="192"/>
                  </a:lnTo>
                  <a:lnTo>
                    <a:pt x="509" y="553"/>
                  </a:lnTo>
                  <a:lnTo>
                    <a:pt x="0" y="418"/>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8" name="Freeform 8"/>
            <p:cNvSpPr>
              <a:spLocks/>
            </p:cNvSpPr>
            <p:nvPr/>
          </p:nvSpPr>
          <p:spPr bwMode="auto">
            <a:xfrm>
              <a:off x="4433168" y="2174345"/>
              <a:ext cx="829921" cy="826539"/>
            </a:xfrm>
            <a:custGeom>
              <a:avLst/>
              <a:gdLst>
                <a:gd name="T0" fmla="*/ 0 w 736"/>
                <a:gd name="T1" fmla="*/ 361 h 733"/>
                <a:gd name="T2" fmla="*/ 210 w 736"/>
                <a:gd name="T3" fmla="*/ 0 h 733"/>
                <a:gd name="T4" fmla="*/ 736 w 736"/>
                <a:gd name="T5" fmla="*/ 525 h 733"/>
                <a:gd name="T6" fmla="*/ 372 w 736"/>
                <a:gd name="T7" fmla="*/ 733 h 733"/>
                <a:gd name="T8" fmla="*/ 0 w 736"/>
                <a:gd name="T9" fmla="*/ 361 h 733"/>
              </a:gdLst>
              <a:ahLst/>
              <a:cxnLst>
                <a:cxn ang="0">
                  <a:pos x="T0" y="T1"/>
                </a:cxn>
                <a:cxn ang="0">
                  <a:pos x="T2" y="T3"/>
                </a:cxn>
                <a:cxn ang="0">
                  <a:pos x="T4" y="T5"/>
                </a:cxn>
                <a:cxn ang="0">
                  <a:pos x="T6" y="T7"/>
                </a:cxn>
                <a:cxn ang="0">
                  <a:pos x="T8" y="T9"/>
                </a:cxn>
              </a:cxnLst>
              <a:rect l="0" t="0" r="r" b="b"/>
              <a:pathLst>
                <a:path w="736" h="733">
                  <a:moveTo>
                    <a:pt x="0" y="361"/>
                  </a:moveTo>
                  <a:lnTo>
                    <a:pt x="210" y="0"/>
                  </a:lnTo>
                  <a:lnTo>
                    <a:pt x="736" y="525"/>
                  </a:lnTo>
                  <a:lnTo>
                    <a:pt x="372" y="733"/>
                  </a:lnTo>
                  <a:lnTo>
                    <a:pt x="0" y="361"/>
                  </a:lnTo>
                  <a:close/>
                </a:path>
              </a:pathLst>
            </a:custGeom>
            <a:gradFill flip="none" rotWithShape="1">
              <a:gsLst>
                <a:gs pos="15000">
                  <a:schemeClr val="accent4">
                    <a:lumMod val="75000"/>
                  </a:schemeClr>
                </a:gs>
                <a:gs pos="95000">
                  <a:schemeClr val="accent4"/>
                </a:gs>
              </a:gsLst>
              <a:lin ang="3660000" scaled="0"/>
              <a:tileRect/>
            </a:gra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9" name="Freeform 9"/>
            <p:cNvSpPr>
              <a:spLocks/>
            </p:cNvSpPr>
            <p:nvPr/>
          </p:nvSpPr>
          <p:spPr bwMode="auto">
            <a:xfrm>
              <a:off x="4852639" y="2766341"/>
              <a:ext cx="626951" cy="809625"/>
            </a:xfrm>
            <a:custGeom>
              <a:avLst/>
              <a:gdLst>
                <a:gd name="T0" fmla="*/ 0 w 556"/>
                <a:gd name="T1" fmla="*/ 208 h 718"/>
                <a:gd name="T2" fmla="*/ 364 w 556"/>
                <a:gd name="T3" fmla="*/ 0 h 718"/>
                <a:gd name="T4" fmla="*/ 556 w 556"/>
                <a:gd name="T5" fmla="*/ 718 h 718"/>
                <a:gd name="T6" fmla="*/ 136 w 556"/>
                <a:gd name="T7" fmla="*/ 718 h 718"/>
                <a:gd name="T8" fmla="*/ 0 w 556"/>
                <a:gd name="T9" fmla="*/ 208 h 718"/>
              </a:gdLst>
              <a:ahLst/>
              <a:cxnLst>
                <a:cxn ang="0">
                  <a:pos x="T0" y="T1"/>
                </a:cxn>
                <a:cxn ang="0">
                  <a:pos x="T2" y="T3"/>
                </a:cxn>
                <a:cxn ang="0">
                  <a:pos x="T4" y="T5"/>
                </a:cxn>
                <a:cxn ang="0">
                  <a:pos x="T6" y="T7"/>
                </a:cxn>
                <a:cxn ang="0">
                  <a:pos x="T8" y="T9"/>
                </a:cxn>
              </a:cxnLst>
              <a:rect l="0" t="0" r="r" b="b"/>
              <a:pathLst>
                <a:path w="556" h="718">
                  <a:moveTo>
                    <a:pt x="0" y="208"/>
                  </a:moveTo>
                  <a:lnTo>
                    <a:pt x="364" y="0"/>
                  </a:lnTo>
                  <a:lnTo>
                    <a:pt x="556" y="718"/>
                  </a:lnTo>
                  <a:lnTo>
                    <a:pt x="136" y="718"/>
                  </a:lnTo>
                  <a:lnTo>
                    <a:pt x="0" y="208"/>
                  </a:lnTo>
                  <a:close/>
                </a:path>
              </a:pathLst>
            </a:custGeom>
            <a:gradFill flip="none" rotWithShape="1">
              <a:gsLst>
                <a:gs pos="0">
                  <a:schemeClr val="accent4">
                    <a:lumMod val="50000"/>
                    <a:alpha val="75000"/>
                  </a:schemeClr>
                </a:gs>
                <a:gs pos="100000">
                  <a:schemeClr val="accent4"/>
                </a:gs>
              </a:gsLst>
              <a:lin ang="3180000" scaled="0"/>
              <a:tileRect/>
            </a:gra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10" name="Freeform 10"/>
            <p:cNvSpPr>
              <a:spLocks/>
            </p:cNvSpPr>
            <p:nvPr/>
          </p:nvSpPr>
          <p:spPr bwMode="auto">
            <a:xfrm>
              <a:off x="4852639" y="3575965"/>
              <a:ext cx="626951" cy="806242"/>
            </a:xfrm>
            <a:custGeom>
              <a:avLst/>
              <a:gdLst>
                <a:gd name="T0" fmla="*/ 136 w 556"/>
                <a:gd name="T1" fmla="*/ 0 h 715"/>
                <a:gd name="T2" fmla="*/ 556 w 556"/>
                <a:gd name="T3" fmla="*/ 0 h 715"/>
                <a:gd name="T4" fmla="*/ 364 w 556"/>
                <a:gd name="T5" fmla="*/ 715 h 715"/>
                <a:gd name="T6" fmla="*/ 0 w 556"/>
                <a:gd name="T7" fmla="*/ 507 h 715"/>
                <a:gd name="T8" fmla="*/ 136 w 556"/>
                <a:gd name="T9" fmla="*/ 0 h 715"/>
              </a:gdLst>
              <a:ahLst/>
              <a:cxnLst>
                <a:cxn ang="0">
                  <a:pos x="T0" y="T1"/>
                </a:cxn>
                <a:cxn ang="0">
                  <a:pos x="T2" y="T3"/>
                </a:cxn>
                <a:cxn ang="0">
                  <a:pos x="T4" y="T5"/>
                </a:cxn>
                <a:cxn ang="0">
                  <a:pos x="T6" y="T7"/>
                </a:cxn>
                <a:cxn ang="0">
                  <a:pos x="T8" y="T9"/>
                </a:cxn>
              </a:cxnLst>
              <a:rect l="0" t="0" r="r" b="b"/>
              <a:pathLst>
                <a:path w="556" h="715">
                  <a:moveTo>
                    <a:pt x="136" y="0"/>
                  </a:moveTo>
                  <a:lnTo>
                    <a:pt x="556" y="0"/>
                  </a:lnTo>
                  <a:lnTo>
                    <a:pt x="364" y="715"/>
                  </a:lnTo>
                  <a:lnTo>
                    <a:pt x="0" y="507"/>
                  </a:lnTo>
                  <a:lnTo>
                    <a:pt x="136" y="0"/>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11" name="Freeform 11"/>
            <p:cNvSpPr>
              <a:spLocks/>
            </p:cNvSpPr>
            <p:nvPr/>
          </p:nvSpPr>
          <p:spPr bwMode="auto">
            <a:xfrm>
              <a:off x="4433168" y="4147664"/>
              <a:ext cx="829921" cy="827667"/>
            </a:xfrm>
            <a:custGeom>
              <a:avLst/>
              <a:gdLst>
                <a:gd name="T0" fmla="*/ 372 w 736"/>
                <a:gd name="T1" fmla="*/ 0 h 734"/>
                <a:gd name="T2" fmla="*/ 736 w 736"/>
                <a:gd name="T3" fmla="*/ 208 h 734"/>
                <a:gd name="T4" fmla="*/ 210 w 736"/>
                <a:gd name="T5" fmla="*/ 734 h 734"/>
                <a:gd name="T6" fmla="*/ 0 w 736"/>
                <a:gd name="T7" fmla="*/ 372 h 734"/>
                <a:gd name="T8" fmla="*/ 372 w 736"/>
                <a:gd name="T9" fmla="*/ 0 h 734"/>
              </a:gdLst>
              <a:ahLst/>
              <a:cxnLst>
                <a:cxn ang="0">
                  <a:pos x="T0" y="T1"/>
                </a:cxn>
                <a:cxn ang="0">
                  <a:pos x="T2" y="T3"/>
                </a:cxn>
                <a:cxn ang="0">
                  <a:pos x="T4" y="T5"/>
                </a:cxn>
                <a:cxn ang="0">
                  <a:pos x="T6" y="T7"/>
                </a:cxn>
                <a:cxn ang="0">
                  <a:pos x="T8" y="T9"/>
                </a:cxn>
              </a:cxnLst>
              <a:rect l="0" t="0" r="r" b="b"/>
              <a:pathLst>
                <a:path w="736" h="734">
                  <a:moveTo>
                    <a:pt x="372" y="0"/>
                  </a:moveTo>
                  <a:lnTo>
                    <a:pt x="736" y="208"/>
                  </a:lnTo>
                  <a:lnTo>
                    <a:pt x="210" y="734"/>
                  </a:lnTo>
                  <a:lnTo>
                    <a:pt x="0" y="372"/>
                  </a:lnTo>
                  <a:lnTo>
                    <a:pt x="372" y="0"/>
                  </a:lnTo>
                  <a:close/>
                </a:path>
              </a:pathLst>
            </a:custGeom>
            <a:gradFill flip="none" rotWithShape="1">
              <a:gsLst>
                <a:gs pos="0">
                  <a:schemeClr val="accent4"/>
                </a:gs>
                <a:gs pos="89000">
                  <a:schemeClr val="accent4">
                    <a:lumMod val="50000"/>
                    <a:alpha val="69000"/>
                  </a:schemeClr>
                </a:gs>
              </a:gsLst>
              <a:lin ang="0" scaled="1"/>
              <a:tileRect/>
            </a:gra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12" name="Freeform 12"/>
            <p:cNvSpPr>
              <a:spLocks/>
            </p:cNvSpPr>
            <p:nvPr/>
          </p:nvSpPr>
          <p:spPr bwMode="auto">
            <a:xfrm>
              <a:off x="3859214" y="4567136"/>
              <a:ext cx="810753" cy="623569"/>
            </a:xfrm>
            <a:custGeom>
              <a:avLst/>
              <a:gdLst>
                <a:gd name="T0" fmla="*/ 509 w 719"/>
                <a:gd name="T1" fmla="*/ 0 h 553"/>
                <a:gd name="T2" fmla="*/ 719 w 719"/>
                <a:gd name="T3" fmla="*/ 362 h 553"/>
                <a:gd name="T4" fmla="*/ 0 w 719"/>
                <a:gd name="T5" fmla="*/ 553 h 553"/>
                <a:gd name="T6" fmla="*/ 0 w 719"/>
                <a:gd name="T7" fmla="*/ 136 h 553"/>
                <a:gd name="T8" fmla="*/ 509 w 719"/>
                <a:gd name="T9" fmla="*/ 0 h 553"/>
              </a:gdLst>
              <a:ahLst/>
              <a:cxnLst>
                <a:cxn ang="0">
                  <a:pos x="T0" y="T1"/>
                </a:cxn>
                <a:cxn ang="0">
                  <a:pos x="T2" y="T3"/>
                </a:cxn>
                <a:cxn ang="0">
                  <a:pos x="T4" y="T5"/>
                </a:cxn>
                <a:cxn ang="0">
                  <a:pos x="T6" y="T7"/>
                </a:cxn>
                <a:cxn ang="0">
                  <a:pos x="T8" y="T9"/>
                </a:cxn>
              </a:cxnLst>
              <a:rect l="0" t="0" r="r" b="b"/>
              <a:pathLst>
                <a:path w="719" h="553">
                  <a:moveTo>
                    <a:pt x="509" y="0"/>
                  </a:moveTo>
                  <a:lnTo>
                    <a:pt x="719" y="362"/>
                  </a:lnTo>
                  <a:lnTo>
                    <a:pt x="0" y="553"/>
                  </a:lnTo>
                  <a:lnTo>
                    <a:pt x="0" y="136"/>
                  </a:lnTo>
                  <a:lnTo>
                    <a:pt x="509" y="0"/>
                  </a:lnTo>
                  <a:close/>
                </a:path>
              </a:pathLst>
            </a:custGeom>
            <a:gradFill flip="none" rotWithShape="1">
              <a:gsLst>
                <a:gs pos="0">
                  <a:schemeClr val="accent4"/>
                </a:gs>
                <a:gs pos="94000">
                  <a:schemeClr val="accent4">
                    <a:lumMod val="75000"/>
                    <a:alpha val="76000"/>
                  </a:schemeClr>
                </a:gs>
              </a:gsLst>
              <a:lin ang="15480000" scaled="0"/>
              <a:tileRect/>
            </a:gra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13" name="Freeform 13"/>
            <p:cNvSpPr>
              <a:spLocks/>
            </p:cNvSpPr>
            <p:nvPr/>
          </p:nvSpPr>
          <p:spPr bwMode="auto">
            <a:xfrm>
              <a:off x="3049590" y="4567136"/>
              <a:ext cx="809625" cy="623569"/>
            </a:xfrm>
            <a:custGeom>
              <a:avLst/>
              <a:gdLst>
                <a:gd name="T0" fmla="*/ 718 w 718"/>
                <a:gd name="T1" fmla="*/ 136 h 553"/>
                <a:gd name="T2" fmla="*/ 718 w 718"/>
                <a:gd name="T3" fmla="*/ 553 h 553"/>
                <a:gd name="T4" fmla="*/ 0 w 718"/>
                <a:gd name="T5" fmla="*/ 362 h 553"/>
                <a:gd name="T6" fmla="*/ 210 w 718"/>
                <a:gd name="T7" fmla="*/ 0 h 553"/>
                <a:gd name="T8" fmla="*/ 718 w 718"/>
                <a:gd name="T9" fmla="*/ 136 h 553"/>
              </a:gdLst>
              <a:ahLst/>
              <a:cxnLst>
                <a:cxn ang="0">
                  <a:pos x="T0" y="T1"/>
                </a:cxn>
                <a:cxn ang="0">
                  <a:pos x="T2" y="T3"/>
                </a:cxn>
                <a:cxn ang="0">
                  <a:pos x="T4" y="T5"/>
                </a:cxn>
                <a:cxn ang="0">
                  <a:pos x="T6" y="T7"/>
                </a:cxn>
                <a:cxn ang="0">
                  <a:pos x="T8" y="T9"/>
                </a:cxn>
              </a:cxnLst>
              <a:rect l="0" t="0" r="r" b="b"/>
              <a:pathLst>
                <a:path w="718" h="553">
                  <a:moveTo>
                    <a:pt x="718" y="136"/>
                  </a:moveTo>
                  <a:lnTo>
                    <a:pt x="718" y="553"/>
                  </a:lnTo>
                  <a:lnTo>
                    <a:pt x="0" y="362"/>
                  </a:lnTo>
                  <a:lnTo>
                    <a:pt x="210" y="0"/>
                  </a:lnTo>
                  <a:lnTo>
                    <a:pt x="718" y="136"/>
                  </a:lnTo>
                  <a:close/>
                </a:path>
              </a:pathLst>
            </a:custGeom>
            <a:gradFill flip="none" rotWithShape="1">
              <a:gsLst>
                <a:gs pos="100000">
                  <a:schemeClr val="accent4"/>
                </a:gs>
                <a:gs pos="5000">
                  <a:schemeClr val="accent4">
                    <a:lumMod val="75000"/>
                    <a:alpha val="93000"/>
                  </a:schemeClr>
                </a:gs>
              </a:gsLst>
              <a:lin ang="0" scaled="1"/>
              <a:tileRect/>
            </a:gra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14" name="Freeform 14"/>
            <p:cNvSpPr>
              <a:spLocks/>
            </p:cNvSpPr>
            <p:nvPr/>
          </p:nvSpPr>
          <p:spPr bwMode="auto">
            <a:xfrm>
              <a:off x="2456466" y="4147664"/>
              <a:ext cx="829921" cy="827667"/>
            </a:xfrm>
            <a:custGeom>
              <a:avLst/>
              <a:gdLst>
                <a:gd name="T0" fmla="*/ 364 w 736"/>
                <a:gd name="T1" fmla="*/ 0 h 734"/>
                <a:gd name="T2" fmla="*/ 736 w 736"/>
                <a:gd name="T3" fmla="*/ 372 h 734"/>
                <a:gd name="T4" fmla="*/ 526 w 736"/>
                <a:gd name="T5" fmla="*/ 734 h 734"/>
                <a:gd name="T6" fmla="*/ 0 w 736"/>
                <a:gd name="T7" fmla="*/ 208 h 734"/>
                <a:gd name="T8" fmla="*/ 364 w 736"/>
                <a:gd name="T9" fmla="*/ 0 h 734"/>
              </a:gdLst>
              <a:ahLst/>
              <a:cxnLst>
                <a:cxn ang="0">
                  <a:pos x="T0" y="T1"/>
                </a:cxn>
                <a:cxn ang="0">
                  <a:pos x="T2" y="T3"/>
                </a:cxn>
                <a:cxn ang="0">
                  <a:pos x="T4" y="T5"/>
                </a:cxn>
                <a:cxn ang="0">
                  <a:pos x="T6" y="T7"/>
                </a:cxn>
                <a:cxn ang="0">
                  <a:pos x="T8" y="T9"/>
                </a:cxn>
              </a:cxnLst>
              <a:rect l="0" t="0" r="r" b="b"/>
              <a:pathLst>
                <a:path w="736" h="734">
                  <a:moveTo>
                    <a:pt x="364" y="0"/>
                  </a:moveTo>
                  <a:lnTo>
                    <a:pt x="736" y="372"/>
                  </a:lnTo>
                  <a:lnTo>
                    <a:pt x="526" y="734"/>
                  </a:lnTo>
                  <a:lnTo>
                    <a:pt x="0" y="208"/>
                  </a:lnTo>
                  <a:lnTo>
                    <a:pt x="364" y="0"/>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en-US" sz="1200"/>
            </a:p>
          </p:txBody>
        </p:sp>
        <p:sp>
          <p:nvSpPr>
            <p:cNvPr id="15" name="Freeform 105"/>
            <p:cNvSpPr>
              <a:spLocks noChangeAspect="1" noChangeArrowheads="1"/>
            </p:cNvSpPr>
            <p:nvPr/>
          </p:nvSpPr>
          <p:spPr bwMode="auto">
            <a:xfrm>
              <a:off x="3262455" y="2862523"/>
              <a:ext cx="1121476" cy="1342234"/>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accent4"/>
            </a:solidFill>
            <a:ln>
              <a:noFill/>
            </a:ln>
            <a:effectLst>
              <a:outerShdw blurRad="50800" dist="38100" dir="2700000" algn="tl" rotWithShape="0">
                <a:prstClr val="black">
                  <a:alpha val="40000"/>
                </a:prstClr>
              </a:outerShdw>
            </a:effectLst>
            <a:extLst/>
          </p:spPr>
          <p:txBody>
            <a:bodyPr wrap="square" anchor="ctr">
              <a:noAutofit/>
            </a:bodyPr>
            <a:lstStyle/>
            <a:p>
              <a:pPr>
                <a:defRPr/>
              </a:pPr>
              <a:endParaRPr lang="en-US" dirty="0">
                <a:ea typeface="SimSun" charset="0"/>
              </a:endParaRPr>
            </a:p>
          </p:txBody>
        </p:sp>
      </p:grpSp>
      <p:grpSp>
        <p:nvGrpSpPr>
          <p:cNvPr id="16" name="Group 15"/>
          <p:cNvGrpSpPr/>
          <p:nvPr/>
        </p:nvGrpSpPr>
        <p:grpSpPr>
          <a:xfrm>
            <a:off x="3977427" y="2762366"/>
            <a:ext cx="925739" cy="139621"/>
            <a:chOff x="5303235" y="2540154"/>
            <a:chExt cx="1234319" cy="186161"/>
          </a:xfrm>
        </p:grpSpPr>
        <p:cxnSp>
          <p:nvCxnSpPr>
            <p:cNvPr id="17" name="Straight Connector 16"/>
            <p:cNvCxnSpPr/>
            <p:nvPr/>
          </p:nvCxnSpPr>
          <p:spPr>
            <a:xfrm flipV="1">
              <a:off x="5303235" y="2540154"/>
              <a:ext cx="280092" cy="186161"/>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83128" y="2540634"/>
              <a:ext cx="954426" cy="0"/>
            </a:xfrm>
            <a:prstGeom prst="line">
              <a:avLst/>
            </a:prstGeom>
            <a:ln>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4109059" y="2358120"/>
            <a:ext cx="323981" cy="323981"/>
            <a:chOff x="5478745" y="2001160"/>
            <a:chExt cx="431974" cy="431974"/>
          </a:xfrm>
        </p:grpSpPr>
        <p:sp>
          <p:nvSpPr>
            <p:cNvPr id="20" name="Oval 19"/>
            <p:cNvSpPr/>
            <p:nvPr/>
          </p:nvSpPr>
          <p:spPr>
            <a:xfrm>
              <a:off x="5478745" y="2001160"/>
              <a:ext cx="431974" cy="431974"/>
            </a:xfrm>
            <a:prstGeom prst="ellips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21" name="Freeform 22"/>
            <p:cNvSpPr>
              <a:spLocks noEditPoints="1"/>
            </p:cNvSpPr>
            <p:nvPr/>
          </p:nvSpPr>
          <p:spPr bwMode="auto">
            <a:xfrm>
              <a:off x="5584864" y="2170043"/>
              <a:ext cx="219736" cy="182257"/>
            </a:xfrm>
            <a:custGeom>
              <a:avLst/>
              <a:gdLst>
                <a:gd name="T0" fmla="*/ 391 w 547"/>
                <a:gd name="T1" fmla="*/ 248 h 455"/>
                <a:gd name="T2" fmla="*/ 527 w 547"/>
                <a:gd name="T3" fmla="*/ 299 h 455"/>
                <a:gd name="T4" fmla="*/ 516 w 547"/>
                <a:gd name="T5" fmla="*/ 267 h 455"/>
                <a:gd name="T6" fmla="*/ 503 w 547"/>
                <a:gd name="T7" fmla="*/ 263 h 455"/>
                <a:gd name="T8" fmla="*/ 485 w 547"/>
                <a:gd name="T9" fmla="*/ 250 h 455"/>
                <a:gd name="T10" fmla="*/ 355 w 547"/>
                <a:gd name="T11" fmla="*/ 22 h 455"/>
                <a:gd name="T12" fmla="*/ 140 w 547"/>
                <a:gd name="T13" fmla="*/ 124 h 455"/>
                <a:gd name="T14" fmla="*/ 75 w 547"/>
                <a:gd name="T15" fmla="*/ 247 h 455"/>
                <a:gd name="T16" fmla="*/ 66 w 547"/>
                <a:gd name="T17" fmla="*/ 255 h 455"/>
                <a:gd name="T18" fmla="*/ 52 w 547"/>
                <a:gd name="T19" fmla="*/ 263 h 455"/>
                <a:gd name="T20" fmla="*/ 39 w 547"/>
                <a:gd name="T21" fmla="*/ 266 h 455"/>
                <a:gd name="T22" fmla="*/ 92 w 547"/>
                <a:gd name="T23" fmla="*/ 273 h 455"/>
                <a:gd name="T24" fmla="*/ 165 w 547"/>
                <a:gd name="T25" fmla="*/ 257 h 455"/>
                <a:gd name="T26" fmla="*/ 153 w 547"/>
                <a:gd name="T27" fmla="*/ 279 h 455"/>
                <a:gd name="T28" fmla="*/ 91 w 547"/>
                <a:gd name="T29" fmla="*/ 424 h 455"/>
                <a:gd name="T30" fmla="*/ 266 w 547"/>
                <a:gd name="T31" fmla="*/ 440 h 455"/>
                <a:gd name="T32" fmla="*/ 276 w 547"/>
                <a:gd name="T33" fmla="*/ 430 h 455"/>
                <a:gd name="T34" fmla="*/ 284 w 547"/>
                <a:gd name="T35" fmla="*/ 434 h 455"/>
                <a:gd name="T36" fmla="*/ 291 w 547"/>
                <a:gd name="T37" fmla="*/ 444 h 455"/>
                <a:gd name="T38" fmla="*/ 544 w 547"/>
                <a:gd name="T39" fmla="*/ 350 h 455"/>
                <a:gd name="T40" fmla="*/ 195 w 547"/>
                <a:gd name="T41" fmla="*/ 261 h 455"/>
                <a:gd name="T42" fmla="*/ 206 w 547"/>
                <a:gd name="T43" fmla="*/ 59 h 455"/>
                <a:gd name="T44" fmla="*/ 219 w 547"/>
                <a:gd name="T45" fmla="*/ 47 h 455"/>
                <a:gd name="T46" fmla="*/ 234 w 547"/>
                <a:gd name="T47" fmla="*/ 37 h 455"/>
                <a:gd name="T48" fmla="*/ 241 w 547"/>
                <a:gd name="T49" fmla="*/ 34 h 455"/>
                <a:gd name="T50" fmla="*/ 260 w 547"/>
                <a:gd name="T51" fmla="*/ 32 h 455"/>
                <a:gd name="T52" fmla="*/ 319 w 547"/>
                <a:gd name="T53" fmla="*/ 37 h 455"/>
                <a:gd name="T54" fmla="*/ 325 w 547"/>
                <a:gd name="T55" fmla="*/ 39 h 455"/>
                <a:gd name="T56" fmla="*/ 343 w 547"/>
                <a:gd name="T57" fmla="*/ 51 h 455"/>
                <a:gd name="T58" fmla="*/ 352 w 547"/>
                <a:gd name="T59" fmla="*/ 60 h 455"/>
                <a:gd name="T60" fmla="*/ 361 w 547"/>
                <a:gd name="T61" fmla="*/ 74 h 455"/>
                <a:gd name="T62" fmla="*/ 360 w 547"/>
                <a:gd name="T63" fmla="*/ 264 h 455"/>
                <a:gd name="T64" fmla="*/ 355 w 547"/>
                <a:gd name="T65" fmla="*/ 273 h 455"/>
                <a:gd name="T66" fmla="*/ 307 w 547"/>
                <a:gd name="T67" fmla="*/ 273 h 455"/>
                <a:gd name="T68" fmla="*/ 200 w 547"/>
                <a:gd name="T69" fmla="*/ 273 h 455"/>
                <a:gd name="T70" fmla="*/ 513 w 547"/>
                <a:gd name="T71" fmla="*/ 350 h 455"/>
                <a:gd name="T72" fmla="*/ 511 w 547"/>
                <a:gd name="T73" fmla="*/ 356 h 455"/>
                <a:gd name="T74" fmla="*/ 501 w 547"/>
                <a:gd name="T75" fmla="*/ 368 h 455"/>
                <a:gd name="T76" fmla="*/ 495 w 547"/>
                <a:gd name="T77" fmla="*/ 373 h 455"/>
                <a:gd name="T78" fmla="*/ 459 w 547"/>
                <a:gd name="T79" fmla="*/ 394 h 455"/>
                <a:gd name="T80" fmla="*/ 431 w 547"/>
                <a:gd name="T81" fmla="*/ 404 h 455"/>
                <a:gd name="T82" fmla="*/ 278 w 547"/>
                <a:gd name="T83" fmla="*/ 399 h 455"/>
                <a:gd name="T84" fmla="*/ 75 w 547"/>
                <a:gd name="T85" fmla="*/ 383 h 455"/>
                <a:gd name="T86" fmla="*/ 59 w 547"/>
                <a:gd name="T87" fmla="*/ 372 h 455"/>
                <a:gd name="T88" fmla="*/ 47 w 547"/>
                <a:gd name="T89" fmla="*/ 361 h 455"/>
                <a:gd name="T90" fmla="*/ 43 w 547"/>
                <a:gd name="T91" fmla="*/ 353 h 455"/>
                <a:gd name="T92" fmla="*/ 42 w 547"/>
                <a:gd name="T93" fmla="*/ 346 h 455"/>
                <a:gd name="T94" fmla="*/ 42 w 547"/>
                <a:gd name="T95" fmla="*/ 344 h 455"/>
                <a:gd name="T96" fmla="*/ 49 w 547"/>
                <a:gd name="T97" fmla="*/ 336 h 455"/>
                <a:gd name="T98" fmla="*/ 61 w 547"/>
                <a:gd name="T99" fmla="*/ 329 h 455"/>
                <a:gd name="T100" fmla="*/ 65 w 547"/>
                <a:gd name="T101" fmla="*/ 327 h 455"/>
                <a:gd name="T102" fmla="*/ 241 w 547"/>
                <a:gd name="T103" fmla="*/ 303 h 455"/>
                <a:gd name="T104" fmla="*/ 487 w 547"/>
                <a:gd name="T105" fmla="*/ 326 h 455"/>
                <a:gd name="T106" fmla="*/ 491 w 547"/>
                <a:gd name="T107" fmla="*/ 327 h 455"/>
                <a:gd name="T108" fmla="*/ 506 w 547"/>
                <a:gd name="T109" fmla="*/ 336 h 455"/>
                <a:gd name="T110" fmla="*/ 513 w 547"/>
                <a:gd name="T111" fmla="*/ 344 h 455"/>
                <a:gd name="T112" fmla="*/ 514 w 547"/>
                <a:gd name="T113" fmla="*/ 348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47" h="455">
                  <a:moveTo>
                    <a:pt x="461" y="287"/>
                  </a:moveTo>
                  <a:cubicBezTo>
                    <a:pt x="437" y="282"/>
                    <a:pt x="413" y="279"/>
                    <a:pt x="388" y="277"/>
                  </a:cubicBezTo>
                  <a:cubicBezTo>
                    <a:pt x="391" y="268"/>
                    <a:pt x="391" y="258"/>
                    <a:pt x="391" y="248"/>
                  </a:cubicBezTo>
                  <a:cubicBezTo>
                    <a:pt x="391" y="151"/>
                    <a:pt x="391" y="151"/>
                    <a:pt x="391" y="151"/>
                  </a:cubicBezTo>
                  <a:cubicBezTo>
                    <a:pt x="404" y="188"/>
                    <a:pt x="420" y="223"/>
                    <a:pt x="446" y="253"/>
                  </a:cubicBezTo>
                  <a:cubicBezTo>
                    <a:pt x="466" y="278"/>
                    <a:pt x="495" y="298"/>
                    <a:pt x="527" y="299"/>
                  </a:cubicBezTo>
                  <a:cubicBezTo>
                    <a:pt x="547" y="299"/>
                    <a:pt x="547" y="269"/>
                    <a:pt x="527" y="269"/>
                  </a:cubicBezTo>
                  <a:cubicBezTo>
                    <a:pt x="525" y="269"/>
                    <a:pt x="523" y="268"/>
                    <a:pt x="522" y="268"/>
                  </a:cubicBezTo>
                  <a:cubicBezTo>
                    <a:pt x="522" y="268"/>
                    <a:pt x="517" y="267"/>
                    <a:pt x="516" y="267"/>
                  </a:cubicBezTo>
                  <a:cubicBezTo>
                    <a:pt x="514" y="267"/>
                    <a:pt x="511" y="266"/>
                    <a:pt x="509" y="265"/>
                  </a:cubicBezTo>
                  <a:cubicBezTo>
                    <a:pt x="508" y="265"/>
                    <a:pt x="507" y="264"/>
                    <a:pt x="507" y="264"/>
                  </a:cubicBezTo>
                  <a:cubicBezTo>
                    <a:pt x="508" y="265"/>
                    <a:pt x="504" y="263"/>
                    <a:pt x="503" y="263"/>
                  </a:cubicBezTo>
                  <a:cubicBezTo>
                    <a:pt x="499" y="260"/>
                    <a:pt x="494" y="257"/>
                    <a:pt x="490" y="254"/>
                  </a:cubicBezTo>
                  <a:cubicBezTo>
                    <a:pt x="489" y="254"/>
                    <a:pt x="488" y="253"/>
                    <a:pt x="487" y="253"/>
                  </a:cubicBezTo>
                  <a:cubicBezTo>
                    <a:pt x="486" y="252"/>
                    <a:pt x="486" y="251"/>
                    <a:pt x="485" y="250"/>
                  </a:cubicBezTo>
                  <a:cubicBezTo>
                    <a:pt x="482" y="248"/>
                    <a:pt x="479" y="245"/>
                    <a:pt x="477" y="243"/>
                  </a:cubicBezTo>
                  <a:cubicBezTo>
                    <a:pt x="456" y="222"/>
                    <a:pt x="440" y="195"/>
                    <a:pt x="429" y="167"/>
                  </a:cubicBezTo>
                  <a:cubicBezTo>
                    <a:pt x="408" y="118"/>
                    <a:pt x="400" y="56"/>
                    <a:pt x="355" y="22"/>
                  </a:cubicBezTo>
                  <a:cubicBezTo>
                    <a:pt x="338" y="9"/>
                    <a:pt x="314" y="2"/>
                    <a:pt x="293" y="2"/>
                  </a:cubicBezTo>
                  <a:cubicBezTo>
                    <a:pt x="276" y="2"/>
                    <a:pt x="259" y="0"/>
                    <a:pt x="242" y="3"/>
                  </a:cubicBezTo>
                  <a:cubicBezTo>
                    <a:pt x="183" y="13"/>
                    <a:pt x="160" y="76"/>
                    <a:pt x="140" y="124"/>
                  </a:cubicBezTo>
                  <a:cubicBezTo>
                    <a:pt x="131" y="144"/>
                    <a:pt x="121" y="164"/>
                    <a:pt x="112" y="184"/>
                  </a:cubicBezTo>
                  <a:cubicBezTo>
                    <a:pt x="104" y="201"/>
                    <a:pt x="96" y="217"/>
                    <a:pt x="87" y="232"/>
                  </a:cubicBezTo>
                  <a:cubicBezTo>
                    <a:pt x="82" y="239"/>
                    <a:pt x="81" y="241"/>
                    <a:pt x="75" y="247"/>
                  </a:cubicBezTo>
                  <a:cubicBezTo>
                    <a:pt x="73" y="249"/>
                    <a:pt x="70" y="252"/>
                    <a:pt x="68" y="254"/>
                  </a:cubicBezTo>
                  <a:cubicBezTo>
                    <a:pt x="67" y="254"/>
                    <a:pt x="67" y="255"/>
                    <a:pt x="66" y="255"/>
                  </a:cubicBezTo>
                  <a:cubicBezTo>
                    <a:pt x="66" y="255"/>
                    <a:pt x="66" y="255"/>
                    <a:pt x="66" y="255"/>
                  </a:cubicBezTo>
                  <a:cubicBezTo>
                    <a:pt x="65" y="256"/>
                    <a:pt x="64" y="257"/>
                    <a:pt x="62" y="258"/>
                  </a:cubicBezTo>
                  <a:cubicBezTo>
                    <a:pt x="60" y="259"/>
                    <a:pt x="58" y="260"/>
                    <a:pt x="55" y="262"/>
                  </a:cubicBezTo>
                  <a:cubicBezTo>
                    <a:pt x="56" y="261"/>
                    <a:pt x="53" y="263"/>
                    <a:pt x="52" y="263"/>
                  </a:cubicBezTo>
                  <a:cubicBezTo>
                    <a:pt x="51" y="263"/>
                    <a:pt x="49" y="264"/>
                    <a:pt x="47" y="264"/>
                  </a:cubicBezTo>
                  <a:cubicBezTo>
                    <a:pt x="46" y="265"/>
                    <a:pt x="44" y="265"/>
                    <a:pt x="43" y="265"/>
                  </a:cubicBezTo>
                  <a:cubicBezTo>
                    <a:pt x="42" y="266"/>
                    <a:pt x="39" y="266"/>
                    <a:pt x="39" y="266"/>
                  </a:cubicBezTo>
                  <a:cubicBezTo>
                    <a:pt x="35" y="267"/>
                    <a:pt x="32" y="267"/>
                    <a:pt x="28" y="267"/>
                  </a:cubicBezTo>
                  <a:cubicBezTo>
                    <a:pt x="8" y="267"/>
                    <a:pt x="8" y="297"/>
                    <a:pt x="28" y="297"/>
                  </a:cubicBezTo>
                  <a:cubicBezTo>
                    <a:pt x="52" y="297"/>
                    <a:pt x="74" y="289"/>
                    <a:pt x="92" y="273"/>
                  </a:cubicBezTo>
                  <a:cubicBezTo>
                    <a:pt x="111" y="255"/>
                    <a:pt x="123" y="231"/>
                    <a:pt x="134" y="208"/>
                  </a:cubicBezTo>
                  <a:cubicBezTo>
                    <a:pt x="145" y="186"/>
                    <a:pt x="155" y="164"/>
                    <a:pt x="165" y="141"/>
                  </a:cubicBezTo>
                  <a:cubicBezTo>
                    <a:pt x="165" y="257"/>
                    <a:pt x="165" y="257"/>
                    <a:pt x="165" y="257"/>
                  </a:cubicBezTo>
                  <a:cubicBezTo>
                    <a:pt x="165" y="260"/>
                    <a:pt x="164" y="263"/>
                    <a:pt x="165" y="266"/>
                  </a:cubicBezTo>
                  <a:cubicBezTo>
                    <a:pt x="165" y="270"/>
                    <a:pt x="166" y="274"/>
                    <a:pt x="167" y="277"/>
                  </a:cubicBezTo>
                  <a:cubicBezTo>
                    <a:pt x="163" y="278"/>
                    <a:pt x="158" y="278"/>
                    <a:pt x="153" y="279"/>
                  </a:cubicBezTo>
                  <a:cubicBezTo>
                    <a:pt x="126" y="281"/>
                    <a:pt x="99" y="285"/>
                    <a:pt x="73" y="292"/>
                  </a:cubicBezTo>
                  <a:cubicBezTo>
                    <a:pt x="43" y="301"/>
                    <a:pt x="0" y="323"/>
                    <a:pt x="14" y="362"/>
                  </a:cubicBezTo>
                  <a:cubicBezTo>
                    <a:pt x="26" y="394"/>
                    <a:pt x="62" y="412"/>
                    <a:pt x="91" y="424"/>
                  </a:cubicBezTo>
                  <a:cubicBezTo>
                    <a:pt x="141" y="445"/>
                    <a:pt x="196" y="452"/>
                    <a:pt x="250" y="455"/>
                  </a:cubicBezTo>
                  <a:cubicBezTo>
                    <a:pt x="257" y="455"/>
                    <a:pt x="262" y="450"/>
                    <a:pt x="264" y="444"/>
                  </a:cubicBezTo>
                  <a:cubicBezTo>
                    <a:pt x="263" y="446"/>
                    <a:pt x="266" y="441"/>
                    <a:pt x="266" y="440"/>
                  </a:cubicBezTo>
                  <a:cubicBezTo>
                    <a:pt x="267" y="438"/>
                    <a:pt x="268" y="437"/>
                    <a:pt x="270" y="435"/>
                  </a:cubicBezTo>
                  <a:cubicBezTo>
                    <a:pt x="271" y="433"/>
                    <a:pt x="273" y="432"/>
                    <a:pt x="274" y="431"/>
                  </a:cubicBezTo>
                  <a:cubicBezTo>
                    <a:pt x="275" y="430"/>
                    <a:pt x="276" y="430"/>
                    <a:pt x="276" y="430"/>
                  </a:cubicBezTo>
                  <a:cubicBezTo>
                    <a:pt x="276" y="430"/>
                    <a:pt x="277" y="430"/>
                    <a:pt x="277" y="430"/>
                  </a:cubicBezTo>
                  <a:cubicBezTo>
                    <a:pt x="278" y="430"/>
                    <a:pt x="281" y="431"/>
                    <a:pt x="279" y="430"/>
                  </a:cubicBezTo>
                  <a:cubicBezTo>
                    <a:pt x="282" y="431"/>
                    <a:pt x="282" y="432"/>
                    <a:pt x="284" y="434"/>
                  </a:cubicBezTo>
                  <a:cubicBezTo>
                    <a:pt x="286" y="436"/>
                    <a:pt x="287" y="437"/>
                    <a:pt x="288" y="439"/>
                  </a:cubicBezTo>
                  <a:cubicBezTo>
                    <a:pt x="289" y="440"/>
                    <a:pt x="289" y="441"/>
                    <a:pt x="290" y="442"/>
                  </a:cubicBezTo>
                  <a:cubicBezTo>
                    <a:pt x="290" y="442"/>
                    <a:pt x="292" y="447"/>
                    <a:pt x="291" y="444"/>
                  </a:cubicBezTo>
                  <a:cubicBezTo>
                    <a:pt x="293" y="450"/>
                    <a:pt x="298" y="455"/>
                    <a:pt x="305" y="455"/>
                  </a:cubicBezTo>
                  <a:cubicBezTo>
                    <a:pt x="363" y="452"/>
                    <a:pt x="422" y="443"/>
                    <a:pt x="476" y="419"/>
                  </a:cubicBezTo>
                  <a:cubicBezTo>
                    <a:pt x="504" y="407"/>
                    <a:pt x="542" y="384"/>
                    <a:pt x="544" y="350"/>
                  </a:cubicBezTo>
                  <a:cubicBezTo>
                    <a:pt x="544" y="349"/>
                    <a:pt x="544" y="348"/>
                    <a:pt x="544" y="348"/>
                  </a:cubicBezTo>
                  <a:cubicBezTo>
                    <a:pt x="543" y="307"/>
                    <a:pt x="492" y="294"/>
                    <a:pt x="461" y="287"/>
                  </a:cubicBezTo>
                  <a:close/>
                  <a:moveTo>
                    <a:pt x="195" y="261"/>
                  </a:moveTo>
                  <a:cubicBezTo>
                    <a:pt x="195" y="77"/>
                    <a:pt x="195" y="77"/>
                    <a:pt x="195" y="77"/>
                  </a:cubicBezTo>
                  <a:cubicBezTo>
                    <a:pt x="198" y="72"/>
                    <a:pt x="201" y="67"/>
                    <a:pt x="205" y="62"/>
                  </a:cubicBezTo>
                  <a:cubicBezTo>
                    <a:pt x="205" y="61"/>
                    <a:pt x="206" y="60"/>
                    <a:pt x="206" y="59"/>
                  </a:cubicBezTo>
                  <a:cubicBezTo>
                    <a:pt x="207" y="58"/>
                    <a:pt x="208" y="57"/>
                    <a:pt x="209" y="57"/>
                  </a:cubicBezTo>
                  <a:cubicBezTo>
                    <a:pt x="211" y="54"/>
                    <a:pt x="213" y="52"/>
                    <a:pt x="215" y="49"/>
                  </a:cubicBezTo>
                  <a:cubicBezTo>
                    <a:pt x="217" y="48"/>
                    <a:pt x="218" y="47"/>
                    <a:pt x="219" y="47"/>
                  </a:cubicBezTo>
                  <a:cubicBezTo>
                    <a:pt x="219" y="46"/>
                    <a:pt x="220" y="45"/>
                    <a:pt x="221" y="45"/>
                  </a:cubicBezTo>
                  <a:cubicBezTo>
                    <a:pt x="223" y="43"/>
                    <a:pt x="225" y="42"/>
                    <a:pt x="227" y="41"/>
                  </a:cubicBezTo>
                  <a:cubicBezTo>
                    <a:pt x="229" y="39"/>
                    <a:pt x="232" y="38"/>
                    <a:pt x="234" y="37"/>
                  </a:cubicBezTo>
                  <a:cubicBezTo>
                    <a:pt x="234" y="37"/>
                    <a:pt x="235" y="37"/>
                    <a:pt x="235" y="37"/>
                  </a:cubicBezTo>
                  <a:cubicBezTo>
                    <a:pt x="235" y="37"/>
                    <a:pt x="235" y="36"/>
                    <a:pt x="236" y="36"/>
                  </a:cubicBezTo>
                  <a:cubicBezTo>
                    <a:pt x="238" y="35"/>
                    <a:pt x="240" y="35"/>
                    <a:pt x="241" y="34"/>
                  </a:cubicBezTo>
                  <a:cubicBezTo>
                    <a:pt x="244" y="33"/>
                    <a:pt x="247" y="33"/>
                    <a:pt x="250" y="32"/>
                  </a:cubicBezTo>
                  <a:cubicBezTo>
                    <a:pt x="250" y="32"/>
                    <a:pt x="250" y="32"/>
                    <a:pt x="250" y="32"/>
                  </a:cubicBezTo>
                  <a:cubicBezTo>
                    <a:pt x="254" y="32"/>
                    <a:pt x="257" y="32"/>
                    <a:pt x="260" y="32"/>
                  </a:cubicBezTo>
                  <a:cubicBezTo>
                    <a:pt x="270" y="32"/>
                    <a:pt x="280" y="32"/>
                    <a:pt x="289" y="32"/>
                  </a:cubicBezTo>
                  <a:cubicBezTo>
                    <a:pt x="298" y="32"/>
                    <a:pt x="302" y="32"/>
                    <a:pt x="310" y="34"/>
                  </a:cubicBezTo>
                  <a:cubicBezTo>
                    <a:pt x="313" y="35"/>
                    <a:pt x="316" y="36"/>
                    <a:pt x="319" y="37"/>
                  </a:cubicBezTo>
                  <a:cubicBezTo>
                    <a:pt x="320" y="37"/>
                    <a:pt x="322" y="38"/>
                    <a:pt x="323" y="38"/>
                  </a:cubicBezTo>
                  <a:cubicBezTo>
                    <a:pt x="323" y="38"/>
                    <a:pt x="324" y="38"/>
                    <a:pt x="324" y="38"/>
                  </a:cubicBezTo>
                  <a:cubicBezTo>
                    <a:pt x="324" y="38"/>
                    <a:pt x="324" y="39"/>
                    <a:pt x="325" y="39"/>
                  </a:cubicBezTo>
                  <a:cubicBezTo>
                    <a:pt x="329" y="41"/>
                    <a:pt x="334" y="44"/>
                    <a:pt x="338" y="47"/>
                  </a:cubicBezTo>
                  <a:cubicBezTo>
                    <a:pt x="339" y="47"/>
                    <a:pt x="340" y="48"/>
                    <a:pt x="340" y="48"/>
                  </a:cubicBezTo>
                  <a:cubicBezTo>
                    <a:pt x="341" y="49"/>
                    <a:pt x="342" y="50"/>
                    <a:pt x="343" y="51"/>
                  </a:cubicBezTo>
                  <a:cubicBezTo>
                    <a:pt x="345" y="53"/>
                    <a:pt x="347" y="55"/>
                    <a:pt x="349" y="57"/>
                  </a:cubicBezTo>
                  <a:cubicBezTo>
                    <a:pt x="349" y="57"/>
                    <a:pt x="350" y="58"/>
                    <a:pt x="351" y="60"/>
                  </a:cubicBezTo>
                  <a:cubicBezTo>
                    <a:pt x="351" y="60"/>
                    <a:pt x="351" y="60"/>
                    <a:pt x="352" y="60"/>
                  </a:cubicBezTo>
                  <a:cubicBezTo>
                    <a:pt x="352" y="60"/>
                    <a:pt x="352" y="60"/>
                    <a:pt x="352" y="61"/>
                  </a:cubicBezTo>
                  <a:cubicBezTo>
                    <a:pt x="354" y="63"/>
                    <a:pt x="356" y="66"/>
                    <a:pt x="357" y="68"/>
                  </a:cubicBezTo>
                  <a:cubicBezTo>
                    <a:pt x="358" y="70"/>
                    <a:pt x="359" y="72"/>
                    <a:pt x="361" y="74"/>
                  </a:cubicBezTo>
                  <a:cubicBezTo>
                    <a:pt x="360" y="75"/>
                    <a:pt x="360" y="75"/>
                    <a:pt x="360" y="76"/>
                  </a:cubicBezTo>
                  <a:cubicBezTo>
                    <a:pt x="360" y="257"/>
                    <a:pt x="360" y="257"/>
                    <a:pt x="360" y="257"/>
                  </a:cubicBezTo>
                  <a:cubicBezTo>
                    <a:pt x="360" y="259"/>
                    <a:pt x="361" y="263"/>
                    <a:pt x="360" y="264"/>
                  </a:cubicBezTo>
                  <a:cubicBezTo>
                    <a:pt x="360" y="268"/>
                    <a:pt x="359" y="269"/>
                    <a:pt x="357" y="271"/>
                  </a:cubicBezTo>
                  <a:cubicBezTo>
                    <a:pt x="358" y="270"/>
                    <a:pt x="357" y="272"/>
                    <a:pt x="357" y="272"/>
                  </a:cubicBezTo>
                  <a:cubicBezTo>
                    <a:pt x="356" y="272"/>
                    <a:pt x="354" y="273"/>
                    <a:pt x="355" y="273"/>
                  </a:cubicBezTo>
                  <a:cubicBezTo>
                    <a:pt x="355" y="273"/>
                    <a:pt x="354" y="273"/>
                    <a:pt x="354" y="273"/>
                  </a:cubicBezTo>
                  <a:cubicBezTo>
                    <a:pt x="354" y="273"/>
                    <a:pt x="354" y="273"/>
                    <a:pt x="353" y="273"/>
                  </a:cubicBezTo>
                  <a:cubicBezTo>
                    <a:pt x="307" y="273"/>
                    <a:pt x="307" y="273"/>
                    <a:pt x="307" y="273"/>
                  </a:cubicBezTo>
                  <a:cubicBezTo>
                    <a:pt x="295" y="273"/>
                    <a:pt x="282" y="273"/>
                    <a:pt x="270" y="273"/>
                  </a:cubicBezTo>
                  <a:cubicBezTo>
                    <a:pt x="202" y="273"/>
                    <a:pt x="202" y="273"/>
                    <a:pt x="202" y="273"/>
                  </a:cubicBezTo>
                  <a:cubicBezTo>
                    <a:pt x="201" y="273"/>
                    <a:pt x="201" y="273"/>
                    <a:pt x="200" y="273"/>
                  </a:cubicBezTo>
                  <a:cubicBezTo>
                    <a:pt x="197" y="271"/>
                    <a:pt x="195" y="269"/>
                    <a:pt x="195" y="264"/>
                  </a:cubicBezTo>
                  <a:cubicBezTo>
                    <a:pt x="195" y="263"/>
                    <a:pt x="195" y="262"/>
                    <a:pt x="195" y="261"/>
                  </a:cubicBezTo>
                  <a:close/>
                  <a:moveTo>
                    <a:pt x="513" y="350"/>
                  </a:moveTo>
                  <a:cubicBezTo>
                    <a:pt x="513" y="350"/>
                    <a:pt x="513" y="351"/>
                    <a:pt x="513" y="351"/>
                  </a:cubicBezTo>
                  <a:cubicBezTo>
                    <a:pt x="513" y="352"/>
                    <a:pt x="513" y="352"/>
                    <a:pt x="513" y="353"/>
                  </a:cubicBezTo>
                  <a:cubicBezTo>
                    <a:pt x="512" y="353"/>
                    <a:pt x="512" y="355"/>
                    <a:pt x="511" y="356"/>
                  </a:cubicBezTo>
                  <a:cubicBezTo>
                    <a:pt x="511" y="357"/>
                    <a:pt x="510" y="358"/>
                    <a:pt x="509" y="359"/>
                  </a:cubicBezTo>
                  <a:cubicBezTo>
                    <a:pt x="509" y="360"/>
                    <a:pt x="508" y="361"/>
                    <a:pt x="507" y="361"/>
                  </a:cubicBezTo>
                  <a:cubicBezTo>
                    <a:pt x="505" y="364"/>
                    <a:pt x="503" y="366"/>
                    <a:pt x="501" y="368"/>
                  </a:cubicBezTo>
                  <a:cubicBezTo>
                    <a:pt x="500" y="369"/>
                    <a:pt x="498" y="370"/>
                    <a:pt x="497" y="372"/>
                  </a:cubicBezTo>
                  <a:cubicBezTo>
                    <a:pt x="497" y="372"/>
                    <a:pt x="496" y="372"/>
                    <a:pt x="495" y="373"/>
                  </a:cubicBezTo>
                  <a:cubicBezTo>
                    <a:pt x="495" y="373"/>
                    <a:pt x="495" y="373"/>
                    <a:pt x="495" y="373"/>
                  </a:cubicBezTo>
                  <a:cubicBezTo>
                    <a:pt x="495" y="373"/>
                    <a:pt x="495" y="373"/>
                    <a:pt x="495" y="373"/>
                  </a:cubicBezTo>
                  <a:cubicBezTo>
                    <a:pt x="492" y="376"/>
                    <a:pt x="488" y="378"/>
                    <a:pt x="485" y="380"/>
                  </a:cubicBezTo>
                  <a:cubicBezTo>
                    <a:pt x="477" y="385"/>
                    <a:pt x="468" y="390"/>
                    <a:pt x="459" y="394"/>
                  </a:cubicBezTo>
                  <a:cubicBezTo>
                    <a:pt x="456" y="395"/>
                    <a:pt x="458" y="394"/>
                    <a:pt x="454" y="396"/>
                  </a:cubicBezTo>
                  <a:cubicBezTo>
                    <a:pt x="452" y="397"/>
                    <a:pt x="449" y="398"/>
                    <a:pt x="447" y="398"/>
                  </a:cubicBezTo>
                  <a:cubicBezTo>
                    <a:pt x="442" y="400"/>
                    <a:pt x="436" y="402"/>
                    <a:pt x="431" y="404"/>
                  </a:cubicBezTo>
                  <a:cubicBezTo>
                    <a:pt x="419" y="408"/>
                    <a:pt x="406" y="411"/>
                    <a:pt x="394" y="414"/>
                  </a:cubicBezTo>
                  <a:cubicBezTo>
                    <a:pt x="367" y="419"/>
                    <a:pt x="341" y="423"/>
                    <a:pt x="314" y="424"/>
                  </a:cubicBezTo>
                  <a:cubicBezTo>
                    <a:pt x="306" y="411"/>
                    <a:pt x="294" y="400"/>
                    <a:pt x="278" y="399"/>
                  </a:cubicBezTo>
                  <a:cubicBezTo>
                    <a:pt x="262" y="399"/>
                    <a:pt x="249" y="411"/>
                    <a:pt x="241" y="424"/>
                  </a:cubicBezTo>
                  <a:cubicBezTo>
                    <a:pt x="209" y="422"/>
                    <a:pt x="178" y="418"/>
                    <a:pt x="147" y="410"/>
                  </a:cubicBezTo>
                  <a:cubicBezTo>
                    <a:pt x="120" y="404"/>
                    <a:pt x="97" y="396"/>
                    <a:pt x="75" y="383"/>
                  </a:cubicBezTo>
                  <a:cubicBezTo>
                    <a:pt x="70" y="380"/>
                    <a:pt x="66" y="378"/>
                    <a:pt x="62" y="375"/>
                  </a:cubicBezTo>
                  <a:cubicBezTo>
                    <a:pt x="62" y="374"/>
                    <a:pt x="61" y="374"/>
                    <a:pt x="61" y="374"/>
                  </a:cubicBezTo>
                  <a:cubicBezTo>
                    <a:pt x="60" y="373"/>
                    <a:pt x="59" y="372"/>
                    <a:pt x="59" y="372"/>
                  </a:cubicBezTo>
                  <a:cubicBezTo>
                    <a:pt x="57" y="371"/>
                    <a:pt x="55" y="369"/>
                    <a:pt x="53" y="367"/>
                  </a:cubicBezTo>
                  <a:cubicBezTo>
                    <a:pt x="52" y="366"/>
                    <a:pt x="50" y="365"/>
                    <a:pt x="49" y="363"/>
                  </a:cubicBezTo>
                  <a:cubicBezTo>
                    <a:pt x="49" y="362"/>
                    <a:pt x="48" y="362"/>
                    <a:pt x="47" y="361"/>
                  </a:cubicBezTo>
                  <a:cubicBezTo>
                    <a:pt x="47" y="361"/>
                    <a:pt x="47" y="361"/>
                    <a:pt x="47" y="361"/>
                  </a:cubicBezTo>
                  <a:cubicBezTo>
                    <a:pt x="46" y="360"/>
                    <a:pt x="46" y="358"/>
                    <a:pt x="45" y="357"/>
                  </a:cubicBezTo>
                  <a:cubicBezTo>
                    <a:pt x="44" y="356"/>
                    <a:pt x="43" y="354"/>
                    <a:pt x="43" y="353"/>
                  </a:cubicBezTo>
                  <a:cubicBezTo>
                    <a:pt x="42" y="352"/>
                    <a:pt x="42" y="351"/>
                    <a:pt x="42" y="351"/>
                  </a:cubicBezTo>
                  <a:cubicBezTo>
                    <a:pt x="42" y="350"/>
                    <a:pt x="42" y="350"/>
                    <a:pt x="42" y="349"/>
                  </a:cubicBezTo>
                  <a:cubicBezTo>
                    <a:pt x="42" y="348"/>
                    <a:pt x="42" y="347"/>
                    <a:pt x="42" y="346"/>
                  </a:cubicBezTo>
                  <a:cubicBezTo>
                    <a:pt x="42" y="346"/>
                    <a:pt x="42" y="345"/>
                    <a:pt x="42" y="345"/>
                  </a:cubicBezTo>
                  <a:cubicBezTo>
                    <a:pt x="42" y="344"/>
                    <a:pt x="42" y="344"/>
                    <a:pt x="42" y="344"/>
                  </a:cubicBezTo>
                  <a:cubicBezTo>
                    <a:pt x="42" y="344"/>
                    <a:pt x="42" y="344"/>
                    <a:pt x="42" y="344"/>
                  </a:cubicBezTo>
                  <a:cubicBezTo>
                    <a:pt x="43" y="343"/>
                    <a:pt x="44" y="342"/>
                    <a:pt x="44" y="341"/>
                  </a:cubicBezTo>
                  <a:cubicBezTo>
                    <a:pt x="45" y="340"/>
                    <a:pt x="45" y="340"/>
                    <a:pt x="45" y="339"/>
                  </a:cubicBezTo>
                  <a:cubicBezTo>
                    <a:pt x="47" y="338"/>
                    <a:pt x="48" y="337"/>
                    <a:pt x="49" y="336"/>
                  </a:cubicBezTo>
                  <a:cubicBezTo>
                    <a:pt x="50" y="335"/>
                    <a:pt x="50" y="335"/>
                    <a:pt x="51" y="334"/>
                  </a:cubicBezTo>
                  <a:cubicBezTo>
                    <a:pt x="53" y="333"/>
                    <a:pt x="54" y="332"/>
                    <a:pt x="56" y="332"/>
                  </a:cubicBezTo>
                  <a:cubicBezTo>
                    <a:pt x="58" y="331"/>
                    <a:pt x="59" y="330"/>
                    <a:pt x="61" y="329"/>
                  </a:cubicBezTo>
                  <a:cubicBezTo>
                    <a:pt x="62" y="328"/>
                    <a:pt x="63" y="328"/>
                    <a:pt x="64" y="327"/>
                  </a:cubicBezTo>
                  <a:cubicBezTo>
                    <a:pt x="64" y="327"/>
                    <a:pt x="64" y="327"/>
                    <a:pt x="65" y="327"/>
                  </a:cubicBezTo>
                  <a:cubicBezTo>
                    <a:pt x="65" y="327"/>
                    <a:pt x="65" y="327"/>
                    <a:pt x="65" y="327"/>
                  </a:cubicBezTo>
                  <a:cubicBezTo>
                    <a:pt x="75" y="323"/>
                    <a:pt x="85" y="320"/>
                    <a:pt x="96" y="318"/>
                  </a:cubicBezTo>
                  <a:cubicBezTo>
                    <a:pt x="124" y="311"/>
                    <a:pt x="149" y="309"/>
                    <a:pt x="178" y="307"/>
                  </a:cubicBezTo>
                  <a:cubicBezTo>
                    <a:pt x="199" y="305"/>
                    <a:pt x="220" y="304"/>
                    <a:pt x="241" y="303"/>
                  </a:cubicBezTo>
                  <a:cubicBezTo>
                    <a:pt x="317" y="303"/>
                    <a:pt x="317" y="303"/>
                    <a:pt x="317" y="303"/>
                  </a:cubicBezTo>
                  <a:cubicBezTo>
                    <a:pt x="344" y="304"/>
                    <a:pt x="370" y="306"/>
                    <a:pt x="396" y="308"/>
                  </a:cubicBezTo>
                  <a:cubicBezTo>
                    <a:pt x="426" y="311"/>
                    <a:pt x="457" y="315"/>
                    <a:pt x="487" y="326"/>
                  </a:cubicBezTo>
                  <a:cubicBezTo>
                    <a:pt x="488" y="326"/>
                    <a:pt x="489" y="326"/>
                    <a:pt x="490" y="327"/>
                  </a:cubicBezTo>
                  <a:cubicBezTo>
                    <a:pt x="490" y="327"/>
                    <a:pt x="490" y="327"/>
                    <a:pt x="490" y="327"/>
                  </a:cubicBezTo>
                  <a:cubicBezTo>
                    <a:pt x="491" y="327"/>
                    <a:pt x="491" y="327"/>
                    <a:pt x="491" y="327"/>
                  </a:cubicBezTo>
                  <a:cubicBezTo>
                    <a:pt x="494" y="329"/>
                    <a:pt x="496" y="330"/>
                    <a:pt x="498" y="331"/>
                  </a:cubicBezTo>
                  <a:cubicBezTo>
                    <a:pt x="501" y="332"/>
                    <a:pt x="503" y="334"/>
                    <a:pt x="505" y="335"/>
                  </a:cubicBezTo>
                  <a:cubicBezTo>
                    <a:pt x="505" y="335"/>
                    <a:pt x="505" y="335"/>
                    <a:pt x="506" y="336"/>
                  </a:cubicBezTo>
                  <a:cubicBezTo>
                    <a:pt x="506" y="336"/>
                    <a:pt x="507" y="337"/>
                    <a:pt x="508" y="337"/>
                  </a:cubicBezTo>
                  <a:cubicBezTo>
                    <a:pt x="509" y="338"/>
                    <a:pt x="509" y="339"/>
                    <a:pt x="510" y="340"/>
                  </a:cubicBezTo>
                  <a:cubicBezTo>
                    <a:pt x="510" y="340"/>
                    <a:pt x="512" y="343"/>
                    <a:pt x="513" y="344"/>
                  </a:cubicBezTo>
                  <a:cubicBezTo>
                    <a:pt x="513" y="344"/>
                    <a:pt x="513" y="345"/>
                    <a:pt x="513" y="346"/>
                  </a:cubicBezTo>
                  <a:cubicBezTo>
                    <a:pt x="514" y="346"/>
                    <a:pt x="514" y="346"/>
                    <a:pt x="514" y="346"/>
                  </a:cubicBezTo>
                  <a:cubicBezTo>
                    <a:pt x="514" y="347"/>
                    <a:pt x="514" y="347"/>
                    <a:pt x="514" y="348"/>
                  </a:cubicBezTo>
                  <a:cubicBezTo>
                    <a:pt x="514" y="348"/>
                    <a:pt x="514" y="349"/>
                    <a:pt x="513" y="350"/>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p>
          </p:txBody>
        </p:sp>
        <p:sp>
          <p:nvSpPr>
            <p:cNvPr id="22" name="Freeform 23"/>
            <p:cNvSpPr>
              <a:spLocks noEditPoints="1"/>
            </p:cNvSpPr>
            <p:nvPr/>
          </p:nvSpPr>
          <p:spPr bwMode="auto">
            <a:xfrm>
              <a:off x="5653403" y="2081995"/>
              <a:ext cx="87022" cy="83171"/>
            </a:xfrm>
            <a:custGeom>
              <a:avLst/>
              <a:gdLst>
                <a:gd name="T0" fmla="*/ 60 w 216"/>
                <a:gd name="T1" fmla="*/ 193 h 208"/>
                <a:gd name="T2" fmla="*/ 150 w 216"/>
                <a:gd name="T3" fmla="*/ 195 h 208"/>
                <a:gd name="T4" fmla="*/ 206 w 216"/>
                <a:gd name="T5" fmla="*/ 80 h 208"/>
                <a:gd name="T6" fmla="*/ 107 w 216"/>
                <a:gd name="T7" fmla="*/ 0 h 208"/>
                <a:gd name="T8" fmla="*/ 28 w 216"/>
                <a:gd name="T9" fmla="*/ 38 h 208"/>
                <a:gd name="T10" fmla="*/ 7 w 216"/>
                <a:gd name="T11" fmla="*/ 125 h 208"/>
                <a:gd name="T12" fmla="*/ 60 w 216"/>
                <a:gd name="T13" fmla="*/ 193 h 208"/>
                <a:gd name="T14" fmla="*/ 43 w 216"/>
                <a:gd name="T15" fmla="*/ 68 h 208"/>
                <a:gd name="T16" fmla="*/ 107 w 216"/>
                <a:gd name="T17" fmla="*/ 31 h 208"/>
                <a:gd name="T18" fmla="*/ 168 w 216"/>
                <a:gd name="T19" fmla="*/ 65 h 208"/>
                <a:gd name="T20" fmla="*/ 170 w 216"/>
                <a:gd name="T21" fmla="*/ 137 h 208"/>
                <a:gd name="T22" fmla="*/ 110 w 216"/>
                <a:gd name="T23" fmla="*/ 174 h 208"/>
                <a:gd name="T24" fmla="*/ 47 w 216"/>
                <a:gd name="T25" fmla="*/ 143 h 208"/>
                <a:gd name="T26" fmla="*/ 43 w 216"/>
                <a:gd name="T27" fmla="*/ 6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08">
                  <a:moveTo>
                    <a:pt x="60" y="193"/>
                  </a:moveTo>
                  <a:cubicBezTo>
                    <a:pt x="88" y="208"/>
                    <a:pt x="121" y="208"/>
                    <a:pt x="150" y="195"/>
                  </a:cubicBezTo>
                  <a:cubicBezTo>
                    <a:pt x="194" y="175"/>
                    <a:pt x="216" y="125"/>
                    <a:pt x="206" y="80"/>
                  </a:cubicBezTo>
                  <a:cubicBezTo>
                    <a:pt x="196" y="34"/>
                    <a:pt x="153" y="1"/>
                    <a:pt x="107" y="0"/>
                  </a:cubicBezTo>
                  <a:cubicBezTo>
                    <a:pt x="76" y="1"/>
                    <a:pt x="47" y="14"/>
                    <a:pt x="28" y="38"/>
                  </a:cubicBezTo>
                  <a:cubicBezTo>
                    <a:pt x="8" y="62"/>
                    <a:pt x="0" y="94"/>
                    <a:pt x="7" y="125"/>
                  </a:cubicBezTo>
                  <a:cubicBezTo>
                    <a:pt x="13" y="154"/>
                    <a:pt x="34" y="180"/>
                    <a:pt x="60" y="193"/>
                  </a:cubicBezTo>
                  <a:close/>
                  <a:moveTo>
                    <a:pt x="43" y="68"/>
                  </a:moveTo>
                  <a:cubicBezTo>
                    <a:pt x="56" y="45"/>
                    <a:pt x="81" y="31"/>
                    <a:pt x="107" y="31"/>
                  </a:cubicBezTo>
                  <a:cubicBezTo>
                    <a:pt x="132" y="31"/>
                    <a:pt x="155" y="44"/>
                    <a:pt x="168" y="65"/>
                  </a:cubicBezTo>
                  <a:cubicBezTo>
                    <a:pt x="182" y="87"/>
                    <a:pt x="182" y="115"/>
                    <a:pt x="170" y="137"/>
                  </a:cubicBezTo>
                  <a:cubicBezTo>
                    <a:pt x="158" y="159"/>
                    <a:pt x="134" y="173"/>
                    <a:pt x="110" y="174"/>
                  </a:cubicBezTo>
                  <a:cubicBezTo>
                    <a:pt x="85" y="176"/>
                    <a:pt x="60" y="163"/>
                    <a:pt x="47" y="143"/>
                  </a:cubicBezTo>
                  <a:cubicBezTo>
                    <a:pt x="32" y="120"/>
                    <a:pt x="31" y="91"/>
                    <a:pt x="43" y="68"/>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p>
          </p:txBody>
        </p:sp>
      </p:grpSp>
      <p:grpSp>
        <p:nvGrpSpPr>
          <p:cNvPr id="23" name="Group 22"/>
          <p:cNvGrpSpPr/>
          <p:nvPr/>
        </p:nvGrpSpPr>
        <p:grpSpPr>
          <a:xfrm>
            <a:off x="4449897" y="2381760"/>
            <a:ext cx="434734" cy="349530"/>
            <a:chOff x="5933192" y="2032679"/>
            <a:chExt cx="579644" cy="466039"/>
          </a:xfrm>
        </p:grpSpPr>
        <p:sp>
          <p:nvSpPr>
            <p:cNvPr id="24" name="Rectangle 23"/>
            <p:cNvSpPr/>
            <p:nvPr/>
          </p:nvSpPr>
          <p:spPr>
            <a:xfrm>
              <a:off x="5933192" y="2032679"/>
              <a:ext cx="579644" cy="333595"/>
            </a:xfrm>
            <a:prstGeom prst="rect">
              <a:avLst/>
            </a:prstGeom>
          </p:spPr>
          <p:txBody>
            <a:bodyPr wrap="none">
              <a:spAutoFit/>
            </a:bodyPr>
            <a:lstStyle/>
            <a:p>
              <a:pPr>
                <a:lnSpc>
                  <a:spcPct val="114000"/>
                </a:lnSpc>
              </a:pPr>
              <a:r>
                <a:rPr lang="en-US" sz="900" b="1" dirty="0">
                  <a:latin typeface="Arial"/>
                  <a:cs typeface="Arial"/>
                </a:rPr>
                <a:t>Blue</a:t>
              </a:r>
            </a:p>
          </p:txBody>
        </p:sp>
        <p:sp>
          <p:nvSpPr>
            <p:cNvPr id="25" name="Rectangle 24"/>
            <p:cNvSpPr/>
            <p:nvPr/>
          </p:nvSpPr>
          <p:spPr>
            <a:xfrm>
              <a:off x="5933192" y="2182648"/>
              <a:ext cx="530487" cy="316070"/>
            </a:xfrm>
            <a:prstGeom prst="rect">
              <a:avLst/>
            </a:prstGeom>
          </p:spPr>
          <p:txBody>
            <a:bodyPr wrap="none">
              <a:spAutoFit/>
            </a:bodyPr>
            <a:lstStyle/>
            <a:p>
              <a:pPr>
                <a:lnSpc>
                  <a:spcPct val="114000"/>
                </a:lnSpc>
              </a:pPr>
              <a:r>
                <a:rPr lang="en-US" sz="825" b="1" dirty="0">
                  <a:latin typeface="Arial"/>
                  <a:cs typeface="Arial"/>
                </a:rPr>
                <a:t>13%</a:t>
              </a:r>
            </a:p>
          </p:txBody>
        </p:sp>
      </p:grpSp>
      <p:grpSp>
        <p:nvGrpSpPr>
          <p:cNvPr id="26" name="Group 25"/>
          <p:cNvGrpSpPr/>
          <p:nvPr/>
        </p:nvGrpSpPr>
        <p:grpSpPr>
          <a:xfrm>
            <a:off x="2609707" y="4753955"/>
            <a:ext cx="1007582" cy="243313"/>
            <a:chOff x="3479609" y="5195606"/>
            <a:chExt cx="1343442" cy="324417"/>
          </a:xfrm>
        </p:grpSpPr>
        <p:cxnSp>
          <p:nvCxnSpPr>
            <p:cNvPr id="27" name="Straight Connector 26"/>
            <p:cNvCxnSpPr/>
            <p:nvPr/>
          </p:nvCxnSpPr>
          <p:spPr>
            <a:xfrm>
              <a:off x="3479609" y="5195606"/>
              <a:ext cx="280092" cy="324417"/>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59502" y="5519185"/>
              <a:ext cx="1063549" cy="0"/>
            </a:xfrm>
            <a:prstGeom prst="line">
              <a:avLst/>
            </a:prstGeom>
            <a:ln>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2733533" y="5071418"/>
            <a:ext cx="323981" cy="323981"/>
            <a:chOff x="3644711" y="5618891"/>
            <a:chExt cx="431974" cy="431974"/>
          </a:xfrm>
        </p:grpSpPr>
        <p:sp>
          <p:nvSpPr>
            <p:cNvPr id="30" name="Oval 29"/>
            <p:cNvSpPr/>
            <p:nvPr/>
          </p:nvSpPr>
          <p:spPr>
            <a:xfrm>
              <a:off x="3644711" y="5618891"/>
              <a:ext cx="431974" cy="431974"/>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31" name="Freeform 9"/>
            <p:cNvSpPr>
              <a:spLocks noEditPoints="1"/>
            </p:cNvSpPr>
            <p:nvPr/>
          </p:nvSpPr>
          <p:spPr bwMode="auto">
            <a:xfrm>
              <a:off x="3745207" y="5719278"/>
              <a:ext cx="230981" cy="231199"/>
            </a:xfrm>
            <a:custGeom>
              <a:avLst/>
              <a:gdLst>
                <a:gd name="T0" fmla="*/ 665 w 677"/>
                <a:gd name="T1" fmla="*/ 604 h 679"/>
                <a:gd name="T2" fmla="*/ 499 w 677"/>
                <a:gd name="T3" fmla="*/ 437 h 679"/>
                <a:gd name="T4" fmla="*/ 448 w 677"/>
                <a:gd name="T5" fmla="*/ 309 h 679"/>
                <a:gd name="T6" fmla="*/ 449 w 677"/>
                <a:gd name="T7" fmla="*/ 263 h 679"/>
                <a:gd name="T8" fmla="*/ 467 w 677"/>
                <a:gd name="T9" fmla="*/ 234 h 679"/>
                <a:gd name="T10" fmla="*/ 402 w 677"/>
                <a:gd name="T11" fmla="*/ 21 h 679"/>
                <a:gd name="T12" fmla="*/ 205 w 677"/>
                <a:gd name="T13" fmla="*/ 7 h 679"/>
                <a:gd name="T14" fmla="*/ 4 w 677"/>
                <a:gd name="T15" fmla="*/ 201 h 679"/>
                <a:gd name="T16" fmla="*/ 239 w 677"/>
                <a:gd name="T17" fmla="*/ 449 h 679"/>
                <a:gd name="T18" fmla="*/ 309 w 677"/>
                <a:gd name="T19" fmla="*/ 448 h 679"/>
                <a:gd name="T20" fmla="*/ 428 w 677"/>
                <a:gd name="T21" fmla="*/ 494 h 679"/>
                <a:gd name="T22" fmla="*/ 573 w 677"/>
                <a:gd name="T23" fmla="*/ 639 h 679"/>
                <a:gd name="T24" fmla="*/ 639 w 677"/>
                <a:gd name="T25" fmla="*/ 674 h 679"/>
                <a:gd name="T26" fmla="*/ 671 w 677"/>
                <a:gd name="T27" fmla="*/ 643 h 679"/>
                <a:gd name="T28" fmla="*/ 437 w 677"/>
                <a:gd name="T29" fmla="*/ 68 h 679"/>
                <a:gd name="T30" fmla="*/ 473 w 677"/>
                <a:gd name="T31" fmla="*/ 135 h 679"/>
                <a:gd name="T32" fmla="*/ 386 w 677"/>
                <a:gd name="T33" fmla="*/ 48 h 679"/>
                <a:gd name="T34" fmla="*/ 357 w 677"/>
                <a:gd name="T35" fmla="*/ 49 h 679"/>
                <a:gd name="T36" fmla="*/ 472 w 677"/>
                <a:gd name="T37" fmla="*/ 164 h 679"/>
                <a:gd name="T38" fmla="*/ 358 w 677"/>
                <a:gd name="T39" fmla="*/ 163 h 679"/>
                <a:gd name="T40" fmla="*/ 301 w 677"/>
                <a:gd name="T41" fmla="*/ 82 h 679"/>
                <a:gd name="T42" fmla="*/ 365 w 677"/>
                <a:gd name="T43" fmla="*/ 242 h 679"/>
                <a:gd name="T44" fmla="*/ 337 w 677"/>
                <a:gd name="T45" fmla="*/ 183 h 679"/>
                <a:gd name="T46" fmla="*/ 302 w 677"/>
                <a:gd name="T47" fmla="*/ 419 h 679"/>
                <a:gd name="T48" fmla="*/ 227 w 677"/>
                <a:gd name="T49" fmla="*/ 417 h 679"/>
                <a:gd name="T50" fmla="*/ 42 w 677"/>
                <a:gd name="T51" fmla="*/ 244 h 679"/>
                <a:gd name="T52" fmla="*/ 56 w 677"/>
                <a:gd name="T53" fmla="*/ 98 h 679"/>
                <a:gd name="T54" fmla="*/ 121 w 677"/>
                <a:gd name="T55" fmla="*/ 46 h 679"/>
                <a:gd name="T56" fmla="*/ 164 w 677"/>
                <a:gd name="T57" fmla="*/ 36 h 679"/>
                <a:gd name="T58" fmla="*/ 281 w 677"/>
                <a:gd name="T59" fmla="*/ 61 h 679"/>
                <a:gd name="T60" fmla="*/ 306 w 677"/>
                <a:gd name="T61" fmla="*/ 251 h 679"/>
                <a:gd name="T62" fmla="*/ 409 w 677"/>
                <a:gd name="T63" fmla="*/ 334 h 679"/>
                <a:gd name="T64" fmla="*/ 392 w 677"/>
                <a:gd name="T65" fmla="*/ 365 h 679"/>
                <a:gd name="T66" fmla="*/ 382 w 677"/>
                <a:gd name="T67" fmla="*/ 377 h 679"/>
                <a:gd name="T68" fmla="*/ 302 w 677"/>
                <a:gd name="T69" fmla="*/ 419 h 679"/>
                <a:gd name="T70" fmla="*/ 425 w 677"/>
                <a:gd name="T71" fmla="*/ 453 h 679"/>
                <a:gd name="T72" fmla="*/ 392 w 677"/>
                <a:gd name="T73" fmla="*/ 408 h 679"/>
                <a:gd name="T74" fmla="*/ 453 w 677"/>
                <a:gd name="T75" fmla="*/ 426 h 679"/>
                <a:gd name="T76" fmla="*/ 430 w 677"/>
                <a:gd name="T77" fmla="*/ 447 h 679"/>
                <a:gd name="T78" fmla="*/ 645 w 677"/>
                <a:gd name="T79" fmla="*/ 628 h 679"/>
                <a:gd name="T80" fmla="*/ 637 w 677"/>
                <a:gd name="T81" fmla="*/ 638 h 679"/>
                <a:gd name="T82" fmla="*/ 626 w 677"/>
                <a:gd name="T83" fmla="*/ 647 h 679"/>
                <a:gd name="T84" fmla="*/ 619 w 677"/>
                <a:gd name="T85" fmla="*/ 644 h 679"/>
                <a:gd name="T86" fmla="*/ 537 w 677"/>
                <a:gd name="T87" fmla="*/ 562 h 679"/>
                <a:gd name="T88" fmla="*/ 454 w 677"/>
                <a:gd name="T89" fmla="*/ 479 h 679"/>
                <a:gd name="T90" fmla="*/ 449 w 677"/>
                <a:gd name="T91" fmla="*/ 473 h 679"/>
                <a:gd name="T92" fmla="*/ 449 w 677"/>
                <a:gd name="T93" fmla="*/ 472 h 679"/>
                <a:gd name="T94" fmla="*/ 456 w 677"/>
                <a:gd name="T95" fmla="*/ 462 h 679"/>
                <a:gd name="T96" fmla="*/ 467 w 677"/>
                <a:gd name="T97" fmla="*/ 452 h 679"/>
                <a:gd name="T98" fmla="*/ 472 w 677"/>
                <a:gd name="T99" fmla="*/ 452 h 679"/>
                <a:gd name="T100" fmla="*/ 483 w 677"/>
                <a:gd name="T101" fmla="*/ 463 h 679"/>
                <a:gd name="T102" fmla="*/ 597 w 677"/>
                <a:gd name="T103" fmla="*/ 577 h 679"/>
                <a:gd name="T104" fmla="*/ 645 w 677"/>
                <a:gd name="T105" fmla="*/ 625 h 679"/>
                <a:gd name="T106" fmla="*/ 645 w 677"/>
                <a:gd name="T107" fmla="*/ 627 h 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77" h="679">
                  <a:moveTo>
                    <a:pt x="667" y="606"/>
                  </a:moveTo>
                  <a:cubicBezTo>
                    <a:pt x="667" y="605"/>
                    <a:pt x="666" y="604"/>
                    <a:pt x="665" y="604"/>
                  </a:cubicBezTo>
                  <a:cubicBezTo>
                    <a:pt x="623" y="561"/>
                    <a:pt x="580" y="519"/>
                    <a:pt x="538" y="476"/>
                  </a:cubicBezTo>
                  <a:cubicBezTo>
                    <a:pt x="525" y="463"/>
                    <a:pt x="512" y="450"/>
                    <a:pt x="499" y="437"/>
                  </a:cubicBezTo>
                  <a:cubicBezTo>
                    <a:pt x="498" y="435"/>
                    <a:pt x="497" y="433"/>
                    <a:pt x="495" y="431"/>
                  </a:cubicBezTo>
                  <a:cubicBezTo>
                    <a:pt x="463" y="399"/>
                    <a:pt x="444" y="355"/>
                    <a:pt x="448" y="309"/>
                  </a:cubicBezTo>
                  <a:cubicBezTo>
                    <a:pt x="448" y="307"/>
                    <a:pt x="448" y="305"/>
                    <a:pt x="447" y="304"/>
                  </a:cubicBezTo>
                  <a:cubicBezTo>
                    <a:pt x="449" y="290"/>
                    <a:pt x="450" y="276"/>
                    <a:pt x="449" y="263"/>
                  </a:cubicBezTo>
                  <a:cubicBezTo>
                    <a:pt x="449" y="258"/>
                    <a:pt x="448" y="254"/>
                    <a:pt x="448" y="249"/>
                  </a:cubicBezTo>
                  <a:cubicBezTo>
                    <a:pt x="455" y="245"/>
                    <a:pt x="461" y="240"/>
                    <a:pt x="467" y="234"/>
                  </a:cubicBezTo>
                  <a:cubicBezTo>
                    <a:pt x="490" y="210"/>
                    <a:pt x="503" y="178"/>
                    <a:pt x="503" y="145"/>
                  </a:cubicBezTo>
                  <a:cubicBezTo>
                    <a:pt x="502" y="86"/>
                    <a:pt x="460" y="33"/>
                    <a:pt x="402" y="21"/>
                  </a:cubicBezTo>
                  <a:cubicBezTo>
                    <a:pt x="367" y="14"/>
                    <a:pt x="332" y="22"/>
                    <a:pt x="305" y="40"/>
                  </a:cubicBezTo>
                  <a:cubicBezTo>
                    <a:pt x="274" y="23"/>
                    <a:pt x="241" y="11"/>
                    <a:pt x="205" y="7"/>
                  </a:cubicBezTo>
                  <a:cubicBezTo>
                    <a:pt x="151" y="0"/>
                    <a:pt x="95" y="16"/>
                    <a:pt x="56" y="53"/>
                  </a:cubicBezTo>
                  <a:cubicBezTo>
                    <a:pt x="16" y="91"/>
                    <a:pt x="0" y="147"/>
                    <a:pt x="4" y="201"/>
                  </a:cubicBezTo>
                  <a:cubicBezTo>
                    <a:pt x="9" y="262"/>
                    <a:pt x="39" y="319"/>
                    <a:pt x="80" y="363"/>
                  </a:cubicBezTo>
                  <a:cubicBezTo>
                    <a:pt x="122" y="408"/>
                    <a:pt x="178" y="440"/>
                    <a:pt x="239" y="449"/>
                  </a:cubicBezTo>
                  <a:cubicBezTo>
                    <a:pt x="261" y="452"/>
                    <a:pt x="284" y="452"/>
                    <a:pt x="305" y="448"/>
                  </a:cubicBezTo>
                  <a:cubicBezTo>
                    <a:pt x="306" y="448"/>
                    <a:pt x="307" y="448"/>
                    <a:pt x="309" y="448"/>
                  </a:cubicBezTo>
                  <a:cubicBezTo>
                    <a:pt x="352" y="445"/>
                    <a:pt x="394" y="462"/>
                    <a:pt x="426" y="491"/>
                  </a:cubicBezTo>
                  <a:cubicBezTo>
                    <a:pt x="426" y="492"/>
                    <a:pt x="427" y="493"/>
                    <a:pt x="428" y="494"/>
                  </a:cubicBezTo>
                  <a:cubicBezTo>
                    <a:pt x="429" y="495"/>
                    <a:pt x="431" y="496"/>
                    <a:pt x="432" y="498"/>
                  </a:cubicBezTo>
                  <a:cubicBezTo>
                    <a:pt x="479" y="545"/>
                    <a:pt x="526" y="592"/>
                    <a:pt x="573" y="639"/>
                  </a:cubicBezTo>
                  <a:cubicBezTo>
                    <a:pt x="583" y="649"/>
                    <a:pt x="592" y="658"/>
                    <a:pt x="602" y="668"/>
                  </a:cubicBezTo>
                  <a:cubicBezTo>
                    <a:pt x="612" y="678"/>
                    <a:pt x="627" y="679"/>
                    <a:pt x="639" y="674"/>
                  </a:cubicBezTo>
                  <a:cubicBezTo>
                    <a:pt x="646" y="671"/>
                    <a:pt x="651" y="665"/>
                    <a:pt x="657" y="659"/>
                  </a:cubicBezTo>
                  <a:cubicBezTo>
                    <a:pt x="662" y="654"/>
                    <a:pt x="667" y="649"/>
                    <a:pt x="671" y="643"/>
                  </a:cubicBezTo>
                  <a:cubicBezTo>
                    <a:pt x="677" y="631"/>
                    <a:pt x="675" y="616"/>
                    <a:pt x="667" y="606"/>
                  </a:cubicBezTo>
                  <a:close/>
                  <a:moveTo>
                    <a:pt x="437" y="68"/>
                  </a:moveTo>
                  <a:cubicBezTo>
                    <a:pt x="457" y="84"/>
                    <a:pt x="470" y="108"/>
                    <a:pt x="473" y="131"/>
                  </a:cubicBezTo>
                  <a:cubicBezTo>
                    <a:pt x="473" y="132"/>
                    <a:pt x="473" y="134"/>
                    <a:pt x="473" y="135"/>
                  </a:cubicBezTo>
                  <a:cubicBezTo>
                    <a:pt x="451" y="132"/>
                    <a:pt x="430" y="123"/>
                    <a:pt x="414" y="107"/>
                  </a:cubicBezTo>
                  <a:cubicBezTo>
                    <a:pt x="398" y="91"/>
                    <a:pt x="389" y="70"/>
                    <a:pt x="386" y="48"/>
                  </a:cubicBezTo>
                  <a:cubicBezTo>
                    <a:pt x="405" y="50"/>
                    <a:pt x="423" y="57"/>
                    <a:pt x="437" y="68"/>
                  </a:cubicBezTo>
                  <a:close/>
                  <a:moveTo>
                    <a:pt x="357" y="49"/>
                  </a:moveTo>
                  <a:cubicBezTo>
                    <a:pt x="360" y="78"/>
                    <a:pt x="372" y="106"/>
                    <a:pt x="393" y="128"/>
                  </a:cubicBezTo>
                  <a:cubicBezTo>
                    <a:pt x="414" y="149"/>
                    <a:pt x="442" y="161"/>
                    <a:pt x="472" y="164"/>
                  </a:cubicBezTo>
                  <a:cubicBezTo>
                    <a:pt x="464" y="202"/>
                    <a:pt x="433" y="233"/>
                    <a:pt x="395" y="241"/>
                  </a:cubicBezTo>
                  <a:cubicBezTo>
                    <a:pt x="392" y="212"/>
                    <a:pt x="379" y="184"/>
                    <a:pt x="358" y="163"/>
                  </a:cubicBezTo>
                  <a:cubicBezTo>
                    <a:pt x="337" y="142"/>
                    <a:pt x="309" y="129"/>
                    <a:pt x="280" y="126"/>
                  </a:cubicBezTo>
                  <a:cubicBezTo>
                    <a:pt x="283" y="110"/>
                    <a:pt x="291" y="94"/>
                    <a:pt x="301" y="82"/>
                  </a:cubicBezTo>
                  <a:cubicBezTo>
                    <a:pt x="316" y="65"/>
                    <a:pt x="336" y="53"/>
                    <a:pt x="357" y="49"/>
                  </a:cubicBezTo>
                  <a:close/>
                  <a:moveTo>
                    <a:pt x="365" y="242"/>
                  </a:moveTo>
                  <a:cubicBezTo>
                    <a:pt x="320" y="237"/>
                    <a:pt x="284" y="201"/>
                    <a:pt x="279" y="156"/>
                  </a:cubicBezTo>
                  <a:cubicBezTo>
                    <a:pt x="301" y="158"/>
                    <a:pt x="321" y="167"/>
                    <a:pt x="337" y="183"/>
                  </a:cubicBezTo>
                  <a:cubicBezTo>
                    <a:pt x="354" y="199"/>
                    <a:pt x="363" y="220"/>
                    <a:pt x="365" y="242"/>
                  </a:cubicBezTo>
                  <a:close/>
                  <a:moveTo>
                    <a:pt x="302" y="419"/>
                  </a:moveTo>
                  <a:cubicBezTo>
                    <a:pt x="291" y="421"/>
                    <a:pt x="278" y="422"/>
                    <a:pt x="265" y="422"/>
                  </a:cubicBezTo>
                  <a:cubicBezTo>
                    <a:pt x="251" y="421"/>
                    <a:pt x="241" y="420"/>
                    <a:pt x="227" y="417"/>
                  </a:cubicBezTo>
                  <a:cubicBezTo>
                    <a:pt x="170" y="404"/>
                    <a:pt x="118" y="368"/>
                    <a:pt x="82" y="321"/>
                  </a:cubicBezTo>
                  <a:cubicBezTo>
                    <a:pt x="65" y="298"/>
                    <a:pt x="51" y="272"/>
                    <a:pt x="42" y="244"/>
                  </a:cubicBezTo>
                  <a:cubicBezTo>
                    <a:pt x="34" y="218"/>
                    <a:pt x="31" y="193"/>
                    <a:pt x="33" y="166"/>
                  </a:cubicBezTo>
                  <a:cubicBezTo>
                    <a:pt x="35" y="143"/>
                    <a:pt x="43" y="119"/>
                    <a:pt x="56" y="98"/>
                  </a:cubicBezTo>
                  <a:cubicBezTo>
                    <a:pt x="69" y="78"/>
                    <a:pt x="87" y="62"/>
                    <a:pt x="109" y="51"/>
                  </a:cubicBezTo>
                  <a:cubicBezTo>
                    <a:pt x="115" y="48"/>
                    <a:pt x="117" y="47"/>
                    <a:pt x="121" y="46"/>
                  </a:cubicBezTo>
                  <a:cubicBezTo>
                    <a:pt x="126" y="44"/>
                    <a:pt x="131" y="42"/>
                    <a:pt x="136" y="41"/>
                  </a:cubicBezTo>
                  <a:cubicBezTo>
                    <a:pt x="146" y="38"/>
                    <a:pt x="155" y="36"/>
                    <a:pt x="164" y="36"/>
                  </a:cubicBezTo>
                  <a:cubicBezTo>
                    <a:pt x="186" y="34"/>
                    <a:pt x="205" y="35"/>
                    <a:pt x="226" y="40"/>
                  </a:cubicBezTo>
                  <a:cubicBezTo>
                    <a:pt x="245" y="45"/>
                    <a:pt x="264" y="52"/>
                    <a:pt x="281" y="61"/>
                  </a:cubicBezTo>
                  <a:cubicBezTo>
                    <a:pt x="272" y="71"/>
                    <a:pt x="264" y="84"/>
                    <a:pt x="258" y="97"/>
                  </a:cubicBezTo>
                  <a:cubicBezTo>
                    <a:pt x="235" y="153"/>
                    <a:pt x="257" y="218"/>
                    <a:pt x="306" y="251"/>
                  </a:cubicBezTo>
                  <a:cubicBezTo>
                    <a:pt x="340" y="274"/>
                    <a:pt x="383" y="277"/>
                    <a:pt x="420" y="264"/>
                  </a:cubicBezTo>
                  <a:cubicBezTo>
                    <a:pt x="421" y="289"/>
                    <a:pt x="418" y="310"/>
                    <a:pt x="409" y="334"/>
                  </a:cubicBezTo>
                  <a:cubicBezTo>
                    <a:pt x="407" y="338"/>
                    <a:pt x="405" y="342"/>
                    <a:pt x="402" y="348"/>
                  </a:cubicBezTo>
                  <a:cubicBezTo>
                    <a:pt x="399" y="354"/>
                    <a:pt x="396" y="359"/>
                    <a:pt x="392" y="365"/>
                  </a:cubicBezTo>
                  <a:cubicBezTo>
                    <a:pt x="390" y="368"/>
                    <a:pt x="390" y="368"/>
                    <a:pt x="388" y="370"/>
                  </a:cubicBezTo>
                  <a:cubicBezTo>
                    <a:pt x="386" y="373"/>
                    <a:pt x="384" y="375"/>
                    <a:pt x="382" y="377"/>
                  </a:cubicBezTo>
                  <a:cubicBezTo>
                    <a:pt x="377" y="382"/>
                    <a:pt x="372" y="387"/>
                    <a:pt x="367" y="391"/>
                  </a:cubicBezTo>
                  <a:cubicBezTo>
                    <a:pt x="349" y="405"/>
                    <a:pt x="326" y="415"/>
                    <a:pt x="302" y="419"/>
                  </a:cubicBezTo>
                  <a:close/>
                  <a:moveTo>
                    <a:pt x="430" y="447"/>
                  </a:moveTo>
                  <a:cubicBezTo>
                    <a:pt x="428" y="449"/>
                    <a:pt x="427" y="451"/>
                    <a:pt x="425" y="453"/>
                  </a:cubicBezTo>
                  <a:cubicBezTo>
                    <a:pt x="408" y="441"/>
                    <a:pt x="388" y="431"/>
                    <a:pt x="368" y="425"/>
                  </a:cubicBezTo>
                  <a:cubicBezTo>
                    <a:pt x="376" y="420"/>
                    <a:pt x="385" y="414"/>
                    <a:pt x="392" y="408"/>
                  </a:cubicBezTo>
                  <a:cubicBezTo>
                    <a:pt x="405" y="396"/>
                    <a:pt x="416" y="383"/>
                    <a:pt x="425" y="368"/>
                  </a:cubicBezTo>
                  <a:cubicBezTo>
                    <a:pt x="431" y="389"/>
                    <a:pt x="440" y="409"/>
                    <a:pt x="453" y="426"/>
                  </a:cubicBezTo>
                  <a:cubicBezTo>
                    <a:pt x="450" y="428"/>
                    <a:pt x="447" y="430"/>
                    <a:pt x="445" y="432"/>
                  </a:cubicBezTo>
                  <a:cubicBezTo>
                    <a:pt x="440" y="437"/>
                    <a:pt x="435" y="442"/>
                    <a:pt x="430" y="447"/>
                  </a:cubicBezTo>
                  <a:close/>
                  <a:moveTo>
                    <a:pt x="645" y="627"/>
                  </a:moveTo>
                  <a:cubicBezTo>
                    <a:pt x="645" y="625"/>
                    <a:pt x="645" y="630"/>
                    <a:pt x="645" y="628"/>
                  </a:cubicBezTo>
                  <a:cubicBezTo>
                    <a:pt x="645" y="630"/>
                    <a:pt x="645" y="629"/>
                    <a:pt x="644" y="631"/>
                  </a:cubicBezTo>
                  <a:cubicBezTo>
                    <a:pt x="641" y="633"/>
                    <a:pt x="639" y="636"/>
                    <a:pt x="637" y="638"/>
                  </a:cubicBezTo>
                  <a:cubicBezTo>
                    <a:pt x="629" y="646"/>
                    <a:pt x="629" y="646"/>
                    <a:pt x="629" y="646"/>
                  </a:cubicBezTo>
                  <a:cubicBezTo>
                    <a:pt x="628" y="647"/>
                    <a:pt x="626" y="647"/>
                    <a:pt x="626" y="647"/>
                  </a:cubicBezTo>
                  <a:cubicBezTo>
                    <a:pt x="624" y="648"/>
                    <a:pt x="624" y="648"/>
                    <a:pt x="622" y="647"/>
                  </a:cubicBezTo>
                  <a:cubicBezTo>
                    <a:pt x="622" y="647"/>
                    <a:pt x="620" y="644"/>
                    <a:pt x="619" y="644"/>
                  </a:cubicBezTo>
                  <a:cubicBezTo>
                    <a:pt x="616" y="641"/>
                    <a:pt x="613" y="638"/>
                    <a:pt x="610" y="635"/>
                  </a:cubicBezTo>
                  <a:cubicBezTo>
                    <a:pt x="586" y="610"/>
                    <a:pt x="562" y="586"/>
                    <a:pt x="537" y="562"/>
                  </a:cubicBezTo>
                  <a:cubicBezTo>
                    <a:pt x="463" y="488"/>
                    <a:pt x="463" y="488"/>
                    <a:pt x="463" y="488"/>
                  </a:cubicBezTo>
                  <a:cubicBezTo>
                    <a:pt x="460" y="485"/>
                    <a:pt x="457" y="482"/>
                    <a:pt x="454" y="479"/>
                  </a:cubicBezTo>
                  <a:cubicBezTo>
                    <a:pt x="453" y="477"/>
                    <a:pt x="453" y="476"/>
                    <a:pt x="452" y="475"/>
                  </a:cubicBezTo>
                  <a:cubicBezTo>
                    <a:pt x="451" y="474"/>
                    <a:pt x="450" y="473"/>
                    <a:pt x="449" y="473"/>
                  </a:cubicBezTo>
                  <a:cubicBezTo>
                    <a:pt x="449" y="472"/>
                    <a:pt x="449" y="472"/>
                    <a:pt x="449" y="472"/>
                  </a:cubicBezTo>
                  <a:cubicBezTo>
                    <a:pt x="449" y="474"/>
                    <a:pt x="449" y="470"/>
                    <a:pt x="449" y="472"/>
                  </a:cubicBezTo>
                  <a:cubicBezTo>
                    <a:pt x="449" y="469"/>
                    <a:pt x="448" y="471"/>
                    <a:pt x="450" y="469"/>
                  </a:cubicBezTo>
                  <a:cubicBezTo>
                    <a:pt x="451" y="467"/>
                    <a:pt x="454" y="464"/>
                    <a:pt x="456" y="462"/>
                  </a:cubicBezTo>
                  <a:cubicBezTo>
                    <a:pt x="459" y="459"/>
                    <a:pt x="462" y="456"/>
                    <a:pt x="465" y="454"/>
                  </a:cubicBezTo>
                  <a:cubicBezTo>
                    <a:pt x="465" y="453"/>
                    <a:pt x="467" y="452"/>
                    <a:pt x="467" y="452"/>
                  </a:cubicBezTo>
                  <a:cubicBezTo>
                    <a:pt x="469" y="450"/>
                    <a:pt x="469" y="451"/>
                    <a:pt x="471" y="451"/>
                  </a:cubicBezTo>
                  <a:cubicBezTo>
                    <a:pt x="471" y="451"/>
                    <a:pt x="472" y="452"/>
                    <a:pt x="472" y="452"/>
                  </a:cubicBezTo>
                  <a:cubicBezTo>
                    <a:pt x="473" y="453"/>
                    <a:pt x="474" y="454"/>
                    <a:pt x="475" y="454"/>
                  </a:cubicBezTo>
                  <a:cubicBezTo>
                    <a:pt x="478" y="457"/>
                    <a:pt x="480" y="460"/>
                    <a:pt x="483" y="463"/>
                  </a:cubicBezTo>
                  <a:cubicBezTo>
                    <a:pt x="494" y="473"/>
                    <a:pt x="504" y="484"/>
                    <a:pt x="514" y="494"/>
                  </a:cubicBezTo>
                  <a:cubicBezTo>
                    <a:pt x="542" y="522"/>
                    <a:pt x="569" y="549"/>
                    <a:pt x="597" y="577"/>
                  </a:cubicBezTo>
                  <a:cubicBezTo>
                    <a:pt x="613" y="593"/>
                    <a:pt x="629" y="608"/>
                    <a:pt x="644" y="624"/>
                  </a:cubicBezTo>
                  <a:cubicBezTo>
                    <a:pt x="644" y="624"/>
                    <a:pt x="646" y="627"/>
                    <a:pt x="645" y="625"/>
                  </a:cubicBezTo>
                  <a:cubicBezTo>
                    <a:pt x="645" y="625"/>
                    <a:pt x="646" y="626"/>
                    <a:pt x="646" y="626"/>
                  </a:cubicBezTo>
                  <a:cubicBezTo>
                    <a:pt x="646" y="626"/>
                    <a:pt x="645" y="627"/>
                    <a:pt x="645" y="627"/>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200"/>
            </a:p>
          </p:txBody>
        </p:sp>
      </p:grpSp>
      <p:grpSp>
        <p:nvGrpSpPr>
          <p:cNvPr id="32" name="Group 31"/>
          <p:cNvGrpSpPr/>
          <p:nvPr/>
        </p:nvGrpSpPr>
        <p:grpSpPr>
          <a:xfrm>
            <a:off x="3075189" y="5095396"/>
            <a:ext cx="518091" cy="349530"/>
            <a:chOff x="4100249" y="5650859"/>
            <a:chExt cx="690788" cy="466039"/>
          </a:xfrm>
        </p:grpSpPr>
        <p:sp>
          <p:nvSpPr>
            <p:cNvPr id="33" name="Rectangle 32"/>
            <p:cNvSpPr/>
            <p:nvPr/>
          </p:nvSpPr>
          <p:spPr>
            <a:xfrm>
              <a:off x="4100249" y="5650859"/>
              <a:ext cx="690788" cy="333595"/>
            </a:xfrm>
            <a:prstGeom prst="rect">
              <a:avLst/>
            </a:prstGeom>
          </p:spPr>
          <p:txBody>
            <a:bodyPr wrap="none">
              <a:spAutoFit/>
            </a:bodyPr>
            <a:lstStyle/>
            <a:p>
              <a:pPr>
                <a:lnSpc>
                  <a:spcPct val="114000"/>
                </a:lnSpc>
              </a:pPr>
              <a:r>
                <a:rPr lang="en-US" sz="900" b="1" dirty="0">
                  <a:latin typeface="Arial"/>
                  <a:cs typeface="Arial"/>
                </a:rPr>
                <a:t>Green</a:t>
              </a:r>
            </a:p>
          </p:txBody>
        </p:sp>
        <p:sp>
          <p:nvSpPr>
            <p:cNvPr id="34" name="Rectangle 33"/>
            <p:cNvSpPr/>
            <p:nvPr/>
          </p:nvSpPr>
          <p:spPr>
            <a:xfrm>
              <a:off x="4100249" y="5800828"/>
              <a:ext cx="530488" cy="316070"/>
            </a:xfrm>
            <a:prstGeom prst="rect">
              <a:avLst/>
            </a:prstGeom>
          </p:spPr>
          <p:txBody>
            <a:bodyPr wrap="none">
              <a:spAutoFit/>
            </a:bodyPr>
            <a:lstStyle/>
            <a:p>
              <a:pPr>
                <a:lnSpc>
                  <a:spcPct val="114000"/>
                </a:lnSpc>
              </a:pPr>
              <a:r>
                <a:rPr lang="en-US" sz="825" b="1" dirty="0">
                  <a:latin typeface="Arial"/>
                  <a:cs typeface="Arial"/>
                </a:rPr>
                <a:t>35%</a:t>
              </a:r>
            </a:p>
          </p:txBody>
        </p:sp>
      </p:grpSp>
      <p:grpSp>
        <p:nvGrpSpPr>
          <p:cNvPr id="35" name="Group 34"/>
          <p:cNvGrpSpPr/>
          <p:nvPr/>
        </p:nvGrpSpPr>
        <p:grpSpPr>
          <a:xfrm>
            <a:off x="664541" y="4022106"/>
            <a:ext cx="1103451" cy="139621"/>
            <a:chOff x="886054" y="4219808"/>
            <a:chExt cx="1471268" cy="186161"/>
          </a:xfrm>
        </p:grpSpPr>
        <p:cxnSp>
          <p:nvCxnSpPr>
            <p:cNvPr id="36" name="Straight Connector 35"/>
            <p:cNvCxnSpPr/>
            <p:nvPr/>
          </p:nvCxnSpPr>
          <p:spPr>
            <a:xfrm flipH="1" flipV="1">
              <a:off x="2077230" y="4219808"/>
              <a:ext cx="280092" cy="186161"/>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886054" y="4220289"/>
              <a:ext cx="1191377" cy="0"/>
            </a:xfrm>
            <a:prstGeom prst="line">
              <a:avLst/>
            </a:prstGeom>
            <a:ln>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1060429" y="3645337"/>
            <a:ext cx="550151" cy="349530"/>
            <a:chOff x="1413904" y="3717448"/>
            <a:chExt cx="733535" cy="466039"/>
          </a:xfrm>
        </p:grpSpPr>
        <p:sp>
          <p:nvSpPr>
            <p:cNvPr id="39" name="Rectangle 38"/>
            <p:cNvSpPr/>
            <p:nvPr/>
          </p:nvSpPr>
          <p:spPr>
            <a:xfrm>
              <a:off x="1413904" y="3717448"/>
              <a:ext cx="733535" cy="333595"/>
            </a:xfrm>
            <a:prstGeom prst="rect">
              <a:avLst/>
            </a:prstGeom>
          </p:spPr>
          <p:txBody>
            <a:bodyPr wrap="none">
              <a:spAutoFit/>
            </a:bodyPr>
            <a:lstStyle/>
            <a:p>
              <a:pPr>
                <a:lnSpc>
                  <a:spcPct val="114000"/>
                </a:lnSpc>
              </a:pPr>
              <a:r>
                <a:rPr lang="en-US" sz="900" b="1" dirty="0">
                  <a:latin typeface="Arial"/>
                  <a:cs typeface="Arial"/>
                </a:rPr>
                <a:t>Yellow</a:t>
              </a:r>
            </a:p>
          </p:txBody>
        </p:sp>
        <p:sp>
          <p:nvSpPr>
            <p:cNvPr id="40" name="Rectangle 39"/>
            <p:cNvSpPr/>
            <p:nvPr/>
          </p:nvSpPr>
          <p:spPr>
            <a:xfrm>
              <a:off x="1413904" y="3867417"/>
              <a:ext cx="568960" cy="316070"/>
            </a:xfrm>
            <a:prstGeom prst="rect">
              <a:avLst/>
            </a:prstGeom>
          </p:spPr>
          <p:txBody>
            <a:bodyPr wrap="none">
              <a:spAutoFit/>
            </a:bodyPr>
            <a:lstStyle/>
            <a:p>
              <a:pPr>
                <a:lnSpc>
                  <a:spcPct val="114000"/>
                </a:lnSpc>
              </a:pPr>
              <a:r>
                <a:rPr lang="en-US" sz="825" b="1" dirty="0">
                  <a:latin typeface="Arial"/>
                  <a:cs typeface="Arial"/>
                </a:rPr>
                <a:t>0.9%</a:t>
              </a:r>
            </a:p>
          </p:txBody>
        </p:sp>
      </p:grpSp>
      <p:grpSp>
        <p:nvGrpSpPr>
          <p:cNvPr id="41" name="Group 40"/>
          <p:cNvGrpSpPr/>
          <p:nvPr/>
        </p:nvGrpSpPr>
        <p:grpSpPr>
          <a:xfrm>
            <a:off x="715787" y="3621696"/>
            <a:ext cx="323981" cy="323981"/>
            <a:chOff x="954383" y="3685928"/>
            <a:chExt cx="431974" cy="431974"/>
          </a:xfrm>
        </p:grpSpPr>
        <p:sp>
          <p:nvSpPr>
            <p:cNvPr id="42" name="Oval 41"/>
            <p:cNvSpPr/>
            <p:nvPr/>
          </p:nvSpPr>
          <p:spPr>
            <a:xfrm>
              <a:off x="954383" y="3685928"/>
              <a:ext cx="431974" cy="431974"/>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43" name="Freeform 57"/>
            <p:cNvSpPr>
              <a:spLocks noEditPoints="1"/>
            </p:cNvSpPr>
            <p:nvPr/>
          </p:nvSpPr>
          <p:spPr bwMode="auto">
            <a:xfrm>
              <a:off x="1078533" y="3816017"/>
              <a:ext cx="183673" cy="240294"/>
            </a:xfrm>
            <a:custGeom>
              <a:avLst/>
              <a:gdLst>
                <a:gd name="T0" fmla="*/ 284 w 424"/>
                <a:gd name="T1" fmla="*/ 34 h 557"/>
                <a:gd name="T2" fmla="*/ 231 w 424"/>
                <a:gd name="T3" fmla="*/ 8 h 557"/>
                <a:gd name="T4" fmla="*/ 92 w 424"/>
                <a:gd name="T5" fmla="*/ 47 h 557"/>
                <a:gd name="T6" fmla="*/ 42 w 424"/>
                <a:gd name="T7" fmla="*/ 94 h 557"/>
                <a:gd name="T8" fmla="*/ 30 w 424"/>
                <a:gd name="T9" fmla="*/ 187 h 557"/>
                <a:gd name="T10" fmla="*/ 150 w 424"/>
                <a:gd name="T11" fmla="*/ 98 h 557"/>
                <a:gd name="T12" fmla="*/ 102 w 424"/>
                <a:gd name="T13" fmla="*/ 355 h 557"/>
                <a:gd name="T14" fmla="*/ 40 w 424"/>
                <a:gd name="T15" fmla="*/ 482 h 557"/>
                <a:gd name="T16" fmla="*/ 111 w 424"/>
                <a:gd name="T17" fmla="*/ 546 h 557"/>
                <a:gd name="T18" fmla="*/ 200 w 424"/>
                <a:gd name="T19" fmla="*/ 374 h 557"/>
                <a:gd name="T20" fmla="*/ 215 w 424"/>
                <a:gd name="T21" fmla="*/ 306 h 557"/>
                <a:gd name="T22" fmla="*/ 302 w 424"/>
                <a:gd name="T23" fmla="*/ 513 h 557"/>
                <a:gd name="T24" fmla="*/ 385 w 424"/>
                <a:gd name="T25" fmla="*/ 535 h 557"/>
                <a:gd name="T26" fmla="*/ 370 w 424"/>
                <a:gd name="T27" fmla="*/ 381 h 557"/>
                <a:gd name="T28" fmla="*/ 358 w 424"/>
                <a:gd name="T29" fmla="*/ 333 h 557"/>
                <a:gd name="T30" fmla="*/ 258 w 424"/>
                <a:gd name="T31" fmla="*/ 202 h 557"/>
                <a:gd name="T32" fmla="*/ 277 w 424"/>
                <a:gd name="T33" fmla="*/ 93 h 557"/>
                <a:gd name="T34" fmla="*/ 316 w 424"/>
                <a:gd name="T35" fmla="*/ 171 h 557"/>
                <a:gd name="T36" fmla="*/ 422 w 424"/>
                <a:gd name="T37" fmla="*/ 196 h 557"/>
                <a:gd name="T38" fmla="*/ 254 w 424"/>
                <a:gd name="T39" fmla="*/ 44 h 557"/>
                <a:gd name="T40" fmla="*/ 191 w 424"/>
                <a:gd name="T41" fmla="*/ 32 h 557"/>
                <a:gd name="T42" fmla="*/ 192 w 424"/>
                <a:gd name="T43" fmla="*/ 32 h 557"/>
                <a:gd name="T44" fmla="*/ 200 w 424"/>
                <a:gd name="T45" fmla="*/ 33 h 557"/>
                <a:gd name="T46" fmla="*/ 252 w 424"/>
                <a:gd name="T47" fmla="*/ 43 h 557"/>
                <a:gd name="T48" fmla="*/ 229 w 424"/>
                <a:gd name="T49" fmla="*/ 190 h 557"/>
                <a:gd name="T50" fmla="*/ 192 w 424"/>
                <a:gd name="T51" fmla="*/ 32 h 557"/>
                <a:gd name="T52" fmla="*/ 63 w 424"/>
                <a:gd name="T53" fmla="*/ 504 h 557"/>
                <a:gd name="T54" fmla="*/ 330 w 424"/>
                <a:gd name="T55" fmla="*/ 342 h 557"/>
                <a:gd name="T56" fmla="*/ 297 w 424"/>
                <a:gd name="T57" fmla="*/ 301 h 557"/>
                <a:gd name="T58" fmla="*/ 306 w 424"/>
                <a:gd name="T59" fmla="*/ 311 h 557"/>
                <a:gd name="T60" fmla="*/ 331 w 424"/>
                <a:gd name="T61" fmla="*/ 346 h 557"/>
                <a:gd name="T62" fmla="*/ 366 w 424"/>
                <a:gd name="T63" fmla="*/ 494 h 557"/>
                <a:gd name="T64" fmla="*/ 370 w 424"/>
                <a:gd name="T65" fmla="*/ 509 h 557"/>
                <a:gd name="T66" fmla="*/ 336 w 424"/>
                <a:gd name="T67" fmla="*/ 518 h 557"/>
                <a:gd name="T68" fmla="*/ 335 w 424"/>
                <a:gd name="T69" fmla="*/ 518 h 557"/>
                <a:gd name="T70" fmla="*/ 304 w 424"/>
                <a:gd name="T71" fmla="*/ 378 h 557"/>
                <a:gd name="T72" fmla="*/ 219 w 424"/>
                <a:gd name="T73" fmla="*/ 263 h 557"/>
                <a:gd name="T74" fmla="*/ 173 w 424"/>
                <a:gd name="T75" fmla="*/ 360 h 557"/>
                <a:gd name="T76" fmla="*/ 94 w 424"/>
                <a:gd name="T77" fmla="*/ 519 h 557"/>
                <a:gd name="T78" fmla="*/ 65 w 424"/>
                <a:gd name="T79" fmla="*/ 505 h 557"/>
                <a:gd name="T80" fmla="*/ 118 w 424"/>
                <a:gd name="T81" fmla="*/ 392 h 557"/>
                <a:gd name="T82" fmla="*/ 131 w 424"/>
                <a:gd name="T83" fmla="*/ 365 h 557"/>
                <a:gd name="T84" fmla="*/ 237 w 424"/>
                <a:gd name="T85" fmla="*/ 224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4" h="557">
                  <a:moveTo>
                    <a:pt x="411" y="178"/>
                  </a:moveTo>
                  <a:cubicBezTo>
                    <a:pt x="385" y="167"/>
                    <a:pt x="358" y="156"/>
                    <a:pt x="332" y="145"/>
                  </a:cubicBezTo>
                  <a:cubicBezTo>
                    <a:pt x="316" y="108"/>
                    <a:pt x="300" y="71"/>
                    <a:pt x="284" y="34"/>
                  </a:cubicBezTo>
                  <a:cubicBezTo>
                    <a:pt x="284" y="33"/>
                    <a:pt x="284" y="33"/>
                    <a:pt x="283" y="32"/>
                  </a:cubicBezTo>
                  <a:cubicBezTo>
                    <a:pt x="279" y="22"/>
                    <a:pt x="267" y="15"/>
                    <a:pt x="257" y="13"/>
                  </a:cubicBezTo>
                  <a:cubicBezTo>
                    <a:pt x="231" y="8"/>
                    <a:pt x="231" y="8"/>
                    <a:pt x="231" y="8"/>
                  </a:cubicBezTo>
                  <a:cubicBezTo>
                    <a:pt x="218" y="6"/>
                    <a:pt x="200" y="0"/>
                    <a:pt x="186" y="2"/>
                  </a:cubicBezTo>
                  <a:cubicBezTo>
                    <a:pt x="182" y="2"/>
                    <a:pt x="179" y="2"/>
                    <a:pt x="175" y="4"/>
                  </a:cubicBezTo>
                  <a:cubicBezTo>
                    <a:pt x="148" y="18"/>
                    <a:pt x="120" y="32"/>
                    <a:pt x="92" y="47"/>
                  </a:cubicBezTo>
                  <a:cubicBezTo>
                    <a:pt x="82" y="52"/>
                    <a:pt x="71" y="58"/>
                    <a:pt x="60" y="63"/>
                  </a:cubicBezTo>
                  <a:cubicBezTo>
                    <a:pt x="55" y="66"/>
                    <a:pt x="54" y="70"/>
                    <a:pt x="52" y="74"/>
                  </a:cubicBezTo>
                  <a:cubicBezTo>
                    <a:pt x="42" y="94"/>
                    <a:pt x="42" y="94"/>
                    <a:pt x="42" y="94"/>
                  </a:cubicBezTo>
                  <a:cubicBezTo>
                    <a:pt x="29" y="120"/>
                    <a:pt x="16" y="146"/>
                    <a:pt x="4" y="171"/>
                  </a:cubicBezTo>
                  <a:cubicBezTo>
                    <a:pt x="0" y="179"/>
                    <a:pt x="1" y="188"/>
                    <a:pt x="9" y="192"/>
                  </a:cubicBezTo>
                  <a:cubicBezTo>
                    <a:pt x="16" y="196"/>
                    <a:pt x="26" y="194"/>
                    <a:pt x="30" y="187"/>
                  </a:cubicBezTo>
                  <a:cubicBezTo>
                    <a:pt x="46" y="154"/>
                    <a:pt x="63" y="121"/>
                    <a:pt x="79" y="88"/>
                  </a:cubicBezTo>
                  <a:cubicBezTo>
                    <a:pt x="105" y="74"/>
                    <a:pt x="132" y="61"/>
                    <a:pt x="158" y="47"/>
                  </a:cubicBezTo>
                  <a:cubicBezTo>
                    <a:pt x="155" y="64"/>
                    <a:pt x="152" y="81"/>
                    <a:pt x="150" y="98"/>
                  </a:cubicBezTo>
                  <a:cubicBezTo>
                    <a:pt x="144" y="129"/>
                    <a:pt x="139" y="160"/>
                    <a:pt x="134" y="191"/>
                  </a:cubicBezTo>
                  <a:cubicBezTo>
                    <a:pt x="133" y="193"/>
                    <a:pt x="133" y="194"/>
                    <a:pt x="133" y="196"/>
                  </a:cubicBezTo>
                  <a:cubicBezTo>
                    <a:pt x="123" y="249"/>
                    <a:pt x="113" y="302"/>
                    <a:pt x="102" y="355"/>
                  </a:cubicBezTo>
                  <a:cubicBezTo>
                    <a:pt x="102" y="355"/>
                    <a:pt x="102" y="356"/>
                    <a:pt x="102" y="356"/>
                  </a:cubicBezTo>
                  <a:cubicBezTo>
                    <a:pt x="88" y="383"/>
                    <a:pt x="75" y="409"/>
                    <a:pt x="62" y="436"/>
                  </a:cubicBezTo>
                  <a:cubicBezTo>
                    <a:pt x="55" y="452"/>
                    <a:pt x="47" y="467"/>
                    <a:pt x="40" y="482"/>
                  </a:cubicBezTo>
                  <a:cubicBezTo>
                    <a:pt x="38" y="485"/>
                    <a:pt x="37" y="488"/>
                    <a:pt x="35" y="490"/>
                  </a:cubicBezTo>
                  <a:cubicBezTo>
                    <a:pt x="28" y="506"/>
                    <a:pt x="35" y="524"/>
                    <a:pt x="50" y="531"/>
                  </a:cubicBezTo>
                  <a:cubicBezTo>
                    <a:pt x="68" y="540"/>
                    <a:pt x="90" y="557"/>
                    <a:pt x="111" y="546"/>
                  </a:cubicBezTo>
                  <a:cubicBezTo>
                    <a:pt x="120" y="541"/>
                    <a:pt x="125" y="527"/>
                    <a:pt x="129" y="518"/>
                  </a:cubicBezTo>
                  <a:cubicBezTo>
                    <a:pt x="146" y="483"/>
                    <a:pt x="163" y="448"/>
                    <a:pt x="180" y="414"/>
                  </a:cubicBezTo>
                  <a:cubicBezTo>
                    <a:pt x="187" y="401"/>
                    <a:pt x="193" y="388"/>
                    <a:pt x="200" y="374"/>
                  </a:cubicBezTo>
                  <a:cubicBezTo>
                    <a:pt x="201" y="373"/>
                    <a:pt x="201" y="371"/>
                    <a:pt x="201" y="370"/>
                  </a:cubicBezTo>
                  <a:cubicBezTo>
                    <a:pt x="202" y="369"/>
                    <a:pt x="202" y="368"/>
                    <a:pt x="202" y="368"/>
                  </a:cubicBezTo>
                  <a:cubicBezTo>
                    <a:pt x="206" y="347"/>
                    <a:pt x="211" y="327"/>
                    <a:pt x="215" y="306"/>
                  </a:cubicBezTo>
                  <a:cubicBezTo>
                    <a:pt x="234" y="330"/>
                    <a:pt x="254" y="353"/>
                    <a:pt x="273" y="376"/>
                  </a:cubicBezTo>
                  <a:cubicBezTo>
                    <a:pt x="279" y="404"/>
                    <a:pt x="285" y="432"/>
                    <a:pt x="291" y="459"/>
                  </a:cubicBezTo>
                  <a:cubicBezTo>
                    <a:pt x="295" y="477"/>
                    <a:pt x="298" y="495"/>
                    <a:pt x="302" y="513"/>
                  </a:cubicBezTo>
                  <a:cubicBezTo>
                    <a:pt x="306" y="528"/>
                    <a:pt x="309" y="544"/>
                    <a:pt x="328" y="548"/>
                  </a:cubicBezTo>
                  <a:cubicBezTo>
                    <a:pt x="339" y="550"/>
                    <a:pt x="349" y="546"/>
                    <a:pt x="359" y="543"/>
                  </a:cubicBezTo>
                  <a:cubicBezTo>
                    <a:pt x="368" y="541"/>
                    <a:pt x="377" y="539"/>
                    <a:pt x="385" y="535"/>
                  </a:cubicBezTo>
                  <a:cubicBezTo>
                    <a:pt x="397" y="529"/>
                    <a:pt x="403" y="515"/>
                    <a:pt x="400" y="502"/>
                  </a:cubicBezTo>
                  <a:cubicBezTo>
                    <a:pt x="399" y="498"/>
                    <a:pt x="398" y="494"/>
                    <a:pt x="397" y="490"/>
                  </a:cubicBezTo>
                  <a:cubicBezTo>
                    <a:pt x="388" y="454"/>
                    <a:pt x="379" y="417"/>
                    <a:pt x="370" y="381"/>
                  </a:cubicBezTo>
                  <a:cubicBezTo>
                    <a:pt x="367" y="367"/>
                    <a:pt x="364" y="354"/>
                    <a:pt x="361" y="341"/>
                  </a:cubicBezTo>
                  <a:cubicBezTo>
                    <a:pt x="361" y="340"/>
                    <a:pt x="361" y="339"/>
                    <a:pt x="360" y="339"/>
                  </a:cubicBezTo>
                  <a:cubicBezTo>
                    <a:pt x="360" y="337"/>
                    <a:pt x="359" y="336"/>
                    <a:pt x="358" y="333"/>
                  </a:cubicBezTo>
                  <a:cubicBezTo>
                    <a:pt x="357" y="329"/>
                    <a:pt x="354" y="326"/>
                    <a:pt x="351" y="322"/>
                  </a:cubicBezTo>
                  <a:cubicBezTo>
                    <a:pt x="329" y="290"/>
                    <a:pt x="304" y="259"/>
                    <a:pt x="279" y="229"/>
                  </a:cubicBezTo>
                  <a:cubicBezTo>
                    <a:pt x="272" y="220"/>
                    <a:pt x="265" y="211"/>
                    <a:pt x="258" y="202"/>
                  </a:cubicBezTo>
                  <a:cubicBezTo>
                    <a:pt x="258" y="202"/>
                    <a:pt x="258" y="201"/>
                    <a:pt x="258" y="201"/>
                  </a:cubicBezTo>
                  <a:cubicBezTo>
                    <a:pt x="262" y="177"/>
                    <a:pt x="266" y="152"/>
                    <a:pt x="271" y="127"/>
                  </a:cubicBezTo>
                  <a:cubicBezTo>
                    <a:pt x="273" y="116"/>
                    <a:pt x="275" y="104"/>
                    <a:pt x="277" y="93"/>
                  </a:cubicBezTo>
                  <a:cubicBezTo>
                    <a:pt x="283" y="108"/>
                    <a:pt x="289" y="122"/>
                    <a:pt x="295" y="136"/>
                  </a:cubicBezTo>
                  <a:cubicBezTo>
                    <a:pt x="298" y="143"/>
                    <a:pt x="301" y="150"/>
                    <a:pt x="304" y="157"/>
                  </a:cubicBezTo>
                  <a:cubicBezTo>
                    <a:pt x="307" y="164"/>
                    <a:pt x="308" y="168"/>
                    <a:pt x="316" y="171"/>
                  </a:cubicBezTo>
                  <a:cubicBezTo>
                    <a:pt x="328" y="176"/>
                    <a:pt x="341" y="181"/>
                    <a:pt x="353" y="186"/>
                  </a:cubicBezTo>
                  <a:cubicBezTo>
                    <a:pt x="370" y="193"/>
                    <a:pt x="386" y="200"/>
                    <a:pt x="403" y="207"/>
                  </a:cubicBezTo>
                  <a:cubicBezTo>
                    <a:pt x="411" y="210"/>
                    <a:pt x="420" y="204"/>
                    <a:pt x="422" y="196"/>
                  </a:cubicBezTo>
                  <a:cubicBezTo>
                    <a:pt x="424" y="188"/>
                    <a:pt x="419" y="181"/>
                    <a:pt x="411" y="178"/>
                  </a:cubicBezTo>
                  <a:close/>
                  <a:moveTo>
                    <a:pt x="254" y="44"/>
                  </a:moveTo>
                  <a:cubicBezTo>
                    <a:pt x="254" y="44"/>
                    <a:pt x="254" y="44"/>
                    <a:pt x="254" y="44"/>
                  </a:cubicBezTo>
                  <a:cubicBezTo>
                    <a:pt x="254" y="43"/>
                    <a:pt x="254" y="43"/>
                    <a:pt x="254" y="44"/>
                  </a:cubicBezTo>
                  <a:close/>
                  <a:moveTo>
                    <a:pt x="191" y="32"/>
                  </a:moveTo>
                  <a:cubicBezTo>
                    <a:pt x="191" y="32"/>
                    <a:pt x="191" y="32"/>
                    <a:pt x="191" y="32"/>
                  </a:cubicBezTo>
                  <a:cubicBezTo>
                    <a:pt x="191" y="32"/>
                    <a:pt x="191" y="32"/>
                    <a:pt x="191" y="32"/>
                  </a:cubicBezTo>
                  <a:cubicBezTo>
                    <a:pt x="191" y="32"/>
                    <a:pt x="191" y="32"/>
                    <a:pt x="191" y="32"/>
                  </a:cubicBezTo>
                  <a:close/>
                  <a:moveTo>
                    <a:pt x="192" y="32"/>
                  </a:moveTo>
                  <a:cubicBezTo>
                    <a:pt x="192" y="32"/>
                    <a:pt x="192" y="32"/>
                    <a:pt x="192" y="32"/>
                  </a:cubicBezTo>
                  <a:cubicBezTo>
                    <a:pt x="192" y="32"/>
                    <a:pt x="192" y="32"/>
                    <a:pt x="192" y="32"/>
                  </a:cubicBezTo>
                  <a:cubicBezTo>
                    <a:pt x="195" y="32"/>
                    <a:pt x="197" y="33"/>
                    <a:pt x="200" y="33"/>
                  </a:cubicBezTo>
                  <a:cubicBezTo>
                    <a:pt x="209" y="35"/>
                    <a:pt x="218" y="37"/>
                    <a:pt x="228" y="39"/>
                  </a:cubicBezTo>
                  <a:cubicBezTo>
                    <a:pt x="235" y="40"/>
                    <a:pt x="243" y="41"/>
                    <a:pt x="250" y="43"/>
                  </a:cubicBezTo>
                  <a:cubicBezTo>
                    <a:pt x="252" y="43"/>
                    <a:pt x="252" y="43"/>
                    <a:pt x="252" y="43"/>
                  </a:cubicBezTo>
                  <a:cubicBezTo>
                    <a:pt x="254" y="44"/>
                    <a:pt x="253" y="43"/>
                    <a:pt x="254" y="44"/>
                  </a:cubicBezTo>
                  <a:cubicBezTo>
                    <a:pt x="249" y="76"/>
                    <a:pt x="243" y="107"/>
                    <a:pt x="238" y="139"/>
                  </a:cubicBezTo>
                  <a:cubicBezTo>
                    <a:pt x="235" y="156"/>
                    <a:pt x="232" y="173"/>
                    <a:pt x="229" y="190"/>
                  </a:cubicBezTo>
                  <a:cubicBezTo>
                    <a:pt x="212" y="188"/>
                    <a:pt x="196" y="186"/>
                    <a:pt x="179" y="184"/>
                  </a:cubicBezTo>
                  <a:cubicBezTo>
                    <a:pt x="175" y="183"/>
                    <a:pt x="170" y="183"/>
                    <a:pt x="166" y="182"/>
                  </a:cubicBezTo>
                  <a:cubicBezTo>
                    <a:pt x="175" y="132"/>
                    <a:pt x="183" y="82"/>
                    <a:pt x="192" y="32"/>
                  </a:cubicBezTo>
                  <a:close/>
                  <a:moveTo>
                    <a:pt x="62" y="506"/>
                  </a:moveTo>
                  <a:cubicBezTo>
                    <a:pt x="62" y="506"/>
                    <a:pt x="62" y="505"/>
                    <a:pt x="62" y="505"/>
                  </a:cubicBezTo>
                  <a:cubicBezTo>
                    <a:pt x="62" y="505"/>
                    <a:pt x="62" y="504"/>
                    <a:pt x="63" y="504"/>
                  </a:cubicBezTo>
                  <a:cubicBezTo>
                    <a:pt x="63" y="505"/>
                    <a:pt x="62" y="505"/>
                    <a:pt x="62" y="506"/>
                  </a:cubicBezTo>
                  <a:close/>
                  <a:moveTo>
                    <a:pt x="331" y="346"/>
                  </a:moveTo>
                  <a:cubicBezTo>
                    <a:pt x="330" y="345"/>
                    <a:pt x="330" y="344"/>
                    <a:pt x="330" y="342"/>
                  </a:cubicBezTo>
                  <a:cubicBezTo>
                    <a:pt x="330" y="343"/>
                    <a:pt x="330" y="344"/>
                    <a:pt x="331" y="346"/>
                  </a:cubicBezTo>
                  <a:close/>
                  <a:moveTo>
                    <a:pt x="288" y="289"/>
                  </a:moveTo>
                  <a:cubicBezTo>
                    <a:pt x="291" y="293"/>
                    <a:pt x="294" y="297"/>
                    <a:pt x="297" y="301"/>
                  </a:cubicBezTo>
                  <a:cubicBezTo>
                    <a:pt x="298" y="301"/>
                    <a:pt x="298" y="302"/>
                    <a:pt x="298" y="302"/>
                  </a:cubicBezTo>
                  <a:cubicBezTo>
                    <a:pt x="299" y="303"/>
                    <a:pt x="300" y="304"/>
                    <a:pt x="301" y="305"/>
                  </a:cubicBezTo>
                  <a:cubicBezTo>
                    <a:pt x="302" y="307"/>
                    <a:pt x="304" y="309"/>
                    <a:pt x="306" y="311"/>
                  </a:cubicBezTo>
                  <a:cubicBezTo>
                    <a:pt x="311" y="318"/>
                    <a:pt x="316" y="325"/>
                    <a:pt x="321" y="332"/>
                  </a:cubicBezTo>
                  <a:cubicBezTo>
                    <a:pt x="325" y="337"/>
                    <a:pt x="328" y="341"/>
                    <a:pt x="331" y="346"/>
                  </a:cubicBezTo>
                  <a:cubicBezTo>
                    <a:pt x="331" y="346"/>
                    <a:pt x="331" y="346"/>
                    <a:pt x="331" y="346"/>
                  </a:cubicBezTo>
                  <a:cubicBezTo>
                    <a:pt x="331" y="347"/>
                    <a:pt x="331" y="347"/>
                    <a:pt x="331" y="347"/>
                  </a:cubicBezTo>
                  <a:cubicBezTo>
                    <a:pt x="339" y="379"/>
                    <a:pt x="346" y="410"/>
                    <a:pt x="354" y="441"/>
                  </a:cubicBezTo>
                  <a:cubicBezTo>
                    <a:pt x="366" y="494"/>
                    <a:pt x="366" y="494"/>
                    <a:pt x="366" y="494"/>
                  </a:cubicBezTo>
                  <a:cubicBezTo>
                    <a:pt x="368" y="499"/>
                    <a:pt x="369" y="504"/>
                    <a:pt x="370" y="508"/>
                  </a:cubicBezTo>
                  <a:cubicBezTo>
                    <a:pt x="370" y="508"/>
                    <a:pt x="370" y="508"/>
                    <a:pt x="370" y="508"/>
                  </a:cubicBezTo>
                  <a:cubicBezTo>
                    <a:pt x="370" y="509"/>
                    <a:pt x="370" y="509"/>
                    <a:pt x="370" y="509"/>
                  </a:cubicBezTo>
                  <a:cubicBezTo>
                    <a:pt x="369" y="509"/>
                    <a:pt x="368" y="509"/>
                    <a:pt x="368" y="509"/>
                  </a:cubicBezTo>
                  <a:cubicBezTo>
                    <a:pt x="360" y="512"/>
                    <a:pt x="352" y="514"/>
                    <a:pt x="344" y="516"/>
                  </a:cubicBezTo>
                  <a:cubicBezTo>
                    <a:pt x="341" y="516"/>
                    <a:pt x="339" y="517"/>
                    <a:pt x="336" y="518"/>
                  </a:cubicBezTo>
                  <a:cubicBezTo>
                    <a:pt x="336" y="518"/>
                    <a:pt x="336" y="518"/>
                    <a:pt x="336" y="518"/>
                  </a:cubicBezTo>
                  <a:cubicBezTo>
                    <a:pt x="337" y="518"/>
                    <a:pt x="336" y="518"/>
                    <a:pt x="335" y="518"/>
                  </a:cubicBezTo>
                  <a:cubicBezTo>
                    <a:pt x="335" y="518"/>
                    <a:pt x="335" y="518"/>
                    <a:pt x="335" y="518"/>
                  </a:cubicBezTo>
                  <a:cubicBezTo>
                    <a:pt x="335" y="518"/>
                    <a:pt x="335" y="518"/>
                    <a:pt x="335" y="518"/>
                  </a:cubicBezTo>
                  <a:cubicBezTo>
                    <a:pt x="332" y="508"/>
                    <a:pt x="330" y="498"/>
                    <a:pt x="328" y="488"/>
                  </a:cubicBezTo>
                  <a:cubicBezTo>
                    <a:pt x="320" y="451"/>
                    <a:pt x="312" y="415"/>
                    <a:pt x="304" y="378"/>
                  </a:cubicBezTo>
                  <a:cubicBezTo>
                    <a:pt x="303" y="370"/>
                    <a:pt x="302" y="364"/>
                    <a:pt x="296" y="357"/>
                  </a:cubicBezTo>
                  <a:cubicBezTo>
                    <a:pt x="288" y="347"/>
                    <a:pt x="280" y="337"/>
                    <a:pt x="272" y="328"/>
                  </a:cubicBezTo>
                  <a:cubicBezTo>
                    <a:pt x="254" y="306"/>
                    <a:pt x="236" y="284"/>
                    <a:pt x="219" y="263"/>
                  </a:cubicBezTo>
                  <a:cubicBezTo>
                    <a:pt x="214" y="257"/>
                    <a:pt x="205" y="257"/>
                    <a:pt x="199" y="261"/>
                  </a:cubicBezTo>
                  <a:cubicBezTo>
                    <a:pt x="196" y="263"/>
                    <a:pt x="193" y="266"/>
                    <a:pt x="192" y="270"/>
                  </a:cubicBezTo>
                  <a:cubicBezTo>
                    <a:pt x="173" y="360"/>
                    <a:pt x="173" y="360"/>
                    <a:pt x="173" y="360"/>
                  </a:cubicBezTo>
                  <a:cubicBezTo>
                    <a:pt x="172" y="360"/>
                    <a:pt x="172" y="361"/>
                    <a:pt x="172" y="361"/>
                  </a:cubicBezTo>
                  <a:cubicBezTo>
                    <a:pt x="146" y="414"/>
                    <a:pt x="121" y="466"/>
                    <a:pt x="95" y="519"/>
                  </a:cubicBezTo>
                  <a:cubicBezTo>
                    <a:pt x="95" y="519"/>
                    <a:pt x="95" y="519"/>
                    <a:pt x="94" y="519"/>
                  </a:cubicBezTo>
                  <a:cubicBezTo>
                    <a:pt x="94" y="519"/>
                    <a:pt x="93" y="519"/>
                    <a:pt x="92" y="519"/>
                  </a:cubicBezTo>
                  <a:cubicBezTo>
                    <a:pt x="84" y="514"/>
                    <a:pt x="76" y="510"/>
                    <a:pt x="68" y="506"/>
                  </a:cubicBezTo>
                  <a:cubicBezTo>
                    <a:pt x="67" y="506"/>
                    <a:pt x="66" y="505"/>
                    <a:pt x="65" y="505"/>
                  </a:cubicBezTo>
                  <a:cubicBezTo>
                    <a:pt x="65" y="504"/>
                    <a:pt x="64" y="504"/>
                    <a:pt x="63" y="503"/>
                  </a:cubicBezTo>
                  <a:cubicBezTo>
                    <a:pt x="65" y="500"/>
                    <a:pt x="66" y="497"/>
                    <a:pt x="68" y="494"/>
                  </a:cubicBezTo>
                  <a:cubicBezTo>
                    <a:pt x="118" y="392"/>
                    <a:pt x="118" y="392"/>
                    <a:pt x="118" y="392"/>
                  </a:cubicBezTo>
                  <a:cubicBezTo>
                    <a:pt x="121" y="385"/>
                    <a:pt x="125" y="378"/>
                    <a:pt x="128" y="371"/>
                  </a:cubicBezTo>
                  <a:cubicBezTo>
                    <a:pt x="128" y="371"/>
                    <a:pt x="128" y="371"/>
                    <a:pt x="128" y="371"/>
                  </a:cubicBezTo>
                  <a:cubicBezTo>
                    <a:pt x="130" y="369"/>
                    <a:pt x="131" y="367"/>
                    <a:pt x="131" y="365"/>
                  </a:cubicBezTo>
                  <a:cubicBezTo>
                    <a:pt x="141" y="314"/>
                    <a:pt x="151" y="263"/>
                    <a:pt x="161" y="212"/>
                  </a:cubicBezTo>
                  <a:cubicBezTo>
                    <a:pt x="165" y="213"/>
                    <a:pt x="169" y="213"/>
                    <a:pt x="173" y="214"/>
                  </a:cubicBezTo>
                  <a:cubicBezTo>
                    <a:pt x="194" y="217"/>
                    <a:pt x="215" y="220"/>
                    <a:pt x="237" y="224"/>
                  </a:cubicBezTo>
                  <a:cubicBezTo>
                    <a:pt x="254" y="245"/>
                    <a:pt x="271" y="267"/>
                    <a:pt x="288" y="28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p>
          </p:txBody>
        </p:sp>
        <p:sp>
          <p:nvSpPr>
            <p:cNvPr id="44" name="Freeform 58"/>
            <p:cNvSpPr>
              <a:spLocks noEditPoints="1"/>
            </p:cNvSpPr>
            <p:nvPr/>
          </p:nvSpPr>
          <p:spPr bwMode="auto">
            <a:xfrm>
              <a:off x="1154488" y="3747519"/>
              <a:ext cx="66840" cy="69050"/>
            </a:xfrm>
            <a:custGeom>
              <a:avLst/>
              <a:gdLst>
                <a:gd name="T0" fmla="*/ 57 w 155"/>
                <a:gd name="T1" fmla="*/ 152 h 160"/>
                <a:gd name="T2" fmla="*/ 139 w 155"/>
                <a:gd name="T3" fmla="*/ 115 h 160"/>
                <a:gd name="T4" fmla="*/ 125 w 155"/>
                <a:gd name="T5" fmla="*/ 26 h 160"/>
                <a:gd name="T6" fmla="*/ 35 w 155"/>
                <a:gd name="T7" fmla="*/ 18 h 160"/>
                <a:gd name="T8" fmla="*/ 1 w 155"/>
                <a:gd name="T9" fmla="*/ 83 h 160"/>
                <a:gd name="T10" fmla="*/ 1 w 155"/>
                <a:gd name="T11" fmla="*/ 85 h 160"/>
                <a:gd name="T12" fmla="*/ 57 w 155"/>
                <a:gd name="T13" fmla="*/ 152 h 160"/>
                <a:gd name="T14" fmla="*/ 72 w 155"/>
                <a:gd name="T15" fmla="*/ 37 h 160"/>
                <a:gd name="T16" fmla="*/ 118 w 155"/>
                <a:gd name="T17" fmla="*/ 77 h 160"/>
                <a:gd name="T18" fmla="*/ 77 w 155"/>
                <a:gd name="T19" fmla="*/ 123 h 160"/>
                <a:gd name="T20" fmla="*/ 31 w 155"/>
                <a:gd name="T21" fmla="*/ 83 h 160"/>
                <a:gd name="T22" fmla="*/ 72 w 155"/>
                <a:gd name="T23" fmla="*/ 37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5" h="160">
                  <a:moveTo>
                    <a:pt x="57" y="152"/>
                  </a:moveTo>
                  <a:cubicBezTo>
                    <a:pt x="90" y="160"/>
                    <a:pt x="124" y="144"/>
                    <a:pt x="139" y="115"/>
                  </a:cubicBezTo>
                  <a:cubicBezTo>
                    <a:pt x="155" y="86"/>
                    <a:pt x="149" y="48"/>
                    <a:pt x="125" y="26"/>
                  </a:cubicBezTo>
                  <a:cubicBezTo>
                    <a:pt x="100" y="3"/>
                    <a:pt x="63" y="0"/>
                    <a:pt x="35" y="18"/>
                  </a:cubicBezTo>
                  <a:cubicBezTo>
                    <a:pt x="13" y="32"/>
                    <a:pt x="0" y="57"/>
                    <a:pt x="1" y="83"/>
                  </a:cubicBezTo>
                  <a:cubicBezTo>
                    <a:pt x="1" y="83"/>
                    <a:pt x="1" y="84"/>
                    <a:pt x="1" y="85"/>
                  </a:cubicBezTo>
                  <a:cubicBezTo>
                    <a:pt x="3" y="117"/>
                    <a:pt x="26" y="144"/>
                    <a:pt x="57" y="152"/>
                  </a:cubicBezTo>
                  <a:close/>
                  <a:moveTo>
                    <a:pt x="72" y="37"/>
                  </a:moveTo>
                  <a:cubicBezTo>
                    <a:pt x="95" y="35"/>
                    <a:pt x="116" y="54"/>
                    <a:pt x="118" y="77"/>
                  </a:cubicBezTo>
                  <a:cubicBezTo>
                    <a:pt x="119" y="101"/>
                    <a:pt x="100" y="122"/>
                    <a:pt x="77" y="123"/>
                  </a:cubicBezTo>
                  <a:cubicBezTo>
                    <a:pt x="53" y="125"/>
                    <a:pt x="33" y="106"/>
                    <a:pt x="31" y="83"/>
                  </a:cubicBezTo>
                  <a:cubicBezTo>
                    <a:pt x="30" y="59"/>
                    <a:pt x="48" y="38"/>
                    <a:pt x="72" y="3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200"/>
            </a:p>
          </p:txBody>
        </p:sp>
      </p:grpSp>
      <p:grpSp>
        <p:nvGrpSpPr>
          <p:cNvPr id="45" name="Group 44"/>
          <p:cNvGrpSpPr/>
          <p:nvPr/>
        </p:nvGrpSpPr>
        <p:grpSpPr>
          <a:xfrm>
            <a:off x="5448746" y="3152746"/>
            <a:ext cx="2884462" cy="637118"/>
            <a:chOff x="7264994" y="3060662"/>
            <a:chExt cx="3845949" cy="849490"/>
          </a:xfrm>
        </p:grpSpPr>
        <p:sp>
          <p:nvSpPr>
            <p:cNvPr id="46" name="Rectangle 45"/>
            <p:cNvSpPr/>
            <p:nvPr/>
          </p:nvSpPr>
          <p:spPr>
            <a:xfrm>
              <a:off x="7533052" y="3060662"/>
              <a:ext cx="3577891" cy="849490"/>
            </a:xfrm>
            <a:prstGeom prst="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7" name="Rectangle 46"/>
            <p:cNvSpPr/>
            <p:nvPr/>
          </p:nvSpPr>
          <p:spPr>
            <a:xfrm>
              <a:off x="7264994" y="3217350"/>
              <a:ext cx="536115" cy="5361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a:cs typeface="Arial"/>
                </a:rPr>
                <a:t>1</a:t>
              </a:r>
            </a:p>
          </p:txBody>
        </p:sp>
        <p:grpSp>
          <p:nvGrpSpPr>
            <p:cNvPr id="48" name="Group 47"/>
            <p:cNvGrpSpPr/>
            <p:nvPr/>
          </p:nvGrpSpPr>
          <p:grpSpPr>
            <a:xfrm>
              <a:off x="7898464" y="3062677"/>
              <a:ext cx="3003252" cy="823498"/>
              <a:chOff x="7898464" y="3062677"/>
              <a:chExt cx="3003252" cy="823498"/>
            </a:xfrm>
          </p:grpSpPr>
          <p:sp>
            <p:nvSpPr>
              <p:cNvPr id="49" name="TextBox 48"/>
              <p:cNvSpPr txBox="1"/>
              <p:nvPr/>
            </p:nvSpPr>
            <p:spPr>
              <a:xfrm>
                <a:off x="7898464" y="3319866"/>
                <a:ext cx="3003252" cy="566309"/>
              </a:xfrm>
              <a:prstGeom prst="rect">
                <a:avLst/>
              </a:prstGeom>
              <a:noFill/>
            </p:spPr>
            <p:txBody>
              <a:bodyPr wrap="square" rtlCol="0">
                <a:spAutoFit/>
              </a:bodyPr>
              <a:lstStyle/>
              <a:p>
                <a:pPr>
                  <a:lnSpc>
                    <a:spcPct val="120000"/>
                  </a:lnSpc>
                </a:pPr>
                <a:r>
                  <a:rPr lang="en-US" sz="900" dirty="0">
                    <a:solidFill>
                      <a:schemeClr val="bg1">
                        <a:lumMod val="65000"/>
                      </a:schemeClr>
                    </a:solidFill>
                  </a:rPr>
                  <a:t>Lorem ipsum dolor sit </a:t>
                </a:r>
                <a:r>
                  <a:rPr lang="en-US" sz="900" dirty="0" err="1">
                    <a:solidFill>
                      <a:schemeClr val="bg1">
                        <a:lumMod val="65000"/>
                      </a:schemeClr>
                    </a:solidFill>
                  </a:rPr>
                  <a:t>amet</a:t>
                </a:r>
                <a:r>
                  <a:rPr lang="en-US" sz="900" dirty="0">
                    <a:solidFill>
                      <a:schemeClr val="bg1">
                        <a:lumMod val="65000"/>
                      </a:schemeClr>
                    </a:solidFill>
                  </a:rPr>
                  <a:t>, </a:t>
                </a:r>
                <a:r>
                  <a:rPr lang="en-US" sz="900" dirty="0" err="1">
                    <a:solidFill>
                      <a:schemeClr val="bg1">
                        <a:lumMod val="65000"/>
                      </a:schemeClr>
                    </a:solidFill>
                  </a:rPr>
                  <a:t>consectetur</a:t>
                </a:r>
                <a:r>
                  <a:rPr lang="en-US" sz="900" dirty="0">
                    <a:solidFill>
                      <a:schemeClr val="bg1">
                        <a:lumMod val="65000"/>
                      </a:schemeClr>
                    </a:solidFill>
                  </a:rPr>
                  <a:t> </a:t>
                </a:r>
                <a:r>
                  <a:rPr lang="en-US" sz="900" dirty="0" err="1">
                    <a:solidFill>
                      <a:schemeClr val="bg1">
                        <a:lumMod val="65000"/>
                      </a:schemeClr>
                    </a:solidFill>
                  </a:rPr>
                  <a:t>adipiscing</a:t>
                </a:r>
                <a:r>
                  <a:rPr lang="en-US" sz="900" dirty="0">
                    <a:solidFill>
                      <a:schemeClr val="bg1">
                        <a:lumMod val="65000"/>
                      </a:schemeClr>
                    </a:solidFill>
                  </a:rPr>
                  <a:t> </a:t>
                </a:r>
                <a:r>
                  <a:rPr lang="en-US" sz="900" dirty="0" err="1">
                    <a:solidFill>
                      <a:schemeClr val="bg1">
                        <a:lumMod val="65000"/>
                      </a:schemeClr>
                    </a:solidFill>
                  </a:rPr>
                  <a:t>elit</a:t>
                </a:r>
                <a:r>
                  <a:rPr lang="en-US" sz="900" dirty="0">
                    <a:solidFill>
                      <a:schemeClr val="bg1">
                        <a:lumMod val="65000"/>
                      </a:schemeClr>
                    </a:solidFill>
                  </a:rPr>
                  <a:t>. </a:t>
                </a:r>
              </a:p>
            </p:txBody>
          </p:sp>
          <p:sp>
            <p:nvSpPr>
              <p:cNvPr id="50" name="TextBox 49"/>
              <p:cNvSpPr txBox="1"/>
              <p:nvPr/>
            </p:nvSpPr>
            <p:spPr>
              <a:xfrm>
                <a:off x="7901635" y="3062677"/>
                <a:ext cx="1728197" cy="369332"/>
              </a:xfrm>
              <a:prstGeom prst="rect">
                <a:avLst/>
              </a:prstGeom>
              <a:noFill/>
            </p:spPr>
            <p:txBody>
              <a:bodyPr wrap="square" rtlCol="0">
                <a:spAutoFit/>
              </a:bodyPr>
              <a:lstStyle/>
              <a:p>
                <a:r>
                  <a:rPr lang="en-US" sz="1200" b="1" dirty="0">
                    <a:solidFill>
                      <a:schemeClr val="accent3"/>
                    </a:solidFill>
                  </a:rPr>
                  <a:t>Blue</a:t>
                </a:r>
              </a:p>
            </p:txBody>
          </p:sp>
        </p:grpSp>
      </p:grpSp>
      <p:grpSp>
        <p:nvGrpSpPr>
          <p:cNvPr id="51" name="Group 50"/>
          <p:cNvGrpSpPr/>
          <p:nvPr/>
        </p:nvGrpSpPr>
        <p:grpSpPr>
          <a:xfrm>
            <a:off x="5448746" y="3930304"/>
            <a:ext cx="2884462" cy="644108"/>
            <a:chOff x="7264994" y="4097405"/>
            <a:chExt cx="3845949" cy="858811"/>
          </a:xfrm>
        </p:grpSpPr>
        <p:sp>
          <p:nvSpPr>
            <p:cNvPr id="52" name="Rectangle 51"/>
            <p:cNvSpPr/>
            <p:nvPr/>
          </p:nvSpPr>
          <p:spPr>
            <a:xfrm>
              <a:off x="7533052" y="4106726"/>
              <a:ext cx="3577891" cy="849490"/>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3" name="Rectangle 52"/>
            <p:cNvSpPr/>
            <p:nvPr/>
          </p:nvSpPr>
          <p:spPr>
            <a:xfrm>
              <a:off x="7264994" y="4274851"/>
              <a:ext cx="536115" cy="53611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a:cs typeface="Arial"/>
                </a:rPr>
                <a:t>2</a:t>
              </a:r>
            </a:p>
          </p:txBody>
        </p:sp>
        <p:sp>
          <p:nvSpPr>
            <p:cNvPr id="54" name="TextBox 53"/>
            <p:cNvSpPr txBox="1"/>
            <p:nvPr/>
          </p:nvSpPr>
          <p:spPr>
            <a:xfrm>
              <a:off x="7898465" y="4354594"/>
              <a:ext cx="3003252" cy="566310"/>
            </a:xfrm>
            <a:prstGeom prst="rect">
              <a:avLst/>
            </a:prstGeom>
            <a:noFill/>
          </p:spPr>
          <p:txBody>
            <a:bodyPr wrap="square" rtlCol="0">
              <a:spAutoFit/>
            </a:bodyPr>
            <a:lstStyle/>
            <a:p>
              <a:pPr>
                <a:lnSpc>
                  <a:spcPct val="120000"/>
                </a:lnSpc>
              </a:pPr>
              <a:r>
                <a:rPr lang="en-US" sz="900" dirty="0">
                  <a:solidFill>
                    <a:schemeClr val="bg1">
                      <a:lumMod val="65000"/>
                    </a:schemeClr>
                  </a:solidFill>
                </a:rPr>
                <a:t>Lorem ipsum dolor sit </a:t>
              </a:r>
              <a:r>
                <a:rPr lang="en-US" sz="900" dirty="0" err="1">
                  <a:solidFill>
                    <a:schemeClr val="bg1">
                      <a:lumMod val="65000"/>
                    </a:schemeClr>
                  </a:solidFill>
                </a:rPr>
                <a:t>amet</a:t>
              </a:r>
              <a:r>
                <a:rPr lang="en-US" sz="900" dirty="0">
                  <a:solidFill>
                    <a:schemeClr val="bg1">
                      <a:lumMod val="65000"/>
                    </a:schemeClr>
                  </a:solidFill>
                </a:rPr>
                <a:t>, </a:t>
              </a:r>
              <a:r>
                <a:rPr lang="en-US" sz="900" dirty="0" err="1">
                  <a:solidFill>
                    <a:schemeClr val="bg1">
                      <a:lumMod val="65000"/>
                    </a:schemeClr>
                  </a:solidFill>
                </a:rPr>
                <a:t>consectetur</a:t>
              </a:r>
              <a:r>
                <a:rPr lang="en-US" sz="900" dirty="0">
                  <a:solidFill>
                    <a:schemeClr val="bg1">
                      <a:lumMod val="65000"/>
                    </a:schemeClr>
                  </a:solidFill>
                </a:rPr>
                <a:t> </a:t>
              </a:r>
              <a:r>
                <a:rPr lang="en-US" sz="900" dirty="0" err="1">
                  <a:solidFill>
                    <a:schemeClr val="bg1">
                      <a:lumMod val="65000"/>
                    </a:schemeClr>
                  </a:solidFill>
                </a:rPr>
                <a:t>adipiscing</a:t>
              </a:r>
              <a:r>
                <a:rPr lang="en-US" sz="900" dirty="0">
                  <a:solidFill>
                    <a:schemeClr val="bg1">
                      <a:lumMod val="65000"/>
                    </a:schemeClr>
                  </a:solidFill>
                </a:rPr>
                <a:t> </a:t>
              </a:r>
              <a:r>
                <a:rPr lang="en-US" sz="900" dirty="0" err="1">
                  <a:solidFill>
                    <a:schemeClr val="bg1">
                      <a:lumMod val="65000"/>
                    </a:schemeClr>
                  </a:solidFill>
                </a:rPr>
                <a:t>elit</a:t>
              </a:r>
              <a:r>
                <a:rPr lang="en-US" sz="900" dirty="0">
                  <a:solidFill>
                    <a:schemeClr val="bg1">
                      <a:lumMod val="65000"/>
                    </a:schemeClr>
                  </a:solidFill>
                </a:rPr>
                <a:t>. </a:t>
              </a:r>
            </a:p>
          </p:txBody>
        </p:sp>
        <p:sp>
          <p:nvSpPr>
            <p:cNvPr id="55" name="TextBox 54"/>
            <p:cNvSpPr txBox="1"/>
            <p:nvPr/>
          </p:nvSpPr>
          <p:spPr>
            <a:xfrm>
              <a:off x="7901635" y="4097405"/>
              <a:ext cx="1728197" cy="369332"/>
            </a:xfrm>
            <a:prstGeom prst="rect">
              <a:avLst/>
            </a:prstGeom>
            <a:noFill/>
          </p:spPr>
          <p:txBody>
            <a:bodyPr wrap="square" rtlCol="0">
              <a:spAutoFit/>
            </a:bodyPr>
            <a:lstStyle/>
            <a:p>
              <a:r>
                <a:rPr lang="en-US" sz="1200" b="1" dirty="0">
                  <a:solidFill>
                    <a:schemeClr val="accent4"/>
                  </a:solidFill>
                </a:rPr>
                <a:t>Green</a:t>
              </a:r>
            </a:p>
          </p:txBody>
        </p:sp>
      </p:grpSp>
      <p:grpSp>
        <p:nvGrpSpPr>
          <p:cNvPr id="56" name="Group 55"/>
          <p:cNvGrpSpPr/>
          <p:nvPr/>
        </p:nvGrpSpPr>
        <p:grpSpPr>
          <a:xfrm>
            <a:off x="5448746" y="4716763"/>
            <a:ext cx="2884462" cy="642198"/>
            <a:chOff x="7264994" y="5146017"/>
            <a:chExt cx="3845949" cy="856264"/>
          </a:xfrm>
        </p:grpSpPr>
        <p:sp>
          <p:nvSpPr>
            <p:cNvPr id="57" name="Rectangle 56"/>
            <p:cNvSpPr/>
            <p:nvPr/>
          </p:nvSpPr>
          <p:spPr>
            <a:xfrm>
              <a:off x="7533052" y="5152791"/>
              <a:ext cx="3577891" cy="849490"/>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8" name="Rectangle 57"/>
            <p:cNvSpPr/>
            <p:nvPr/>
          </p:nvSpPr>
          <p:spPr>
            <a:xfrm>
              <a:off x="7264994" y="5309479"/>
              <a:ext cx="536115" cy="536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rial"/>
                  <a:cs typeface="Arial"/>
                </a:rPr>
                <a:t>3</a:t>
              </a:r>
            </a:p>
          </p:txBody>
        </p:sp>
        <p:sp>
          <p:nvSpPr>
            <p:cNvPr id="59" name="TextBox 58"/>
            <p:cNvSpPr txBox="1"/>
            <p:nvPr/>
          </p:nvSpPr>
          <p:spPr>
            <a:xfrm>
              <a:off x="7898465" y="5403208"/>
              <a:ext cx="3003252" cy="566309"/>
            </a:xfrm>
            <a:prstGeom prst="rect">
              <a:avLst/>
            </a:prstGeom>
            <a:noFill/>
          </p:spPr>
          <p:txBody>
            <a:bodyPr wrap="square" rtlCol="0">
              <a:spAutoFit/>
            </a:bodyPr>
            <a:lstStyle/>
            <a:p>
              <a:pPr>
                <a:lnSpc>
                  <a:spcPct val="120000"/>
                </a:lnSpc>
              </a:pPr>
              <a:r>
                <a:rPr lang="en-US" sz="900" dirty="0">
                  <a:solidFill>
                    <a:schemeClr val="bg1">
                      <a:lumMod val="65000"/>
                    </a:schemeClr>
                  </a:solidFill>
                </a:rPr>
                <a:t>Lorem ipsum dolor sit </a:t>
              </a:r>
              <a:r>
                <a:rPr lang="en-US" sz="900" dirty="0" err="1">
                  <a:solidFill>
                    <a:schemeClr val="bg1">
                      <a:lumMod val="65000"/>
                    </a:schemeClr>
                  </a:solidFill>
                </a:rPr>
                <a:t>amet</a:t>
              </a:r>
              <a:r>
                <a:rPr lang="en-US" sz="900" dirty="0">
                  <a:solidFill>
                    <a:schemeClr val="bg1">
                      <a:lumMod val="65000"/>
                    </a:schemeClr>
                  </a:solidFill>
                </a:rPr>
                <a:t>, </a:t>
              </a:r>
              <a:r>
                <a:rPr lang="en-US" sz="900" dirty="0" err="1">
                  <a:solidFill>
                    <a:schemeClr val="bg1">
                      <a:lumMod val="65000"/>
                    </a:schemeClr>
                  </a:solidFill>
                </a:rPr>
                <a:t>consectetur</a:t>
              </a:r>
              <a:r>
                <a:rPr lang="en-US" sz="900" dirty="0">
                  <a:solidFill>
                    <a:schemeClr val="bg1">
                      <a:lumMod val="65000"/>
                    </a:schemeClr>
                  </a:solidFill>
                </a:rPr>
                <a:t> </a:t>
              </a:r>
              <a:r>
                <a:rPr lang="en-US" sz="900" dirty="0" err="1">
                  <a:solidFill>
                    <a:schemeClr val="bg1">
                      <a:lumMod val="65000"/>
                    </a:schemeClr>
                  </a:solidFill>
                </a:rPr>
                <a:t>adipiscing</a:t>
              </a:r>
              <a:r>
                <a:rPr lang="en-US" sz="900" dirty="0">
                  <a:solidFill>
                    <a:schemeClr val="bg1">
                      <a:lumMod val="65000"/>
                    </a:schemeClr>
                  </a:solidFill>
                </a:rPr>
                <a:t> </a:t>
              </a:r>
              <a:r>
                <a:rPr lang="en-US" sz="900" dirty="0" err="1">
                  <a:solidFill>
                    <a:schemeClr val="bg1">
                      <a:lumMod val="65000"/>
                    </a:schemeClr>
                  </a:solidFill>
                </a:rPr>
                <a:t>elit</a:t>
              </a:r>
              <a:r>
                <a:rPr lang="en-US" sz="900">
                  <a:solidFill>
                    <a:schemeClr val="bg1">
                      <a:lumMod val="65000"/>
                    </a:schemeClr>
                  </a:solidFill>
                </a:rPr>
                <a:t>. </a:t>
              </a:r>
              <a:endParaRPr lang="en-US" sz="900" dirty="0">
                <a:solidFill>
                  <a:schemeClr val="bg1">
                    <a:lumMod val="65000"/>
                  </a:schemeClr>
                </a:solidFill>
              </a:endParaRPr>
            </a:p>
          </p:txBody>
        </p:sp>
        <p:sp>
          <p:nvSpPr>
            <p:cNvPr id="60" name="TextBox 59"/>
            <p:cNvSpPr txBox="1"/>
            <p:nvPr/>
          </p:nvSpPr>
          <p:spPr>
            <a:xfrm>
              <a:off x="7901635" y="5146017"/>
              <a:ext cx="1728197" cy="369332"/>
            </a:xfrm>
            <a:prstGeom prst="rect">
              <a:avLst/>
            </a:prstGeom>
            <a:noFill/>
          </p:spPr>
          <p:txBody>
            <a:bodyPr wrap="square" rtlCol="0">
              <a:spAutoFit/>
            </a:bodyPr>
            <a:lstStyle/>
            <a:p>
              <a:r>
                <a:rPr lang="en-US" sz="1200" b="1" dirty="0">
                  <a:solidFill>
                    <a:schemeClr val="accent2"/>
                  </a:solidFill>
                </a:rPr>
                <a:t>Yellow</a:t>
              </a:r>
            </a:p>
          </p:txBody>
        </p:sp>
      </p:grpSp>
      <p:sp>
        <p:nvSpPr>
          <p:cNvPr id="61" name="Rectangle 60"/>
          <p:cNvSpPr/>
          <p:nvPr/>
        </p:nvSpPr>
        <p:spPr>
          <a:xfrm>
            <a:off x="5351047" y="2324500"/>
            <a:ext cx="3063265" cy="674031"/>
          </a:xfrm>
          <a:prstGeom prst="rect">
            <a:avLst/>
          </a:prstGeom>
        </p:spPr>
        <p:txBody>
          <a:bodyPr wrap="square">
            <a:spAutoFit/>
          </a:bodyPr>
          <a:lstStyle/>
          <a:p>
            <a:pPr>
              <a:lnSpc>
                <a:spcPct val="120000"/>
              </a:lnSpc>
            </a:pPr>
            <a:r>
              <a:rPr lang="en-US" sz="1050" dirty="0" err="1">
                <a:solidFill>
                  <a:schemeClr val="bg1">
                    <a:lumMod val="65000"/>
                  </a:schemeClr>
                </a:solidFill>
              </a:rPr>
              <a:t>Lorem</a:t>
            </a:r>
            <a:r>
              <a:rPr lang="en-US" sz="1050" dirty="0">
                <a:solidFill>
                  <a:schemeClr val="bg1">
                    <a:lumMod val="65000"/>
                  </a:schemeClr>
                </a:solidFill>
              </a:rPr>
              <a:t> </a:t>
            </a:r>
            <a:r>
              <a:rPr lang="en-US" sz="1050" dirty="0" err="1">
                <a:solidFill>
                  <a:schemeClr val="bg1">
                    <a:lumMod val="65000"/>
                  </a:schemeClr>
                </a:solidFill>
              </a:rPr>
              <a:t>ipsum</a:t>
            </a:r>
            <a:r>
              <a:rPr lang="en-US" sz="1050" dirty="0">
                <a:solidFill>
                  <a:schemeClr val="bg1">
                    <a:lumMod val="65000"/>
                  </a:schemeClr>
                </a:solidFill>
              </a:rPr>
              <a:t> dolor sit </a:t>
            </a:r>
            <a:r>
              <a:rPr lang="en-US" sz="1050" dirty="0" err="1">
                <a:solidFill>
                  <a:schemeClr val="bg1">
                    <a:lumMod val="65000"/>
                  </a:schemeClr>
                </a:solidFill>
              </a:rPr>
              <a:t>amet</a:t>
            </a:r>
            <a:r>
              <a:rPr lang="en-US" sz="1050" dirty="0">
                <a:solidFill>
                  <a:schemeClr val="bg1">
                    <a:lumMod val="65000"/>
                  </a:schemeClr>
                </a:solidFill>
              </a:rPr>
              <a:t>, </a:t>
            </a:r>
            <a:r>
              <a:rPr lang="en-US" sz="1050" dirty="0" err="1">
                <a:solidFill>
                  <a:schemeClr val="bg1">
                    <a:lumMod val="65000"/>
                  </a:schemeClr>
                </a:solidFill>
              </a:rPr>
              <a:t>consectetur</a:t>
            </a:r>
            <a:r>
              <a:rPr lang="en-US" sz="1050" dirty="0">
                <a:solidFill>
                  <a:schemeClr val="bg1">
                    <a:lumMod val="65000"/>
                  </a:schemeClr>
                </a:solidFill>
              </a:rPr>
              <a:t> </a:t>
            </a:r>
            <a:r>
              <a:rPr lang="en-US" sz="1050" dirty="0" err="1">
                <a:solidFill>
                  <a:schemeClr val="bg1">
                    <a:lumMod val="65000"/>
                  </a:schemeClr>
                </a:solidFill>
              </a:rPr>
              <a:t>adipiscing</a:t>
            </a:r>
            <a:r>
              <a:rPr lang="en-US" sz="1050" dirty="0">
                <a:solidFill>
                  <a:schemeClr val="bg1">
                    <a:lumMod val="65000"/>
                  </a:schemeClr>
                </a:solidFill>
              </a:rPr>
              <a:t> </a:t>
            </a:r>
            <a:r>
              <a:rPr lang="en-US" sz="1050" dirty="0" err="1">
                <a:solidFill>
                  <a:schemeClr val="bg1">
                    <a:lumMod val="65000"/>
                  </a:schemeClr>
                </a:solidFill>
              </a:rPr>
              <a:t>elit</a:t>
            </a:r>
            <a:r>
              <a:rPr lang="en-US" sz="1050" dirty="0">
                <a:solidFill>
                  <a:schemeClr val="bg1">
                    <a:lumMod val="65000"/>
                  </a:schemeClr>
                </a:solidFill>
              </a:rPr>
              <a:t>. </a:t>
            </a:r>
            <a:r>
              <a:rPr lang="en-US" sz="1050" dirty="0" err="1">
                <a:solidFill>
                  <a:schemeClr val="bg1">
                    <a:lumMod val="65000"/>
                  </a:schemeClr>
                </a:solidFill>
              </a:rPr>
              <a:t>Pellent</a:t>
            </a:r>
            <a:r>
              <a:rPr lang="en-US" sz="1050" dirty="0">
                <a:solidFill>
                  <a:schemeClr val="bg1">
                    <a:lumMod val="65000"/>
                  </a:schemeClr>
                </a:solidFill>
              </a:rPr>
              <a:t> </a:t>
            </a:r>
            <a:r>
              <a:rPr lang="en-US" sz="1050" dirty="0" err="1">
                <a:solidFill>
                  <a:schemeClr val="bg1">
                    <a:lumMod val="65000"/>
                  </a:schemeClr>
                </a:solidFill>
              </a:rPr>
              <a:t>esque</a:t>
            </a:r>
            <a:r>
              <a:rPr lang="en-US" sz="1050" dirty="0">
                <a:solidFill>
                  <a:schemeClr val="bg1">
                    <a:lumMod val="65000"/>
                  </a:schemeClr>
                </a:solidFill>
              </a:rPr>
              <a:t> </a:t>
            </a:r>
            <a:r>
              <a:rPr lang="en-US" sz="1050" dirty="0" err="1">
                <a:solidFill>
                  <a:schemeClr val="bg1">
                    <a:lumMod val="65000"/>
                  </a:schemeClr>
                </a:solidFill>
              </a:rPr>
              <a:t>consequat</a:t>
            </a:r>
            <a:r>
              <a:rPr lang="en-US" sz="1050" dirty="0">
                <a:solidFill>
                  <a:schemeClr val="bg1">
                    <a:lumMod val="65000"/>
                  </a:schemeClr>
                </a:solidFill>
              </a:rPr>
              <a:t> </a:t>
            </a:r>
            <a:r>
              <a:rPr lang="en-US" sz="1050" dirty="0" err="1">
                <a:solidFill>
                  <a:schemeClr val="bg1">
                    <a:lumMod val="65000"/>
                  </a:schemeClr>
                </a:solidFill>
              </a:rPr>
              <a:t>libero</a:t>
            </a:r>
            <a:r>
              <a:rPr lang="en-US" sz="1050" dirty="0">
                <a:solidFill>
                  <a:schemeClr val="bg1">
                    <a:lumMod val="65000"/>
                  </a:schemeClr>
                </a:solidFill>
              </a:rPr>
              <a:t> tempus </a:t>
            </a:r>
            <a:r>
              <a:rPr lang="en-US" sz="1050" dirty="0" err="1">
                <a:solidFill>
                  <a:schemeClr val="bg1">
                    <a:lumMod val="65000"/>
                  </a:schemeClr>
                </a:solidFill>
              </a:rPr>
              <a:t>felis</a:t>
            </a:r>
            <a:r>
              <a:rPr lang="en-US" sz="1050" dirty="0">
                <a:solidFill>
                  <a:schemeClr val="bg1">
                    <a:lumMod val="65000"/>
                  </a:schemeClr>
                </a:solidFill>
              </a:rPr>
              <a:t> </a:t>
            </a:r>
            <a:r>
              <a:rPr lang="en-US" sz="1050" dirty="0" err="1">
                <a:solidFill>
                  <a:schemeClr val="bg1">
                    <a:lumMod val="65000"/>
                  </a:schemeClr>
                </a:solidFill>
              </a:rPr>
              <a:t>ornare</a:t>
            </a:r>
            <a:r>
              <a:rPr lang="en-US" sz="1050" dirty="0">
                <a:solidFill>
                  <a:schemeClr val="bg1">
                    <a:lumMod val="65000"/>
                  </a:schemeClr>
                </a:solidFill>
              </a:rPr>
              <a:t> </a:t>
            </a:r>
            <a:r>
              <a:rPr lang="en-US" sz="1050" dirty="0" err="1">
                <a:solidFill>
                  <a:schemeClr val="bg1">
                    <a:lumMod val="65000"/>
                  </a:schemeClr>
                </a:solidFill>
              </a:rPr>
              <a:t>maximus</a:t>
            </a:r>
            <a:endParaRPr lang="id-ID" sz="1050" dirty="0">
              <a:solidFill>
                <a:schemeClr val="bg1">
                  <a:lumMod val="65000"/>
                </a:schemeClr>
              </a:solidFill>
              <a:latin typeface="+mj-lt"/>
            </a:endParaRPr>
          </a:p>
        </p:txBody>
      </p:sp>
    </p:spTree>
    <p:extLst>
      <p:ext uri="{BB962C8B-B14F-4D97-AF65-F5344CB8AC3E}">
        <p14:creationId xmlns:p14="http://schemas.microsoft.com/office/powerpoint/2010/main" val="387633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8916" y="2753275"/>
            <a:ext cx="3013285" cy="276999"/>
          </a:xfrm>
          <a:prstGeom prst="rect">
            <a:avLst/>
          </a:prstGeom>
          <a:solidFill>
            <a:schemeClr val="accent1"/>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WEB DESIGN</a:t>
            </a:r>
          </a:p>
        </p:txBody>
      </p:sp>
      <p:sp>
        <p:nvSpPr>
          <p:cNvPr id="5" name="TextBox 4"/>
          <p:cNvSpPr txBox="1"/>
          <p:nvPr/>
        </p:nvSpPr>
        <p:spPr>
          <a:xfrm>
            <a:off x="3862201" y="2753275"/>
            <a:ext cx="702197" cy="300082"/>
          </a:xfrm>
          <a:prstGeom prst="rect">
            <a:avLst/>
          </a:prstGeom>
          <a:noFill/>
        </p:spPr>
        <p:txBody>
          <a:bodyPr wrap="square" rtlCol="0">
            <a:spAutoFit/>
          </a:bodyPr>
          <a:lstStyle/>
          <a:p>
            <a:r>
              <a:rPr lang="id-ID" sz="1350" dirty="0">
                <a:solidFill>
                  <a:schemeClr val="tx1">
                    <a:lumMod val="50000"/>
                    <a:lumOff val="50000"/>
                  </a:schemeClr>
                </a:solidFill>
                <a:latin typeface="Montserrat" panose="00000500000000000000" pitchFamily="50" charset="0"/>
                <a:cs typeface="Mongolian Baiti" panose="03000500000000000000" pitchFamily="66" charset="0"/>
              </a:rPr>
              <a:t>80%</a:t>
            </a:r>
          </a:p>
        </p:txBody>
      </p:sp>
      <p:sp>
        <p:nvSpPr>
          <p:cNvPr id="6" name="TextBox 5"/>
          <p:cNvSpPr txBox="1"/>
          <p:nvPr/>
        </p:nvSpPr>
        <p:spPr>
          <a:xfrm>
            <a:off x="848916" y="3135115"/>
            <a:ext cx="2799630" cy="276999"/>
          </a:xfrm>
          <a:prstGeom prst="rect">
            <a:avLst/>
          </a:prstGeom>
          <a:solidFill>
            <a:schemeClr val="accent2"/>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PROGRAMMING</a:t>
            </a:r>
          </a:p>
        </p:txBody>
      </p:sp>
      <p:sp>
        <p:nvSpPr>
          <p:cNvPr id="7" name="TextBox 6"/>
          <p:cNvSpPr txBox="1"/>
          <p:nvPr/>
        </p:nvSpPr>
        <p:spPr>
          <a:xfrm>
            <a:off x="3634797" y="3135114"/>
            <a:ext cx="702197" cy="300082"/>
          </a:xfrm>
          <a:prstGeom prst="rect">
            <a:avLst/>
          </a:prstGeom>
          <a:noFill/>
        </p:spPr>
        <p:txBody>
          <a:bodyPr wrap="square" rtlCol="0">
            <a:spAutoFit/>
          </a:bodyPr>
          <a:lstStyle/>
          <a:p>
            <a:r>
              <a:rPr lang="id-ID" sz="1350" dirty="0">
                <a:solidFill>
                  <a:schemeClr val="tx1">
                    <a:lumMod val="50000"/>
                    <a:lumOff val="50000"/>
                  </a:schemeClr>
                </a:solidFill>
                <a:latin typeface="Montserrat" panose="00000500000000000000" pitchFamily="50" charset="0"/>
                <a:cs typeface="Mongolian Baiti" panose="03000500000000000000" pitchFamily="66" charset="0"/>
              </a:rPr>
              <a:t>70%</a:t>
            </a:r>
          </a:p>
        </p:txBody>
      </p:sp>
      <p:sp>
        <p:nvSpPr>
          <p:cNvPr id="8" name="TextBox 7"/>
          <p:cNvSpPr txBox="1"/>
          <p:nvPr/>
        </p:nvSpPr>
        <p:spPr>
          <a:xfrm>
            <a:off x="844877" y="3516952"/>
            <a:ext cx="2031887" cy="276999"/>
          </a:xfrm>
          <a:prstGeom prst="rect">
            <a:avLst/>
          </a:prstGeom>
          <a:solidFill>
            <a:schemeClr val="accent3"/>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DATABASE</a:t>
            </a:r>
          </a:p>
        </p:txBody>
      </p:sp>
      <p:sp>
        <p:nvSpPr>
          <p:cNvPr id="9" name="TextBox 8"/>
          <p:cNvSpPr txBox="1"/>
          <p:nvPr/>
        </p:nvSpPr>
        <p:spPr>
          <a:xfrm>
            <a:off x="2876764" y="3516952"/>
            <a:ext cx="702197" cy="300082"/>
          </a:xfrm>
          <a:prstGeom prst="rect">
            <a:avLst/>
          </a:prstGeom>
          <a:noFill/>
        </p:spPr>
        <p:txBody>
          <a:bodyPr wrap="square" rtlCol="0">
            <a:spAutoFit/>
          </a:bodyPr>
          <a:lstStyle/>
          <a:p>
            <a:r>
              <a:rPr lang="id-ID" sz="1350" dirty="0">
                <a:solidFill>
                  <a:schemeClr val="tx1">
                    <a:lumMod val="50000"/>
                    <a:lumOff val="50000"/>
                  </a:schemeClr>
                </a:solidFill>
                <a:latin typeface="Montserrat" panose="00000500000000000000" pitchFamily="50" charset="0"/>
                <a:cs typeface="Mongolian Baiti" panose="03000500000000000000" pitchFamily="66" charset="0"/>
              </a:rPr>
              <a:t>50%</a:t>
            </a:r>
          </a:p>
        </p:txBody>
      </p:sp>
      <p:sp>
        <p:nvSpPr>
          <p:cNvPr id="10" name="TextBox 9"/>
          <p:cNvSpPr txBox="1"/>
          <p:nvPr/>
        </p:nvSpPr>
        <p:spPr>
          <a:xfrm>
            <a:off x="844878" y="3898791"/>
            <a:ext cx="2317423" cy="276999"/>
          </a:xfrm>
          <a:prstGeom prst="rect">
            <a:avLst/>
          </a:prstGeom>
          <a:solidFill>
            <a:schemeClr val="accent4"/>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NETWORKING</a:t>
            </a:r>
          </a:p>
        </p:txBody>
      </p:sp>
      <p:sp>
        <p:nvSpPr>
          <p:cNvPr id="11" name="TextBox 10"/>
          <p:cNvSpPr txBox="1"/>
          <p:nvPr/>
        </p:nvSpPr>
        <p:spPr>
          <a:xfrm>
            <a:off x="3162300" y="3898791"/>
            <a:ext cx="702197" cy="300082"/>
          </a:xfrm>
          <a:prstGeom prst="rect">
            <a:avLst/>
          </a:prstGeom>
          <a:noFill/>
        </p:spPr>
        <p:txBody>
          <a:bodyPr wrap="square" rtlCol="0">
            <a:spAutoFit/>
          </a:bodyPr>
          <a:lstStyle/>
          <a:p>
            <a:r>
              <a:rPr lang="id-ID" sz="1350" dirty="0">
                <a:solidFill>
                  <a:schemeClr val="tx1">
                    <a:lumMod val="50000"/>
                    <a:lumOff val="50000"/>
                  </a:schemeClr>
                </a:solidFill>
                <a:latin typeface="Montserrat" panose="00000500000000000000" pitchFamily="50" charset="0"/>
                <a:cs typeface="Mongolian Baiti" panose="03000500000000000000" pitchFamily="66" charset="0"/>
              </a:rPr>
              <a:t>60%</a:t>
            </a:r>
          </a:p>
        </p:txBody>
      </p:sp>
      <p:sp>
        <p:nvSpPr>
          <p:cNvPr id="12" name="TextBox 11"/>
          <p:cNvSpPr txBox="1"/>
          <p:nvPr/>
        </p:nvSpPr>
        <p:spPr>
          <a:xfrm>
            <a:off x="844877" y="4271798"/>
            <a:ext cx="2917673" cy="276999"/>
          </a:xfrm>
          <a:prstGeom prst="rect">
            <a:avLst/>
          </a:prstGeom>
          <a:solidFill>
            <a:schemeClr val="accent5"/>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MAILING LIST</a:t>
            </a:r>
          </a:p>
        </p:txBody>
      </p:sp>
      <p:sp>
        <p:nvSpPr>
          <p:cNvPr id="13" name="TextBox 12"/>
          <p:cNvSpPr txBox="1"/>
          <p:nvPr/>
        </p:nvSpPr>
        <p:spPr>
          <a:xfrm>
            <a:off x="3762550" y="4271798"/>
            <a:ext cx="702197" cy="300082"/>
          </a:xfrm>
          <a:prstGeom prst="rect">
            <a:avLst/>
          </a:prstGeom>
          <a:noFill/>
        </p:spPr>
        <p:txBody>
          <a:bodyPr wrap="square" rtlCol="0">
            <a:spAutoFit/>
          </a:bodyPr>
          <a:lstStyle/>
          <a:p>
            <a:r>
              <a:rPr lang="id-ID" sz="1350" dirty="0">
                <a:solidFill>
                  <a:schemeClr val="tx1">
                    <a:lumMod val="50000"/>
                    <a:lumOff val="50000"/>
                  </a:schemeClr>
                </a:solidFill>
                <a:latin typeface="Montserrat" panose="00000500000000000000" pitchFamily="50" charset="0"/>
                <a:cs typeface="Mongolian Baiti" panose="03000500000000000000" pitchFamily="66" charset="0"/>
              </a:rPr>
              <a:t>76%</a:t>
            </a:r>
          </a:p>
        </p:txBody>
      </p:sp>
      <p:sp>
        <p:nvSpPr>
          <p:cNvPr id="14" name="TextBox 13"/>
          <p:cNvSpPr txBox="1"/>
          <p:nvPr/>
        </p:nvSpPr>
        <p:spPr>
          <a:xfrm>
            <a:off x="844877" y="4653637"/>
            <a:ext cx="3176976" cy="276999"/>
          </a:xfrm>
          <a:prstGeom prst="rect">
            <a:avLst/>
          </a:prstGeom>
          <a:solidFill>
            <a:schemeClr val="accent6"/>
          </a:solidFill>
        </p:spPr>
        <p:txBody>
          <a:bodyPr wrap="square" rtlCol="0">
            <a:spAutoFit/>
          </a:bodyPr>
          <a:lstStyle/>
          <a:p>
            <a:r>
              <a:rPr lang="id-ID" sz="1200" dirty="0">
                <a:solidFill>
                  <a:schemeClr val="bg1"/>
                </a:solidFill>
                <a:latin typeface="Montserrat" panose="00000500000000000000" pitchFamily="50" charset="0"/>
                <a:cs typeface="Mongolian Baiti" panose="03000500000000000000" pitchFamily="66" charset="0"/>
              </a:rPr>
              <a:t>GRAPHIC DESIGN</a:t>
            </a:r>
          </a:p>
        </p:txBody>
      </p:sp>
      <p:sp>
        <p:nvSpPr>
          <p:cNvPr id="15" name="TextBox 14"/>
          <p:cNvSpPr txBox="1"/>
          <p:nvPr/>
        </p:nvSpPr>
        <p:spPr>
          <a:xfrm>
            <a:off x="4021853" y="4653637"/>
            <a:ext cx="702197" cy="300082"/>
          </a:xfrm>
          <a:prstGeom prst="rect">
            <a:avLst/>
          </a:prstGeom>
          <a:noFill/>
        </p:spPr>
        <p:txBody>
          <a:bodyPr wrap="square" rtlCol="0">
            <a:spAutoFit/>
          </a:bodyPr>
          <a:lstStyle/>
          <a:p>
            <a:r>
              <a:rPr lang="id-ID" sz="1350" dirty="0">
                <a:solidFill>
                  <a:schemeClr val="tx1">
                    <a:lumMod val="50000"/>
                    <a:lumOff val="50000"/>
                  </a:schemeClr>
                </a:solidFill>
                <a:latin typeface="Montserrat" panose="00000500000000000000" pitchFamily="50" charset="0"/>
              </a:rPr>
              <a:t>85%</a:t>
            </a:r>
          </a:p>
        </p:txBody>
      </p:sp>
      <p:sp>
        <p:nvSpPr>
          <p:cNvPr id="16" name="TextBox 15"/>
          <p:cNvSpPr txBox="1"/>
          <p:nvPr/>
        </p:nvSpPr>
        <p:spPr>
          <a:xfrm>
            <a:off x="4975736" y="2593691"/>
            <a:ext cx="1208314" cy="280928"/>
          </a:xfrm>
          <a:prstGeom prst="roundRect">
            <a:avLst/>
          </a:prstGeom>
          <a:solidFill>
            <a:schemeClr val="accent1"/>
          </a:solidFill>
        </p:spPr>
        <p:txBody>
          <a:bodyPr wrap="square" rtlCol="0" anchor="ctr">
            <a:spAutoFit/>
          </a:bodyPr>
          <a:lstStyle/>
          <a:p>
            <a:r>
              <a:rPr lang="id-ID" sz="1050" b="1" dirty="0">
                <a:solidFill>
                  <a:schemeClr val="bg1"/>
                </a:solidFill>
              </a:rPr>
              <a:t>Web Design</a:t>
            </a:r>
          </a:p>
        </p:txBody>
      </p:sp>
      <p:sp>
        <p:nvSpPr>
          <p:cNvPr id="17" name="TextBox 16"/>
          <p:cNvSpPr txBox="1"/>
          <p:nvPr/>
        </p:nvSpPr>
        <p:spPr>
          <a:xfrm>
            <a:off x="4903981" y="2903316"/>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18" name="TextBox 17"/>
          <p:cNvSpPr txBox="1"/>
          <p:nvPr/>
        </p:nvSpPr>
        <p:spPr>
          <a:xfrm>
            <a:off x="6886246" y="2590873"/>
            <a:ext cx="1210004" cy="280928"/>
          </a:xfrm>
          <a:prstGeom prst="roundRect">
            <a:avLst/>
          </a:prstGeom>
          <a:solidFill>
            <a:schemeClr val="accent2"/>
          </a:solidFill>
        </p:spPr>
        <p:txBody>
          <a:bodyPr wrap="square" rtlCol="0" anchor="ctr">
            <a:spAutoFit/>
          </a:bodyPr>
          <a:lstStyle/>
          <a:p>
            <a:r>
              <a:rPr lang="id-ID" sz="1050" b="1" dirty="0">
                <a:solidFill>
                  <a:schemeClr val="bg1"/>
                </a:solidFill>
              </a:rPr>
              <a:t>Programming</a:t>
            </a:r>
          </a:p>
        </p:txBody>
      </p:sp>
      <p:sp>
        <p:nvSpPr>
          <p:cNvPr id="19" name="TextBox 18"/>
          <p:cNvSpPr txBox="1"/>
          <p:nvPr/>
        </p:nvSpPr>
        <p:spPr>
          <a:xfrm>
            <a:off x="6841464" y="2904572"/>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20" name="TextBox 19"/>
          <p:cNvSpPr txBox="1"/>
          <p:nvPr/>
        </p:nvSpPr>
        <p:spPr>
          <a:xfrm>
            <a:off x="4975737" y="3567554"/>
            <a:ext cx="920647" cy="280928"/>
          </a:xfrm>
          <a:prstGeom prst="roundRect">
            <a:avLst/>
          </a:prstGeom>
          <a:solidFill>
            <a:schemeClr val="accent3"/>
          </a:solidFill>
        </p:spPr>
        <p:txBody>
          <a:bodyPr wrap="square" rtlCol="0" anchor="ctr">
            <a:spAutoFit/>
          </a:bodyPr>
          <a:lstStyle/>
          <a:p>
            <a:r>
              <a:rPr lang="id-ID" sz="1050" b="1" dirty="0">
                <a:solidFill>
                  <a:schemeClr val="bg1"/>
                </a:solidFill>
              </a:rPr>
              <a:t>Database</a:t>
            </a:r>
          </a:p>
        </p:txBody>
      </p:sp>
      <p:sp>
        <p:nvSpPr>
          <p:cNvPr id="21" name="TextBox 20"/>
          <p:cNvSpPr txBox="1"/>
          <p:nvPr/>
        </p:nvSpPr>
        <p:spPr>
          <a:xfrm>
            <a:off x="4903980" y="3861252"/>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22" name="TextBox 21"/>
          <p:cNvSpPr txBox="1"/>
          <p:nvPr/>
        </p:nvSpPr>
        <p:spPr>
          <a:xfrm>
            <a:off x="6886246" y="3567554"/>
            <a:ext cx="1118114" cy="280928"/>
          </a:xfrm>
          <a:prstGeom prst="roundRect">
            <a:avLst/>
          </a:prstGeom>
          <a:solidFill>
            <a:schemeClr val="accent4"/>
          </a:solidFill>
        </p:spPr>
        <p:txBody>
          <a:bodyPr wrap="square" rtlCol="0" anchor="ctr">
            <a:spAutoFit/>
          </a:bodyPr>
          <a:lstStyle/>
          <a:p>
            <a:r>
              <a:rPr lang="id-ID" sz="1050" b="1" dirty="0">
                <a:solidFill>
                  <a:schemeClr val="bg1"/>
                </a:solidFill>
              </a:rPr>
              <a:t>Networking</a:t>
            </a:r>
          </a:p>
        </p:txBody>
      </p:sp>
      <p:sp>
        <p:nvSpPr>
          <p:cNvPr id="23" name="TextBox 22"/>
          <p:cNvSpPr txBox="1"/>
          <p:nvPr/>
        </p:nvSpPr>
        <p:spPr>
          <a:xfrm>
            <a:off x="6841463" y="3859614"/>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24" name="TextBox 23"/>
          <p:cNvSpPr txBox="1"/>
          <p:nvPr/>
        </p:nvSpPr>
        <p:spPr>
          <a:xfrm>
            <a:off x="4975735" y="4581253"/>
            <a:ext cx="1282190" cy="280928"/>
          </a:xfrm>
          <a:prstGeom prst="roundRect">
            <a:avLst/>
          </a:prstGeom>
          <a:solidFill>
            <a:schemeClr val="accent6"/>
          </a:solidFill>
        </p:spPr>
        <p:txBody>
          <a:bodyPr wrap="square" rtlCol="0" anchor="ctr">
            <a:spAutoFit/>
          </a:bodyPr>
          <a:lstStyle/>
          <a:p>
            <a:r>
              <a:rPr lang="id-ID" sz="1050" b="1" dirty="0">
                <a:solidFill>
                  <a:schemeClr val="bg1"/>
                </a:solidFill>
              </a:rPr>
              <a:t>Graphic Design</a:t>
            </a:r>
          </a:p>
        </p:txBody>
      </p:sp>
      <p:sp>
        <p:nvSpPr>
          <p:cNvPr id="25" name="TextBox 24"/>
          <p:cNvSpPr txBox="1"/>
          <p:nvPr/>
        </p:nvSpPr>
        <p:spPr>
          <a:xfrm>
            <a:off x="4903980" y="4945069"/>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26" name="TextBox 25"/>
          <p:cNvSpPr txBox="1"/>
          <p:nvPr/>
        </p:nvSpPr>
        <p:spPr>
          <a:xfrm>
            <a:off x="6886246" y="4581253"/>
            <a:ext cx="1014780" cy="280928"/>
          </a:xfrm>
          <a:prstGeom prst="roundRect">
            <a:avLst/>
          </a:prstGeom>
          <a:solidFill>
            <a:schemeClr val="accent5"/>
          </a:solidFill>
        </p:spPr>
        <p:txBody>
          <a:bodyPr wrap="square" rtlCol="0" anchor="ctr">
            <a:spAutoFit/>
          </a:bodyPr>
          <a:lstStyle/>
          <a:p>
            <a:r>
              <a:rPr lang="id-ID" sz="1050" b="1" dirty="0">
                <a:solidFill>
                  <a:schemeClr val="bg1"/>
                </a:solidFill>
              </a:rPr>
              <a:t>Mailing List</a:t>
            </a:r>
          </a:p>
        </p:txBody>
      </p:sp>
      <p:sp>
        <p:nvSpPr>
          <p:cNvPr id="27" name="TextBox 26"/>
          <p:cNvSpPr txBox="1"/>
          <p:nvPr/>
        </p:nvSpPr>
        <p:spPr>
          <a:xfrm>
            <a:off x="6844290" y="4945069"/>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28" name="Title 27"/>
          <p:cNvSpPr>
            <a:spLocks noGrp="1"/>
          </p:cNvSpPr>
          <p:nvPr>
            <p:ph type="ctrTitle"/>
          </p:nvPr>
        </p:nvSpPr>
        <p:spPr/>
        <p:txBody>
          <a:bodyPr/>
          <a:lstStyle/>
          <a:p>
            <a:r>
              <a:rPr lang="id-ID" dirty="0"/>
              <a:t>BAR CHART</a:t>
            </a:r>
          </a:p>
        </p:txBody>
      </p:sp>
      <p:sp>
        <p:nvSpPr>
          <p:cNvPr id="29" name="Text Placeholder 28"/>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Tree>
    <p:extLst>
      <p:ext uri="{BB962C8B-B14F-4D97-AF65-F5344CB8AC3E}">
        <p14:creationId xmlns:p14="http://schemas.microsoft.com/office/powerpoint/2010/main" val="3080273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PEOPLE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752924" y="3146861"/>
            <a:ext cx="3387660" cy="1220750"/>
            <a:chOff x="3220443" y="5339906"/>
            <a:chExt cx="3060997" cy="1103034"/>
          </a:xfrm>
        </p:grpSpPr>
        <p:sp>
          <p:nvSpPr>
            <p:cNvPr id="5" name="Freeform 8"/>
            <p:cNvSpPr>
              <a:spLocks noEditPoints="1"/>
            </p:cNvSpPr>
            <p:nvPr/>
          </p:nvSpPr>
          <p:spPr bwMode="auto">
            <a:xfrm>
              <a:off x="3220443" y="5341243"/>
              <a:ext cx="389202" cy="1101697"/>
            </a:xfrm>
            <a:custGeom>
              <a:avLst/>
              <a:gdLst>
                <a:gd name="T0" fmla="*/ 3947 w 5642"/>
                <a:gd name="T1" fmla="*/ 1604 h 15951"/>
                <a:gd name="T2" fmla="*/ 3853 w 5642"/>
                <a:gd name="T3" fmla="*/ 1914 h 15951"/>
                <a:gd name="T4" fmla="*/ 3691 w 5642"/>
                <a:gd name="T5" fmla="*/ 2203 h 15951"/>
                <a:gd name="T6" fmla="*/ 3473 w 5642"/>
                <a:gd name="T7" fmla="*/ 2455 h 15951"/>
                <a:gd name="T8" fmla="*/ 3228 w 5642"/>
                <a:gd name="T9" fmla="*/ 2624 h 15951"/>
                <a:gd name="T10" fmla="*/ 2956 w 5642"/>
                <a:gd name="T11" fmla="*/ 2710 h 15951"/>
                <a:gd name="T12" fmla="*/ 2665 w 5642"/>
                <a:gd name="T13" fmla="*/ 2710 h 15951"/>
                <a:gd name="T14" fmla="*/ 2394 w 5642"/>
                <a:gd name="T15" fmla="*/ 2624 h 15951"/>
                <a:gd name="T16" fmla="*/ 2148 w 5642"/>
                <a:gd name="T17" fmla="*/ 2455 h 15951"/>
                <a:gd name="T18" fmla="*/ 1930 w 5642"/>
                <a:gd name="T19" fmla="*/ 2203 h 15951"/>
                <a:gd name="T20" fmla="*/ 1768 w 5642"/>
                <a:gd name="T21" fmla="*/ 1914 h 15951"/>
                <a:gd name="T22" fmla="*/ 1674 w 5642"/>
                <a:gd name="T23" fmla="*/ 1604 h 15951"/>
                <a:gd name="T24" fmla="*/ 1647 w 5642"/>
                <a:gd name="T25" fmla="*/ 1272 h 15951"/>
                <a:gd name="T26" fmla="*/ 1688 w 5642"/>
                <a:gd name="T27" fmla="*/ 952 h 15951"/>
                <a:gd name="T28" fmla="*/ 1793 w 5642"/>
                <a:gd name="T29" fmla="*/ 664 h 15951"/>
                <a:gd name="T30" fmla="*/ 1964 w 5642"/>
                <a:gd name="T31" fmla="*/ 408 h 15951"/>
                <a:gd name="T32" fmla="*/ 2188 w 5642"/>
                <a:gd name="T33" fmla="*/ 199 h 15951"/>
                <a:gd name="T34" fmla="*/ 2440 w 5642"/>
                <a:gd name="T35" fmla="*/ 63 h 15951"/>
                <a:gd name="T36" fmla="*/ 2721 w 5642"/>
                <a:gd name="T37" fmla="*/ 3 h 15951"/>
                <a:gd name="T38" fmla="*/ 3013 w 5642"/>
                <a:gd name="T39" fmla="*/ 18 h 15951"/>
                <a:gd name="T40" fmla="*/ 3279 w 5642"/>
                <a:gd name="T41" fmla="*/ 109 h 15951"/>
                <a:gd name="T42" fmla="*/ 3519 w 5642"/>
                <a:gd name="T43" fmla="*/ 273 h 15951"/>
                <a:gd name="T44" fmla="*/ 3728 w 5642"/>
                <a:gd name="T45" fmla="*/ 507 h 15951"/>
                <a:gd name="T46" fmla="*/ 3877 w 5642"/>
                <a:gd name="T47" fmla="*/ 776 h 15951"/>
                <a:gd name="T48" fmla="*/ 3958 w 5642"/>
                <a:gd name="T49" fmla="*/ 1076 h 15951"/>
                <a:gd name="T50" fmla="*/ 5640 w 5642"/>
                <a:gd name="T51" fmla="*/ 9191 h 15951"/>
                <a:gd name="T52" fmla="*/ 5568 w 5642"/>
                <a:gd name="T53" fmla="*/ 9510 h 15951"/>
                <a:gd name="T54" fmla="*/ 5390 w 5642"/>
                <a:gd name="T55" fmla="*/ 9702 h 15951"/>
                <a:gd name="T56" fmla="*/ 5107 w 5642"/>
                <a:gd name="T57" fmla="*/ 9766 h 15951"/>
                <a:gd name="T58" fmla="*/ 4825 w 5642"/>
                <a:gd name="T59" fmla="*/ 9702 h 15951"/>
                <a:gd name="T60" fmla="*/ 4648 w 5642"/>
                <a:gd name="T61" fmla="*/ 9510 h 15951"/>
                <a:gd name="T62" fmla="*/ 4573 w 5642"/>
                <a:gd name="T63" fmla="*/ 9191 h 15951"/>
                <a:gd name="T64" fmla="*/ 4293 w 5642"/>
                <a:gd name="T65" fmla="*/ 15485 h 15951"/>
                <a:gd name="T66" fmla="*/ 4164 w 5642"/>
                <a:gd name="T67" fmla="*/ 15766 h 15951"/>
                <a:gd name="T68" fmla="*/ 3906 w 5642"/>
                <a:gd name="T69" fmla="*/ 15920 h 15951"/>
                <a:gd name="T70" fmla="*/ 3532 w 5642"/>
                <a:gd name="T71" fmla="*/ 15946 h 15951"/>
                <a:gd name="T72" fmla="*/ 3225 w 5642"/>
                <a:gd name="T73" fmla="*/ 15843 h 15951"/>
                <a:gd name="T74" fmla="*/ 3045 w 5642"/>
                <a:gd name="T75" fmla="*/ 15613 h 15951"/>
                <a:gd name="T76" fmla="*/ 2994 w 5642"/>
                <a:gd name="T77" fmla="*/ 9038 h 15951"/>
                <a:gd name="T78" fmla="*/ 2608 w 5642"/>
                <a:gd name="T79" fmla="*/ 15582 h 15951"/>
                <a:gd name="T80" fmla="*/ 2441 w 5642"/>
                <a:gd name="T81" fmla="*/ 15825 h 15951"/>
                <a:gd name="T82" fmla="*/ 2146 w 5642"/>
                <a:gd name="T83" fmla="*/ 15941 h 15951"/>
                <a:gd name="T84" fmla="*/ 1769 w 5642"/>
                <a:gd name="T85" fmla="*/ 15928 h 15951"/>
                <a:gd name="T86" fmla="*/ 1498 w 5642"/>
                <a:gd name="T87" fmla="*/ 15787 h 15951"/>
                <a:gd name="T88" fmla="*/ 1356 w 5642"/>
                <a:gd name="T89" fmla="*/ 15519 h 15951"/>
                <a:gd name="T90" fmla="*/ 1069 w 5642"/>
                <a:gd name="T91" fmla="*/ 9152 h 15951"/>
                <a:gd name="T92" fmla="*/ 1007 w 5642"/>
                <a:gd name="T93" fmla="*/ 9484 h 15951"/>
                <a:gd name="T94" fmla="*/ 840 w 5642"/>
                <a:gd name="T95" fmla="*/ 9689 h 15951"/>
                <a:gd name="T96" fmla="*/ 568 w 5642"/>
                <a:gd name="T97" fmla="*/ 9765 h 15951"/>
                <a:gd name="T98" fmla="*/ 276 w 5642"/>
                <a:gd name="T99" fmla="*/ 9714 h 15951"/>
                <a:gd name="T100" fmla="*/ 87 w 5642"/>
                <a:gd name="T101" fmla="*/ 9535 h 15951"/>
                <a:gd name="T102" fmla="*/ 5 w 5642"/>
                <a:gd name="T103" fmla="*/ 9228 h 15951"/>
                <a:gd name="T104" fmla="*/ 51 w 5642"/>
                <a:gd name="T105" fmla="*/ 3663 h 15951"/>
                <a:gd name="T106" fmla="*/ 365 w 5642"/>
                <a:gd name="T107" fmla="*/ 3159 h 15951"/>
                <a:gd name="T108" fmla="*/ 966 w 5642"/>
                <a:gd name="T109" fmla="*/ 2895 h 15951"/>
                <a:gd name="T110" fmla="*/ 4449 w 5642"/>
                <a:gd name="T111" fmla="*/ 2863 h 15951"/>
                <a:gd name="T112" fmla="*/ 5130 w 5642"/>
                <a:gd name="T113" fmla="*/ 3055 h 15951"/>
                <a:gd name="T114" fmla="*/ 5527 w 5642"/>
                <a:gd name="T115" fmla="*/ 3487 h 15951"/>
                <a:gd name="T116" fmla="*/ 5642 w 5642"/>
                <a:gd name="T117" fmla="*/ 9112 h 15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642" h="15951">
                  <a:moveTo>
                    <a:pt x="3974" y="1306"/>
                  </a:moveTo>
                  <a:lnTo>
                    <a:pt x="3974" y="1340"/>
                  </a:lnTo>
                  <a:lnTo>
                    <a:pt x="3973" y="1373"/>
                  </a:lnTo>
                  <a:lnTo>
                    <a:pt x="3971" y="1407"/>
                  </a:lnTo>
                  <a:lnTo>
                    <a:pt x="3969" y="1440"/>
                  </a:lnTo>
                  <a:lnTo>
                    <a:pt x="3966" y="1473"/>
                  </a:lnTo>
                  <a:lnTo>
                    <a:pt x="3962" y="1506"/>
                  </a:lnTo>
                  <a:lnTo>
                    <a:pt x="3958" y="1538"/>
                  </a:lnTo>
                  <a:lnTo>
                    <a:pt x="3953" y="1572"/>
                  </a:lnTo>
                  <a:lnTo>
                    <a:pt x="3947" y="1604"/>
                  </a:lnTo>
                  <a:lnTo>
                    <a:pt x="3941" y="1636"/>
                  </a:lnTo>
                  <a:lnTo>
                    <a:pt x="3934" y="1667"/>
                  </a:lnTo>
                  <a:lnTo>
                    <a:pt x="3926" y="1699"/>
                  </a:lnTo>
                  <a:lnTo>
                    <a:pt x="3918" y="1730"/>
                  </a:lnTo>
                  <a:lnTo>
                    <a:pt x="3909" y="1761"/>
                  </a:lnTo>
                  <a:lnTo>
                    <a:pt x="3899" y="1792"/>
                  </a:lnTo>
                  <a:lnTo>
                    <a:pt x="3888" y="1823"/>
                  </a:lnTo>
                  <a:lnTo>
                    <a:pt x="3877" y="1854"/>
                  </a:lnTo>
                  <a:lnTo>
                    <a:pt x="3866" y="1884"/>
                  </a:lnTo>
                  <a:lnTo>
                    <a:pt x="3853" y="1914"/>
                  </a:lnTo>
                  <a:lnTo>
                    <a:pt x="3840" y="1944"/>
                  </a:lnTo>
                  <a:lnTo>
                    <a:pt x="3826" y="1973"/>
                  </a:lnTo>
                  <a:lnTo>
                    <a:pt x="3812" y="2003"/>
                  </a:lnTo>
                  <a:lnTo>
                    <a:pt x="3797" y="2032"/>
                  </a:lnTo>
                  <a:lnTo>
                    <a:pt x="3781" y="2061"/>
                  </a:lnTo>
                  <a:lnTo>
                    <a:pt x="3764" y="2089"/>
                  </a:lnTo>
                  <a:lnTo>
                    <a:pt x="3746" y="2119"/>
                  </a:lnTo>
                  <a:lnTo>
                    <a:pt x="3728" y="2147"/>
                  </a:lnTo>
                  <a:lnTo>
                    <a:pt x="3710" y="2175"/>
                  </a:lnTo>
                  <a:lnTo>
                    <a:pt x="3691" y="2203"/>
                  </a:lnTo>
                  <a:lnTo>
                    <a:pt x="3671" y="2230"/>
                  </a:lnTo>
                  <a:lnTo>
                    <a:pt x="3650" y="2258"/>
                  </a:lnTo>
                  <a:lnTo>
                    <a:pt x="3629" y="2285"/>
                  </a:lnTo>
                  <a:lnTo>
                    <a:pt x="3607" y="2312"/>
                  </a:lnTo>
                  <a:lnTo>
                    <a:pt x="3586" y="2338"/>
                  </a:lnTo>
                  <a:lnTo>
                    <a:pt x="3564" y="2363"/>
                  </a:lnTo>
                  <a:lnTo>
                    <a:pt x="3542" y="2387"/>
                  </a:lnTo>
                  <a:lnTo>
                    <a:pt x="3519" y="2411"/>
                  </a:lnTo>
                  <a:lnTo>
                    <a:pt x="3496" y="2433"/>
                  </a:lnTo>
                  <a:lnTo>
                    <a:pt x="3473" y="2455"/>
                  </a:lnTo>
                  <a:lnTo>
                    <a:pt x="3449" y="2476"/>
                  </a:lnTo>
                  <a:lnTo>
                    <a:pt x="3426" y="2496"/>
                  </a:lnTo>
                  <a:lnTo>
                    <a:pt x="3402" y="2515"/>
                  </a:lnTo>
                  <a:lnTo>
                    <a:pt x="3378" y="2533"/>
                  </a:lnTo>
                  <a:lnTo>
                    <a:pt x="3353" y="2550"/>
                  </a:lnTo>
                  <a:lnTo>
                    <a:pt x="3329" y="2567"/>
                  </a:lnTo>
                  <a:lnTo>
                    <a:pt x="3304" y="2582"/>
                  </a:lnTo>
                  <a:lnTo>
                    <a:pt x="3279" y="2597"/>
                  </a:lnTo>
                  <a:lnTo>
                    <a:pt x="3254" y="2611"/>
                  </a:lnTo>
                  <a:lnTo>
                    <a:pt x="3228" y="2624"/>
                  </a:lnTo>
                  <a:lnTo>
                    <a:pt x="3202" y="2637"/>
                  </a:lnTo>
                  <a:lnTo>
                    <a:pt x="3176" y="2648"/>
                  </a:lnTo>
                  <a:lnTo>
                    <a:pt x="3149" y="2659"/>
                  </a:lnTo>
                  <a:lnTo>
                    <a:pt x="3122" y="2668"/>
                  </a:lnTo>
                  <a:lnTo>
                    <a:pt x="3095" y="2677"/>
                  </a:lnTo>
                  <a:lnTo>
                    <a:pt x="3068" y="2685"/>
                  </a:lnTo>
                  <a:lnTo>
                    <a:pt x="3040" y="2694"/>
                  </a:lnTo>
                  <a:lnTo>
                    <a:pt x="3013" y="2700"/>
                  </a:lnTo>
                  <a:lnTo>
                    <a:pt x="2985" y="2705"/>
                  </a:lnTo>
                  <a:lnTo>
                    <a:pt x="2956" y="2710"/>
                  </a:lnTo>
                  <a:lnTo>
                    <a:pt x="2928" y="2714"/>
                  </a:lnTo>
                  <a:lnTo>
                    <a:pt x="2899" y="2717"/>
                  </a:lnTo>
                  <a:lnTo>
                    <a:pt x="2870" y="2719"/>
                  </a:lnTo>
                  <a:lnTo>
                    <a:pt x="2840" y="2720"/>
                  </a:lnTo>
                  <a:lnTo>
                    <a:pt x="2810" y="2721"/>
                  </a:lnTo>
                  <a:lnTo>
                    <a:pt x="2781" y="2720"/>
                  </a:lnTo>
                  <a:lnTo>
                    <a:pt x="2751" y="2719"/>
                  </a:lnTo>
                  <a:lnTo>
                    <a:pt x="2722" y="2717"/>
                  </a:lnTo>
                  <a:lnTo>
                    <a:pt x="2694" y="2714"/>
                  </a:lnTo>
                  <a:lnTo>
                    <a:pt x="2665" y="2710"/>
                  </a:lnTo>
                  <a:lnTo>
                    <a:pt x="2637" y="2705"/>
                  </a:lnTo>
                  <a:lnTo>
                    <a:pt x="2609" y="2700"/>
                  </a:lnTo>
                  <a:lnTo>
                    <a:pt x="2581" y="2694"/>
                  </a:lnTo>
                  <a:lnTo>
                    <a:pt x="2553" y="2685"/>
                  </a:lnTo>
                  <a:lnTo>
                    <a:pt x="2526" y="2677"/>
                  </a:lnTo>
                  <a:lnTo>
                    <a:pt x="2499" y="2668"/>
                  </a:lnTo>
                  <a:lnTo>
                    <a:pt x="2472" y="2659"/>
                  </a:lnTo>
                  <a:lnTo>
                    <a:pt x="2446" y="2648"/>
                  </a:lnTo>
                  <a:lnTo>
                    <a:pt x="2419" y="2637"/>
                  </a:lnTo>
                  <a:lnTo>
                    <a:pt x="2394" y="2624"/>
                  </a:lnTo>
                  <a:lnTo>
                    <a:pt x="2368" y="2611"/>
                  </a:lnTo>
                  <a:lnTo>
                    <a:pt x="2343" y="2597"/>
                  </a:lnTo>
                  <a:lnTo>
                    <a:pt x="2317" y="2582"/>
                  </a:lnTo>
                  <a:lnTo>
                    <a:pt x="2293" y="2567"/>
                  </a:lnTo>
                  <a:lnTo>
                    <a:pt x="2267" y="2550"/>
                  </a:lnTo>
                  <a:lnTo>
                    <a:pt x="2243" y="2533"/>
                  </a:lnTo>
                  <a:lnTo>
                    <a:pt x="2219" y="2515"/>
                  </a:lnTo>
                  <a:lnTo>
                    <a:pt x="2195" y="2496"/>
                  </a:lnTo>
                  <a:lnTo>
                    <a:pt x="2171" y="2476"/>
                  </a:lnTo>
                  <a:lnTo>
                    <a:pt x="2148" y="2455"/>
                  </a:lnTo>
                  <a:lnTo>
                    <a:pt x="2125" y="2433"/>
                  </a:lnTo>
                  <a:lnTo>
                    <a:pt x="2102" y="2411"/>
                  </a:lnTo>
                  <a:lnTo>
                    <a:pt x="2080" y="2387"/>
                  </a:lnTo>
                  <a:lnTo>
                    <a:pt x="2058" y="2363"/>
                  </a:lnTo>
                  <a:lnTo>
                    <a:pt x="2036" y="2338"/>
                  </a:lnTo>
                  <a:lnTo>
                    <a:pt x="2014" y="2312"/>
                  </a:lnTo>
                  <a:lnTo>
                    <a:pt x="1993" y="2285"/>
                  </a:lnTo>
                  <a:lnTo>
                    <a:pt x="1970" y="2258"/>
                  </a:lnTo>
                  <a:lnTo>
                    <a:pt x="1950" y="2230"/>
                  </a:lnTo>
                  <a:lnTo>
                    <a:pt x="1930" y="2203"/>
                  </a:lnTo>
                  <a:lnTo>
                    <a:pt x="1911" y="2175"/>
                  </a:lnTo>
                  <a:lnTo>
                    <a:pt x="1892" y="2147"/>
                  </a:lnTo>
                  <a:lnTo>
                    <a:pt x="1874" y="2119"/>
                  </a:lnTo>
                  <a:lnTo>
                    <a:pt x="1857" y="2089"/>
                  </a:lnTo>
                  <a:lnTo>
                    <a:pt x="1841" y="2061"/>
                  </a:lnTo>
                  <a:lnTo>
                    <a:pt x="1825" y="2032"/>
                  </a:lnTo>
                  <a:lnTo>
                    <a:pt x="1810" y="2003"/>
                  </a:lnTo>
                  <a:lnTo>
                    <a:pt x="1795" y="1973"/>
                  </a:lnTo>
                  <a:lnTo>
                    <a:pt x="1781" y="1944"/>
                  </a:lnTo>
                  <a:lnTo>
                    <a:pt x="1768" y="1914"/>
                  </a:lnTo>
                  <a:lnTo>
                    <a:pt x="1756" y="1884"/>
                  </a:lnTo>
                  <a:lnTo>
                    <a:pt x="1744" y="1854"/>
                  </a:lnTo>
                  <a:lnTo>
                    <a:pt x="1733" y="1823"/>
                  </a:lnTo>
                  <a:lnTo>
                    <a:pt x="1723" y="1792"/>
                  </a:lnTo>
                  <a:lnTo>
                    <a:pt x="1713" y="1761"/>
                  </a:lnTo>
                  <a:lnTo>
                    <a:pt x="1704" y="1730"/>
                  </a:lnTo>
                  <a:lnTo>
                    <a:pt x="1696" y="1699"/>
                  </a:lnTo>
                  <a:lnTo>
                    <a:pt x="1688" y="1667"/>
                  </a:lnTo>
                  <a:lnTo>
                    <a:pt x="1681" y="1636"/>
                  </a:lnTo>
                  <a:lnTo>
                    <a:pt x="1674" y="1604"/>
                  </a:lnTo>
                  <a:lnTo>
                    <a:pt x="1668" y="1572"/>
                  </a:lnTo>
                  <a:lnTo>
                    <a:pt x="1663" y="1538"/>
                  </a:lnTo>
                  <a:lnTo>
                    <a:pt x="1658" y="1506"/>
                  </a:lnTo>
                  <a:lnTo>
                    <a:pt x="1655" y="1473"/>
                  </a:lnTo>
                  <a:lnTo>
                    <a:pt x="1652" y="1440"/>
                  </a:lnTo>
                  <a:lnTo>
                    <a:pt x="1650" y="1407"/>
                  </a:lnTo>
                  <a:lnTo>
                    <a:pt x="1648" y="1373"/>
                  </a:lnTo>
                  <a:lnTo>
                    <a:pt x="1647" y="1340"/>
                  </a:lnTo>
                  <a:lnTo>
                    <a:pt x="1646" y="1306"/>
                  </a:lnTo>
                  <a:lnTo>
                    <a:pt x="1647" y="1272"/>
                  </a:lnTo>
                  <a:lnTo>
                    <a:pt x="1648" y="1238"/>
                  </a:lnTo>
                  <a:lnTo>
                    <a:pt x="1650" y="1205"/>
                  </a:lnTo>
                  <a:lnTo>
                    <a:pt x="1652" y="1172"/>
                  </a:lnTo>
                  <a:lnTo>
                    <a:pt x="1655" y="1140"/>
                  </a:lnTo>
                  <a:lnTo>
                    <a:pt x="1658" y="1108"/>
                  </a:lnTo>
                  <a:lnTo>
                    <a:pt x="1663" y="1076"/>
                  </a:lnTo>
                  <a:lnTo>
                    <a:pt x="1668" y="1045"/>
                  </a:lnTo>
                  <a:lnTo>
                    <a:pt x="1673" y="1014"/>
                  </a:lnTo>
                  <a:lnTo>
                    <a:pt x="1681" y="983"/>
                  </a:lnTo>
                  <a:lnTo>
                    <a:pt x="1688" y="952"/>
                  </a:lnTo>
                  <a:lnTo>
                    <a:pt x="1695" y="922"/>
                  </a:lnTo>
                  <a:lnTo>
                    <a:pt x="1704" y="892"/>
                  </a:lnTo>
                  <a:lnTo>
                    <a:pt x="1712" y="863"/>
                  </a:lnTo>
                  <a:lnTo>
                    <a:pt x="1722" y="833"/>
                  </a:lnTo>
                  <a:lnTo>
                    <a:pt x="1732" y="805"/>
                  </a:lnTo>
                  <a:lnTo>
                    <a:pt x="1743" y="776"/>
                  </a:lnTo>
                  <a:lnTo>
                    <a:pt x="1755" y="748"/>
                  </a:lnTo>
                  <a:lnTo>
                    <a:pt x="1767" y="720"/>
                  </a:lnTo>
                  <a:lnTo>
                    <a:pt x="1780" y="692"/>
                  </a:lnTo>
                  <a:lnTo>
                    <a:pt x="1793" y="664"/>
                  </a:lnTo>
                  <a:lnTo>
                    <a:pt x="1807" y="637"/>
                  </a:lnTo>
                  <a:lnTo>
                    <a:pt x="1822" y="610"/>
                  </a:lnTo>
                  <a:lnTo>
                    <a:pt x="1838" y="584"/>
                  </a:lnTo>
                  <a:lnTo>
                    <a:pt x="1854" y="558"/>
                  </a:lnTo>
                  <a:lnTo>
                    <a:pt x="1871" y="532"/>
                  </a:lnTo>
                  <a:lnTo>
                    <a:pt x="1888" y="507"/>
                  </a:lnTo>
                  <a:lnTo>
                    <a:pt x="1906" y="482"/>
                  </a:lnTo>
                  <a:lnTo>
                    <a:pt x="1925" y="457"/>
                  </a:lnTo>
                  <a:lnTo>
                    <a:pt x="1944" y="432"/>
                  </a:lnTo>
                  <a:lnTo>
                    <a:pt x="1964" y="408"/>
                  </a:lnTo>
                  <a:lnTo>
                    <a:pt x="1986" y="383"/>
                  </a:lnTo>
                  <a:lnTo>
                    <a:pt x="2007" y="360"/>
                  </a:lnTo>
                  <a:lnTo>
                    <a:pt x="2029" y="337"/>
                  </a:lnTo>
                  <a:lnTo>
                    <a:pt x="2051" y="315"/>
                  </a:lnTo>
                  <a:lnTo>
                    <a:pt x="2073" y="294"/>
                  </a:lnTo>
                  <a:lnTo>
                    <a:pt x="2096" y="273"/>
                  </a:lnTo>
                  <a:lnTo>
                    <a:pt x="2118" y="254"/>
                  </a:lnTo>
                  <a:lnTo>
                    <a:pt x="2141" y="235"/>
                  </a:lnTo>
                  <a:lnTo>
                    <a:pt x="2165" y="216"/>
                  </a:lnTo>
                  <a:lnTo>
                    <a:pt x="2188" y="199"/>
                  </a:lnTo>
                  <a:lnTo>
                    <a:pt x="2212" y="182"/>
                  </a:lnTo>
                  <a:lnTo>
                    <a:pt x="2236" y="166"/>
                  </a:lnTo>
                  <a:lnTo>
                    <a:pt x="2261" y="151"/>
                  </a:lnTo>
                  <a:lnTo>
                    <a:pt x="2286" y="136"/>
                  </a:lnTo>
                  <a:lnTo>
                    <a:pt x="2311" y="122"/>
                  </a:lnTo>
                  <a:lnTo>
                    <a:pt x="2336" y="109"/>
                  </a:lnTo>
                  <a:lnTo>
                    <a:pt x="2362" y="96"/>
                  </a:lnTo>
                  <a:lnTo>
                    <a:pt x="2388" y="84"/>
                  </a:lnTo>
                  <a:lnTo>
                    <a:pt x="2414" y="73"/>
                  </a:lnTo>
                  <a:lnTo>
                    <a:pt x="2440" y="63"/>
                  </a:lnTo>
                  <a:lnTo>
                    <a:pt x="2467" y="54"/>
                  </a:lnTo>
                  <a:lnTo>
                    <a:pt x="2494" y="45"/>
                  </a:lnTo>
                  <a:lnTo>
                    <a:pt x="2521" y="37"/>
                  </a:lnTo>
                  <a:lnTo>
                    <a:pt x="2548" y="30"/>
                  </a:lnTo>
                  <a:lnTo>
                    <a:pt x="2577" y="24"/>
                  </a:lnTo>
                  <a:lnTo>
                    <a:pt x="2605" y="18"/>
                  </a:lnTo>
                  <a:lnTo>
                    <a:pt x="2634" y="13"/>
                  </a:lnTo>
                  <a:lnTo>
                    <a:pt x="2662" y="9"/>
                  </a:lnTo>
                  <a:lnTo>
                    <a:pt x="2691" y="6"/>
                  </a:lnTo>
                  <a:lnTo>
                    <a:pt x="2721" y="3"/>
                  </a:lnTo>
                  <a:lnTo>
                    <a:pt x="2750" y="1"/>
                  </a:lnTo>
                  <a:lnTo>
                    <a:pt x="2780" y="0"/>
                  </a:lnTo>
                  <a:lnTo>
                    <a:pt x="2810" y="0"/>
                  </a:lnTo>
                  <a:lnTo>
                    <a:pt x="2840" y="0"/>
                  </a:lnTo>
                  <a:lnTo>
                    <a:pt x="2870" y="1"/>
                  </a:lnTo>
                  <a:lnTo>
                    <a:pt x="2899" y="3"/>
                  </a:lnTo>
                  <a:lnTo>
                    <a:pt x="2928" y="6"/>
                  </a:lnTo>
                  <a:lnTo>
                    <a:pt x="2956" y="9"/>
                  </a:lnTo>
                  <a:lnTo>
                    <a:pt x="2985" y="13"/>
                  </a:lnTo>
                  <a:lnTo>
                    <a:pt x="3013" y="18"/>
                  </a:lnTo>
                  <a:lnTo>
                    <a:pt x="3040" y="24"/>
                  </a:lnTo>
                  <a:lnTo>
                    <a:pt x="3068" y="30"/>
                  </a:lnTo>
                  <a:lnTo>
                    <a:pt x="3095" y="37"/>
                  </a:lnTo>
                  <a:lnTo>
                    <a:pt x="3122" y="45"/>
                  </a:lnTo>
                  <a:lnTo>
                    <a:pt x="3149" y="54"/>
                  </a:lnTo>
                  <a:lnTo>
                    <a:pt x="3176" y="63"/>
                  </a:lnTo>
                  <a:lnTo>
                    <a:pt x="3202" y="73"/>
                  </a:lnTo>
                  <a:lnTo>
                    <a:pt x="3228" y="84"/>
                  </a:lnTo>
                  <a:lnTo>
                    <a:pt x="3254" y="96"/>
                  </a:lnTo>
                  <a:lnTo>
                    <a:pt x="3279" y="109"/>
                  </a:lnTo>
                  <a:lnTo>
                    <a:pt x="3304" y="122"/>
                  </a:lnTo>
                  <a:lnTo>
                    <a:pt x="3329" y="136"/>
                  </a:lnTo>
                  <a:lnTo>
                    <a:pt x="3353" y="151"/>
                  </a:lnTo>
                  <a:lnTo>
                    <a:pt x="3378" y="166"/>
                  </a:lnTo>
                  <a:lnTo>
                    <a:pt x="3402" y="182"/>
                  </a:lnTo>
                  <a:lnTo>
                    <a:pt x="3426" y="199"/>
                  </a:lnTo>
                  <a:lnTo>
                    <a:pt x="3449" y="216"/>
                  </a:lnTo>
                  <a:lnTo>
                    <a:pt x="3473" y="235"/>
                  </a:lnTo>
                  <a:lnTo>
                    <a:pt x="3496" y="254"/>
                  </a:lnTo>
                  <a:lnTo>
                    <a:pt x="3519" y="273"/>
                  </a:lnTo>
                  <a:lnTo>
                    <a:pt x="3542" y="294"/>
                  </a:lnTo>
                  <a:lnTo>
                    <a:pt x="3564" y="315"/>
                  </a:lnTo>
                  <a:lnTo>
                    <a:pt x="3586" y="337"/>
                  </a:lnTo>
                  <a:lnTo>
                    <a:pt x="3607" y="360"/>
                  </a:lnTo>
                  <a:lnTo>
                    <a:pt x="3629" y="383"/>
                  </a:lnTo>
                  <a:lnTo>
                    <a:pt x="3650" y="408"/>
                  </a:lnTo>
                  <a:lnTo>
                    <a:pt x="3671" y="432"/>
                  </a:lnTo>
                  <a:lnTo>
                    <a:pt x="3691" y="457"/>
                  </a:lnTo>
                  <a:lnTo>
                    <a:pt x="3710" y="482"/>
                  </a:lnTo>
                  <a:lnTo>
                    <a:pt x="3728" y="507"/>
                  </a:lnTo>
                  <a:lnTo>
                    <a:pt x="3746" y="532"/>
                  </a:lnTo>
                  <a:lnTo>
                    <a:pt x="3764" y="558"/>
                  </a:lnTo>
                  <a:lnTo>
                    <a:pt x="3781" y="584"/>
                  </a:lnTo>
                  <a:lnTo>
                    <a:pt x="3797" y="610"/>
                  </a:lnTo>
                  <a:lnTo>
                    <a:pt x="3812" y="637"/>
                  </a:lnTo>
                  <a:lnTo>
                    <a:pt x="3826" y="664"/>
                  </a:lnTo>
                  <a:lnTo>
                    <a:pt x="3840" y="692"/>
                  </a:lnTo>
                  <a:lnTo>
                    <a:pt x="3853" y="720"/>
                  </a:lnTo>
                  <a:lnTo>
                    <a:pt x="3866" y="748"/>
                  </a:lnTo>
                  <a:lnTo>
                    <a:pt x="3877" y="776"/>
                  </a:lnTo>
                  <a:lnTo>
                    <a:pt x="3888" y="805"/>
                  </a:lnTo>
                  <a:lnTo>
                    <a:pt x="3899" y="833"/>
                  </a:lnTo>
                  <a:lnTo>
                    <a:pt x="3909" y="863"/>
                  </a:lnTo>
                  <a:lnTo>
                    <a:pt x="3918" y="892"/>
                  </a:lnTo>
                  <a:lnTo>
                    <a:pt x="3926" y="922"/>
                  </a:lnTo>
                  <a:lnTo>
                    <a:pt x="3934" y="952"/>
                  </a:lnTo>
                  <a:lnTo>
                    <a:pt x="3941" y="983"/>
                  </a:lnTo>
                  <a:lnTo>
                    <a:pt x="3947" y="1014"/>
                  </a:lnTo>
                  <a:lnTo>
                    <a:pt x="3953" y="1045"/>
                  </a:lnTo>
                  <a:lnTo>
                    <a:pt x="3958" y="1076"/>
                  </a:lnTo>
                  <a:lnTo>
                    <a:pt x="3962" y="1108"/>
                  </a:lnTo>
                  <a:lnTo>
                    <a:pt x="3966" y="1140"/>
                  </a:lnTo>
                  <a:lnTo>
                    <a:pt x="3969" y="1172"/>
                  </a:lnTo>
                  <a:lnTo>
                    <a:pt x="3971" y="1205"/>
                  </a:lnTo>
                  <a:lnTo>
                    <a:pt x="3973" y="1238"/>
                  </a:lnTo>
                  <a:lnTo>
                    <a:pt x="3974" y="1272"/>
                  </a:lnTo>
                  <a:lnTo>
                    <a:pt x="3974" y="1306"/>
                  </a:lnTo>
                  <a:close/>
                  <a:moveTo>
                    <a:pt x="5642" y="9112"/>
                  </a:moveTo>
                  <a:lnTo>
                    <a:pt x="5642" y="9152"/>
                  </a:lnTo>
                  <a:lnTo>
                    <a:pt x="5640" y="9191"/>
                  </a:lnTo>
                  <a:lnTo>
                    <a:pt x="5638" y="9228"/>
                  </a:lnTo>
                  <a:lnTo>
                    <a:pt x="5634" y="9264"/>
                  </a:lnTo>
                  <a:lnTo>
                    <a:pt x="5629" y="9300"/>
                  </a:lnTo>
                  <a:lnTo>
                    <a:pt x="5624" y="9334"/>
                  </a:lnTo>
                  <a:lnTo>
                    <a:pt x="5617" y="9366"/>
                  </a:lnTo>
                  <a:lnTo>
                    <a:pt x="5609" y="9398"/>
                  </a:lnTo>
                  <a:lnTo>
                    <a:pt x="5600" y="9428"/>
                  </a:lnTo>
                  <a:lnTo>
                    <a:pt x="5591" y="9456"/>
                  </a:lnTo>
                  <a:lnTo>
                    <a:pt x="5580" y="9484"/>
                  </a:lnTo>
                  <a:lnTo>
                    <a:pt x="5568" y="9510"/>
                  </a:lnTo>
                  <a:lnTo>
                    <a:pt x="5555" y="9535"/>
                  </a:lnTo>
                  <a:lnTo>
                    <a:pt x="5541" y="9558"/>
                  </a:lnTo>
                  <a:lnTo>
                    <a:pt x="5525" y="9581"/>
                  </a:lnTo>
                  <a:lnTo>
                    <a:pt x="5509" y="9602"/>
                  </a:lnTo>
                  <a:lnTo>
                    <a:pt x="5492" y="9622"/>
                  </a:lnTo>
                  <a:lnTo>
                    <a:pt x="5473" y="9641"/>
                  </a:lnTo>
                  <a:lnTo>
                    <a:pt x="5454" y="9658"/>
                  </a:lnTo>
                  <a:lnTo>
                    <a:pt x="5434" y="9674"/>
                  </a:lnTo>
                  <a:lnTo>
                    <a:pt x="5412" y="9689"/>
                  </a:lnTo>
                  <a:lnTo>
                    <a:pt x="5390" y="9702"/>
                  </a:lnTo>
                  <a:lnTo>
                    <a:pt x="5367" y="9714"/>
                  </a:lnTo>
                  <a:lnTo>
                    <a:pt x="5342" y="9725"/>
                  </a:lnTo>
                  <a:lnTo>
                    <a:pt x="5316" y="9735"/>
                  </a:lnTo>
                  <a:lnTo>
                    <a:pt x="5290" y="9743"/>
                  </a:lnTo>
                  <a:lnTo>
                    <a:pt x="5262" y="9750"/>
                  </a:lnTo>
                  <a:lnTo>
                    <a:pt x="5232" y="9756"/>
                  </a:lnTo>
                  <a:lnTo>
                    <a:pt x="5203" y="9760"/>
                  </a:lnTo>
                  <a:lnTo>
                    <a:pt x="5172" y="9763"/>
                  </a:lnTo>
                  <a:lnTo>
                    <a:pt x="5140" y="9765"/>
                  </a:lnTo>
                  <a:lnTo>
                    <a:pt x="5107" y="9766"/>
                  </a:lnTo>
                  <a:lnTo>
                    <a:pt x="5074" y="9765"/>
                  </a:lnTo>
                  <a:lnTo>
                    <a:pt x="5042" y="9763"/>
                  </a:lnTo>
                  <a:lnTo>
                    <a:pt x="5012" y="9760"/>
                  </a:lnTo>
                  <a:lnTo>
                    <a:pt x="4982" y="9756"/>
                  </a:lnTo>
                  <a:lnTo>
                    <a:pt x="4953" y="9750"/>
                  </a:lnTo>
                  <a:lnTo>
                    <a:pt x="4925" y="9743"/>
                  </a:lnTo>
                  <a:lnTo>
                    <a:pt x="4898" y="9735"/>
                  </a:lnTo>
                  <a:lnTo>
                    <a:pt x="4873" y="9725"/>
                  </a:lnTo>
                  <a:lnTo>
                    <a:pt x="4848" y="9714"/>
                  </a:lnTo>
                  <a:lnTo>
                    <a:pt x="4825" y="9702"/>
                  </a:lnTo>
                  <a:lnTo>
                    <a:pt x="4803" y="9689"/>
                  </a:lnTo>
                  <a:lnTo>
                    <a:pt x="4781" y="9674"/>
                  </a:lnTo>
                  <a:lnTo>
                    <a:pt x="4761" y="9658"/>
                  </a:lnTo>
                  <a:lnTo>
                    <a:pt x="4742" y="9641"/>
                  </a:lnTo>
                  <a:lnTo>
                    <a:pt x="4723" y="9622"/>
                  </a:lnTo>
                  <a:lnTo>
                    <a:pt x="4706" y="9602"/>
                  </a:lnTo>
                  <a:lnTo>
                    <a:pt x="4690" y="9581"/>
                  </a:lnTo>
                  <a:lnTo>
                    <a:pt x="4675" y="9558"/>
                  </a:lnTo>
                  <a:lnTo>
                    <a:pt x="4661" y="9535"/>
                  </a:lnTo>
                  <a:lnTo>
                    <a:pt x="4648" y="9510"/>
                  </a:lnTo>
                  <a:lnTo>
                    <a:pt x="4635" y="9484"/>
                  </a:lnTo>
                  <a:lnTo>
                    <a:pt x="4624" y="9456"/>
                  </a:lnTo>
                  <a:lnTo>
                    <a:pt x="4614" y="9428"/>
                  </a:lnTo>
                  <a:lnTo>
                    <a:pt x="4605" y="9398"/>
                  </a:lnTo>
                  <a:lnTo>
                    <a:pt x="4597" y="9366"/>
                  </a:lnTo>
                  <a:lnTo>
                    <a:pt x="4590" y="9334"/>
                  </a:lnTo>
                  <a:lnTo>
                    <a:pt x="4584" y="9300"/>
                  </a:lnTo>
                  <a:lnTo>
                    <a:pt x="4580" y="9264"/>
                  </a:lnTo>
                  <a:lnTo>
                    <a:pt x="4576" y="9228"/>
                  </a:lnTo>
                  <a:lnTo>
                    <a:pt x="4573" y="9191"/>
                  </a:lnTo>
                  <a:lnTo>
                    <a:pt x="4572" y="9152"/>
                  </a:lnTo>
                  <a:lnTo>
                    <a:pt x="4571" y="9112"/>
                  </a:lnTo>
                  <a:lnTo>
                    <a:pt x="4571" y="4722"/>
                  </a:lnTo>
                  <a:lnTo>
                    <a:pt x="4309" y="4722"/>
                  </a:lnTo>
                  <a:lnTo>
                    <a:pt x="4309" y="15296"/>
                  </a:lnTo>
                  <a:lnTo>
                    <a:pt x="4308" y="15337"/>
                  </a:lnTo>
                  <a:lnTo>
                    <a:pt x="4306" y="15376"/>
                  </a:lnTo>
                  <a:lnTo>
                    <a:pt x="4303" y="15414"/>
                  </a:lnTo>
                  <a:lnTo>
                    <a:pt x="4298" y="15450"/>
                  </a:lnTo>
                  <a:lnTo>
                    <a:pt x="4293" y="15485"/>
                  </a:lnTo>
                  <a:lnTo>
                    <a:pt x="4286" y="15519"/>
                  </a:lnTo>
                  <a:lnTo>
                    <a:pt x="4277" y="15551"/>
                  </a:lnTo>
                  <a:lnTo>
                    <a:pt x="4268" y="15582"/>
                  </a:lnTo>
                  <a:lnTo>
                    <a:pt x="4257" y="15613"/>
                  </a:lnTo>
                  <a:lnTo>
                    <a:pt x="4244" y="15642"/>
                  </a:lnTo>
                  <a:lnTo>
                    <a:pt x="4231" y="15669"/>
                  </a:lnTo>
                  <a:lnTo>
                    <a:pt x="4216" y="15695"/>
                  </a:lnTo>
                  <a:lnTo>
                    <a:pt x="4200" y="15720"/>
                  </a:lnTo>
                  <a:lnTo>
                    <a:pt x="4183" y="15744"/>
                  </a:lnTo>
                  <a:lnTo>
                    <a:pt x="4164" y="15766"/>
                  </a:lnTo>
                  <a:lnTo>
                    <a:pt x="4144" y="15787"/>
                  </a:lnTo>
                  <a:lnTo>
                    <a:pt x="4123" y="15807"/>
                  </a:lnTo>
                  <a:lnTo>
                    <a:pt x="4100" y="15825"/>
                  </a:lnTo>
                  <a:lnTo>
                    <a:pt x="4077" y="15843"/>
                  </a:lnTo>
                  <a:lnTo>
                    <a:pt x="4052" y="15858"/>
                  </a:lnTo>
                  <a:lnTo>
                    <a:pt x="4024" y="15873"/>
                  </a:lnTo>
                  <a:lnTo>
                    <a:pt x="3997" y="15888"/>
                  </a:lnTo>
                  <a:lnTo>
                    <a:pt x="3968" y="15900"/>
                  </a:lnTo>
                  <a:lnTo>
                    <a:pt x="3938" y="15911"/>
                  </a:lnTo>
                  <a:lnTo>
                    <a:pt x="3906" y="15920"/>
                  </a:lnTo>
                  <a:lnTo>
                    <a:pt x="3873" y="15928"/>
                  </a:lnTo>
                  <a:lnTo>
                    <a:pt x="3839" y="15935"/>
                  </a:lnTo>
                  <a:lnTo>
                    <a:pt x="3804" y="15941"/>
                  </a:lnTo>
                  <a:lnTo>
                    <a:pt x="3768" y="15946"/>
                  </a:lnTo>
                  <a:lnTo>
                    <a:pt x="3729" y="15949"/>
                  </a:lnTo>
                  <a:lnTo>
                    <a:pt x="3690" y="15951"/>
                  </a:lnTo>
                  <a:lnTo>
                    <a:pt x="3649" y="15951"/>
                  </a:lnTo>
                  <a:lnTo>
                    <a:pt x="3609" y="15951"/>
                  </a:lnTo>
                  <a:lnTo>
                    <a:pt x="3570" y="15949"/>
                  </a:lnTo>
                  <a:lnTo>
                    <a:pt x="3532" y="15946"/>
                  </a:lnTo>
                  <a:lnTo>
                    <a:pt x="3496" y="15941"/>
                  </a:lnTo>
                  <a:lnTo>
                    <a:pt x="3461" y="15935"/>
                  </a:lnTo>
                  <a:lnTo>
                    <a:pt x="3426" y="15928"/>
                  </a:lnTo>
                  <a:lnTo>
                    <a:pt x="3393" y="15920"/>
                  </a:lnTo>
                  <a:lnTo>
                    <a:pt x="3362" y="15911"/>
                  </a:lnTo>
                  <a:lnTo>
                    <a:pt x="3332" y="15900"/>
                  </a:lnTo>
                  <a:lnTo>
                    <a:pt x="3303" y="15888"/>
                  </a:lnTo>
                  <a:lnTo>
                    <a:pt x="3276" y="15873"/>
                  </a:lnTo>
                  <a:lnTo>
                    <a:pt x="3250" y="15858"/>
                  </a:lnTo>
                  <a:lnTo>
                    <a:pt x="3225" y="15843"/>
                  </a:lnTo>
                  <a:lnTo>
                    <a:pt x="3201" y="15825"/>
                  </a:lnTo>
                  <a:lnTo>
                    <a:pt x="3179" y="15807"/>
                  </a:lnTo>
                  <a:lnTo>
                    <a:pt x="3157" y="15787"/>
                  </a:lnTo>
                  <a:lnTo>
                    <a:pt x="3137" y="15766"/>
                  </a:lnTo>
                  <a:lnTo>
                    <a:pt x="3118" y="15744"/>
                  </a:lnTo>
                  <a:lnTo>
                    <a:pt x="3101" y="15720"/>
                  </a:lnTo>
                  <a:lnTo>
                    <a:pt x="3085" y="15695"/>
                  </a:lnTo>
                  <a:lnTo>
                    <a:pt x="3071" y="15669"/>
                  </a:lnTo>
                  <a:lnTo>
                    <a:pt x="3057" y="15642"/>
                  </a:lnTo>
                  <a:lnTo>
                    <a:pt x="3045" y="15613"/>
                  </a:lnTo>
                  <a:lnTo>
                    <a:pt x="3034" y="15582"/>
                  </a:lnTo>
                  <a:lnTo>
                    <a:pt x="3025" y="15551"/>
                  </a:lnTo>
                  <a:lnTo>
                    <a:pt x="3016" y="15519"/>
                  </a:lnTo>
                  <a:lnTo>
                    <a:pt x="3010" y="15485"/>
                  </a:lnTo>
                  <a:lnTo>
                    <a:pt x="3004" y="15450"/>
                  </a:lnTo>
                  <a:lnTo>
                    <a:pt x="2999" y="15414"/>
                  </a:lnTo>
                  <a:lnTo>
                    <a:pt x="2996" y="15376"/>
                  </a:lnTo>
                  <a:lnTo>
                    <a:pt x="2994" y="15337"/>
                  </a:lnTo>
                  <a:lnTo>
                    <a:pt x="2994" y="15296"/>
                  </a:lnTo>
                  <a:lnTo>
                    <a:pt x="2994" y="9038"/>
                  </a:lnTo>
                  <a:lnTo>
                    <a:pt x="2649" y="9038"/>
                  </a:lnTo>
                  <a:lnTo>
                    <a:pt x="2649" y="15296"/>
                  </a:lnTo>
                  <a:lnTo>
                    <a:pt x="2648" y="15337"/>
                  </a:lnTo>
                  <a:lnTo>
                    <a:pt x="2646" y="15376"/>
                  </a:lnTo>
                  <a:lnTo>
                    <a:pt x="2643" y="15414"/>
                  </a:lnTo>
                  <a:lnTo>
                    <a:pt x="2638" y="15450"/>
                  </a:lnTo>
                  <a:lnTo>
                    <a:pt x="2633" y="15485"/>
                  </a:lnTo>
                  <a:lnTo>
                    <a:pt x="2626" y="15519"/>
                  </a:lnTo>
                  <a:lnTo>
                    <a:pt x="2617" y="15551"/>
                  </a:lnTo>
                  <a:lnTo>
                    <a:pt x="2608" y="15582"/>
                  </a:lnTo>
                  <a:lnTo>
                    <a:pt x="2597" y="15613"/>
                  </a:lnTo>
                  <a:lnTo>
                    <a:pt x="2585" y="15642"/>
                  </a:lnTo>
                  <a:lnTo>
                    <a:pt x="2572" y="15669"/>
                  </a:lnTo>
                  <a:lnTo>
                    <a:pt x="2556" y="15695"/>
                  </a:lnTo>
                  <a:lnTo>
                    <a:pt x="2540" y="15720"/>
                  </a:lnTo>
                  <a:lnTo>
                    <a:pt x="2523" y="15744"/>
                  </a:lnTo>
                  <a:lnTo>
                    <a:pt x="2504" y="15766"/>
                  </a:lnTo>
                  <a:lnTo>
                    <a:pt x="2484" y="15787"/>
                  </a:lnTo>
                  <a:lnTo>
                    <a:pt x="2463" y="15807"/>
                  </a:lnTo>
                  <a:lnTo>
                    <a:pt x="2441" y="15825"/>
                  </a:lnTo>
                  <a:lnTo>
                    <a:pt x="2417" y="15843"/>
                  </a:lnTo>
                  <a:lnTo>
                    <a:pt x="2393" y="15858"/>
                  </a:lnTo>
                  <a:lnTo>
                    <a:pt x="2366" y="15873"/>
                  </a:lnTo>
                  <a:lnTo>
                    <a:pt x="2339" y="15888"/>
                  </a:lnTo>
                  <a:lnTo>
                    <a:pt x="2310" y="15900"/>
                  </a:lnTo>
                  <a:lnTo>
                    <a:pt x="2280" y="15911"/>
                  </a:lnTo>
                  <a:lnTo>
                    <a:pt x="2248" y="15920"/>
                  </a:lnTo>
                  <a:lnTo>
                    <a:pt x="2215" y="15928"/>
                  </a:lnTo>
                  <a:lnTo>
                    <a:pt x="2181" y="15935"/>
                  </a:lnTo>
                  <a:lnTo>
                    <a:pt x="2146" y="15941"/>
                  </a:lnTo>
                  <a:lnTo>
                    <a:pt x="2110" y="15946"/>
                  </a:lnTo>
                  <a:lnTo>
                    <a:pt x="2072" y="15949"/>
                  </a:lnTo>
                  <a:lnTo>
                    <a:pt x="2033" y="15951"/>
                  </a:lnTo>
                  <a:lnTo>
                    <a:pt x="1993" y="15951"/>
                  </a:lnTo>
                  <a:lnTo>
                    <a:pt x="1951" y="15951"/>
                  </a:lnTo>
                  <a:lnTo>
                    <a:pt x="1912" y="15949"/>
                  </a:lnTo>
                  <a:lnTo>
                    <a:pt x="1874" y="15946"/>
                  </a:lnTo>
                  <a:lnTo>
                    <a:pt x="1838" y="15941"/>
                  </a:lnTo>
                  <a:lnTo>
                    <a:pt x="1803" y="15935"/>
                  </a:lnTo>
                  <a:lnTo>
                    <a:pt x="1769" y="15928"/>
                  </a:lnTo>
                  <a:lnTo>
                    <a:pt x="1736" y="15920"/>
                  </a:lnTo>
                  <a:lnTo>
                    <a:pt x="1705" y="15911"/>
                  </a:lnTo>
                  <a:lnTo>
                    <a:pt x="1673" y="15900"/>
                  </a:lnTo>
                  <a:lnTo>
                    <a:pt x="1645" y="15888"/>
                  </a:lnTo>
                  <a:lnTo>
                    <a:pt x="1617" y="15873"/>
                  </a:lnTo>
                  <a:lnTo>
                    <a:pt x="1591" y="15858"/>
                  </a:lnTo>
                  <a:lnTo>
                    <a:pt x="1566" y="15843"/>
                  </a:lnTo>
                  <a:lnTo>
                    <a:pt x="1542" y="15825"/>
                  </a:lnTo>
                  <a:lnTo>
                    <a:pt x="1519" y="15807"/>
                  </a:lnTo>
                  <a:lnTo>
                    <a:pt x="1498" y="15787"/>
                  </a:lnTo>
                  <a:lnTo>
                    <a:pt x="1478" y="15766"/>
                  </a:lnTo>
                  <a:lnTo>
                    <a:pt x="1460" y="15744"/>
                  </a:lnTo>
                  <a:lnTo>
                    <a:pt x="1442" y="15720"/>
                  </a:lnTo>
                  <a:lnTo>
                    <a:pt x="1426" y="15695"/>
                  </a:lnTo>
                  <a:lnTo>
                    <a:pt x="1411" y="15669"/>
                  </a:lnTo>
                  <a:lnTo>
                    <a:pt x="1398" y="15642"/>
                  </a:lnTo>
                  <a:lnTo>
                    <a:pt x="1386" y="15613"/>
                  </a:lnTo>
                  <a:lnTo>
                    <a:pt x="1374" y="15582"/>
                  </a:lnTo>
                  <a:lnTo>
                    <a:pt x="1364" y="15551"/>
                  </a:lnTo>
                  <a:lnTo>
                    <a:pt x="1356" y="15519"/>
                  </a:lnTo>
                  <a:lnTo>
                    <a:pt x="1348" y="15485"/>
                  </a:lnTo>
                  <a:lnTo>
                    <a:pt x="1343" y="15450"/>
                  </a:lnTo>
                  <a:lnTo>
                    <a:pt x="1338" y="15414"/>
                  </a:lnTo>
                  <a:lnTo>
                    <a:pt x="1335" y="15376"/>
                  </a:lnTo>
                  <a:lnTo>
                    <a:pt x="1333" y="15337"/>
                  </a:lnTo>
                  <a:lnTo>
                    <a:pt x="1332" y="15296"/>
                  </a:lnTo>
                  <a:lnTo>
                    <a:pt x="1332" y="4722"/>
                  </a:lnTo>
                  <a:lnTo>
                    <a:pt x="1070" y="4722"/>
                  </a:lnTo>
                  <a:lnTo>
                    <a:pt x="1070" y="9112"/>
                  </a:lnTo>
                  <a:lnTo>
                    <a:pt x="1069" y="9152"/>
                  </a:lnTo>
                  <a:lnTo>
                    <a:pt x="1068" y="9191"/>
                  </a:lnTo>
                  <a:lnTo>
                    <a:pt x="1065" y="9228"/>
                  </a:lnTo>
                  <a:lnTo>
                    <a:pt x="1061" y="9264"/>
                  </a:lnTo>
                  <a:lnTo>
                    <a:pt x="1057" y="9300"/>
                  </a:lnTo>
                  <a:lnTo>
                    <a:pt x="1051" y="9334"/>
                  </a:lnTo>
                  <a:lnTo>
                    <a:pt x="1044" y="9366"/>
                  </a:lnTo>
                  <a:lnTo>
                    <a:pt x="1036" y="9398"/>
                  </a:lnTo>
                  <a:lnTo>
                    <a:pt x="1027" y="9428"/>
                  </a:lnTo>
                  <a:lnTo>
                    <a:pt x="1017" y="9456"/>
                  </a:lnTo>
                  <a:lnTo>
                    <a:pt x="1007" y="9484"/>
                  </a:lnTo>
                  <a:lnTo>
                    <a:pt x="994" y="9510"/>
                  </a:lnTo>
                  <a:lnTo>
                    <a:pt x="981" y="9535"/>
                  </a:lnTo>
                  <a:lnTo>
                    <a:pt x="967" y="9558"/>
                  </a:lnTo>
                  <a:lnTo>
                    <a:pt x="952" y="9581"/>
                  </a:lnTo>
                  <a:lnTo>
                    <a:pt x="936" y="9602"/>
                  </a:lnTo>
                  <a:lnTo>
                    <a:pt x="919" y="9622"/>
                  </a:lnTo>
                  <a:lnTo>
                    <a:pt x="901" y="9641"/>
                  </a:lnTo>
                  <a:lnTo>
                    <a:pt x="881" y="9658"/>
                  </a:lnTo>
                  <a:lnTo>
                    <a:pt x="861" y="9674"/>
                  </a:lnTo>
                  <a:lnTo>
                    <a:pt x="840" y="9689"/>
                  </a:lnTo>
                  <a:lnTo>
                    <a:pt x="817" y="9702"/>
                  </a:lnTo>
                  <a:lnTo>
                    <a:pt x="794" y="9714"/>
                  </a:lnTo>
                  <a:lnTo>
                    <a:pt x="768" y="9725"/>
                  </a:lnTo>
                  <a:lnTo>
                    <a:pt x="743" y="9735"/>
                  </a:lnTo>
                  <a:lnTo>
                    <a:pt x="716" y="9743"/>
                  </a:lnTo>
                  <a:lnTo>
                    <a:pt x="689" y="9750"/>
                  </a:lnTo>
                  <a:lnTo>
                    <a:pt x="660" y="9756"/>
                  </a:lnTo>
                  <a:lnTo>
                    <a:pt x="630" y="9760"/>
                  </a:lnTo>
                  <a:lnTo>
                    <a:pt x="600" y="9763"/>
                  </a:lnTo>
                  <a:lnTo>
                    <a:pt x="568" y="9765"/>
                  </a:lnTo>
                  <a:lnTo>
                    <a:pt x="535" y="9766"/>
                  </a:lnTo>
                  <a:lnTo>
                    <a:pt x="502" y="9765"/>
                  </a:lnTo>
                  <a:lnTo>
                    <a:pt x="469" y="9763"/>
                  </a:lnTo>
                  <a:lnTo>
                    <a:pt x="439" y="9760"/>
                  </a:lnTo>
                  <a:lnTo>
                    <a:pt x="409" y="9756"/>
                  </a:lnTo>
                  <a:lnTo>
                    <a:pt x="380" y="9750"/>
                  </a:lnTo>
                  <a:lnTo>
                    <a:pt x="352" y="9743"/>
                  </a:lnTo>
                  <a:lnTo>
                    <a:pt x="326" y="9735"/>
                  </a:lnTo>
                  <a:lnTo>
                    <a:pt x="300" y="9725"/>
                  </a:lnTo>
                  <a:lnTo>
                    <a:pt x="276" y="9714"/>
                  </a:lnTo>
                  <a:lnTo>
                    <a:pt x="252" y="9702"/>
                  </a:lnTo>
                  <a:lnTo>
                    <a:pt x="230" y="9689"/>
                  </a:lnTo>
                  <a:lnTo>
                    <a:pt x="208" y="9674"/>
                  </a:lnTo>
                  <a:lnTo>
                    <a:pt x="187" y="9658"/>
                  </a:lnTo>
                  <a:lnTo>
                    <a:pt x="168" y="9641"/>
                  </a:lnTo>
                  <a:lnTo>
                    <a:pt x="150" y="9622"/>
                  </a:lnTo>
                  <a:lnTo>
                    <a:pt x="132" y="9602"/>
                  </a:lnTo>
                  <a:lnTo>
                    <a:pt x="116" y="9581"/>
                  </a:lnTo>
                  <a:lnTo>
                    <a:pt x="101" y="9558"/>
                  </a:lnTo>
                  <a:lnTo>
                    <a:pt x="87" y="9535"/>
                  </a:lnTo>
                  <a:lnTo>
                    <a:pt x="74" y="9510"/>
                  </a:lnTo>
                  <a:lnTo>
                    <a:pt x="62" y="9484"/>
                  </a:lnTo>
                  <a:lnTo>
                    <a:pt x="52" y="9456"/>
                  </a:lnTo>
                  <a:lnTo>
                    <a:pt x="42" y="9428"/>
                  </a:lnTo>
                  <a:lnTo>
                    <a:pt x="33" y="9398"/>
                  </a:lnTo>
                  <a:lnTo>
                    <a:pt x="25" y="9366"/>
                  </a:lnTo>
                  <a:lnTo>
                    <a:pt x="19" y="9334"/>
                  </a:lnTo>
                  <a:lnTo>
                    <a:pt x="13" y="9300"/>
                  </a:lnTo>
                  <a:lnTo>
                    <a:pt x="8" y="9264"/>
                  </a:lnTo>
                  <a:lnTo>
                    <a:pt x="5" y="9228"/>
                  </a:lnTo>
                  <a:lnTo>
                    <a:pt x="2" y="9191"/>
                  </a:lnTo>
                  <a:lnTo>
                    <a:pt x="1" y="9152"/>
                  </a:lnTo>
                  <a:lnTo>
                    <a:pt x="0" y="9112"/>
                  </a:lnTo>
                  <a:lnTo>
                    <a:pt x="0" y="4080"/>
                  </a:lnTo>
                  <a:lnTo>
                    <a:pt x="1" y="4005"/>
                  </a:lnTo>
                  <a:lnTo>
                    <a:pt x="6" y="3932"/>
                  </a:lnTo>
                  <a:lnTo>
                    <a:pt x="13" y="3861"/>
                  </a:lnTo>
                  <a:lnTo>
                    <a:pt x="23" y="3792"/>
                  </a:lnTo>
                  <a:lnTo>
                    <a:pt x="36" y="3727"/>
                  </a:lnTo>
                  <a:lnTo>
                    <a:pt x="51" y="3663"/>
                  </a:lnTo>
                  <a:lnTo>
                    <a:pt x="70" y="3602"/>
                  </a:lnTo>
                  <a:lnTo>
                    <a:pt x="91" y="3543"/>
                  </a:lnTo>
                  <a:lnTo>
                    <a:pt x="115" y="3487"/>
                  </a:lnTo>
                  <a:lnTo>
                    <a:pt x="142" y="3433"/>
                  </a:lnTo>
                  <a:lnTo>
                    <a:pt x="172" y="3381"/>
                  </a:lnTo>
                  <a:lnTo>
                    <a:pt x="206" y="3332"/>
                  </a:lnTo>
                  <a:lnTo>
                    <a:pt x="241" y="3286"/>
                  </a:lnTo>
                  <a:lnTo>
                    <a:pt x="280" y="3241"/>
                  </a:lnTo>
                  <a:lnTo>
                    <a:pt x="321" y="3199"/>
                  </a:lnTo>
                  <a:lnTo>
                    <a:pt x="365" y="3159"/>
                  </a:lnTo>
                  <a:lnTo>
                    <a:pt x="412" y="3122"/>
                  </a:lnTo>
                  <a:lnTo>
                    <a:pt x="462" y="3088"/>
                  </a:lnTo>
                  <a:lnTo>
                    <a:pt x="516" y="3055"/>
                  </a:lnTo>
                  <a:lnTo>
                    <a:pt x="571" y="3025"/>
                  </a:lnTo>
                  <a:lnTo>
                    <a:pt x="630" y="2998"/>
                  </a:lnTo>
                  <a:lnTo>
                    <a:pt x="691" y="2972"/>
                  </a:lnTo>
                  <a:lnTo>
                    <a:pt x="755" y="2949"/>
                  </a:lnTo>
                  <a:lnTo>
                    <a:pt x="823" y="2929"/>
                  </a:lnTo>
                  <a:lnTo>
                    <a:pt x="893" y="2911"/>
                  </a:lnTo>
                  <a:lnTo>
                    <a:pt x="966" y="2895"/>
                  </a:lnTo>
                  <a:lnTo>
                    <a:pt x="1041" y="2882"/>
                  </a:lnTo>
                  <a:lnTo>
                    <a:pt x="1121" y="2871"/>
                  </a:lnTo>
                  <a:lnTo>
                    <a:pt x="1202" y="2863"/>
                  </a:lnTo>
                  <a:lnTo>
                    <a:pt x="1286" y="2857"/>
                  </a:lnTo>
                  <a:lnTo>
                    <a:pt x="1373" y="2854"/>
                  </a:lnTo>
                  <a:lnTo>
                    <a:pt x="1464" y="2852"/>
                  </a:lnTo>
                  <a:lnTo>
                    <a:pt x="4188" y="2852"/>
                  </a:lnTo>
                  <a:lnTo>
                    <a:pt x="4278" y="2854"/>
                  </a:lnTo>
                  <a:lnTo>
                    <a:pt x="4365" y="2857"/>
                  </a:lnTo>
                  <a:lnTo>
                    <a:pt x="4449" y="2863"/>
                  </a:lnTo>
                  <a:lnTo>
                    <a:pt x="4529" y="2871"/>
                  </a:lnTo>
                  <a:lnTo>
                    <a:pt x="4607" y="2882"/>
                  </a:lnTo>
                  <a:lnTo>
                    <a:pt x="4683" y="2895"/>
                  </a:lnTo>
                  <a:lnTo>
                    <a:pt x="4755" y="2911"/>
                  </a:lnTo>
                  <a:lnTo>
                    <a:pt x="4825" y="2929"/>
                  </a:lnTo>
                  <a:lnTo>
                    <a:pt x="4891" y="2949"/>
                  </a:lnTo>
                  <a:lnTo>
                    <a:pt x="4956" y="2972"/>
                  </a:lnTo>
                  <a:lnTo>
                    <a:pt x="5017" y="2998"/>
                  </a:lnTo>
                  <a:lnTo>
                    <a:pt x="5075" y="3025"/>
                  </a:lnTo>
                  <a:lnTo>
                    <a:pt x="5130" y="3055"/>
                  </a:lnTo>
                  <a:lnTo>
                    <a:pt x="5182" y="3088"/>
                  </a:lnTo>
                  <a:lnTo>
                    <a:pt x="5232" y="3122"/>
                  </a:lnTo>
                  <a:lnTo>
                    <a:pt x="5279" y="3159"/>
                  </a:lnTo>
                  <a:lnTo>
                    <a:pt x="5323" y="3199"/>
                  </a:lnTo>
                  <a:lnTo>
                    <a:pt x="5364" y="3241"/>
                  </a:lnTo>
                  <a:lnTo>
                    <a:pt x="5402" y="3286"/>
                  </a:lnTo>
                  <a:lnTo>
                    <a:pt x="5438" y="3332"/>
                  </a:lnTo>
                  <a:lnTo>
                    <a:pt x="5470" y="3381"/>
                  </a:lnTo>
                  <a:lnTo>
                    <a:pt x="5500" y="3433"/>
                  </a:lnTo>
                  <a:lnTo>
                    <a:pt x="5527" y="3487"/>
                  </a:lnTo>
                  <a:lnTo>
                    <a:pt x="5552" y="3543"/>
                  </a:lnTo>
                  <a:lnTo>
                    <a:pt x="5573" y="3602"/>
                  </a:lnTo>
                  <a:lnTo>
                    <a:pt x="5591" y="3663"/>
                  </a:lnTo>
                  <a:lnTo>
                    <a:pt x="5607" y="3727"/>
                  </a:lnTo>
                  <a:lnTo>
                    <a:pt x="5620" y="3792"/>
                  </a:lnTo>
                  <a:lnTo>
                    <a:pt x="5629" y="3861"/>
                  </a:lnTo>
                  <a:lnTo>
                    <a:pt x="5637" y="3932"/>
                  </a:lnTo>
                  <a:lnTo>
                    <a:pt x="5641" y="4005"/>
                  </a:lnTo>
                  <a:lnTo>
                    <a:pt x="5642" y="4080"/>
                  </a:lnTo>
                  <a:lnTo>
                    <a:pt x="5642" y="9112"/>
                  </a:lnTo>
                  <a:close/>
                </a:path>
              </a:pathLst>
            </a:custGeom>
            <a:solidFill>
              <a:schemeClr val="bg1">
                <a:lumMod val="75000"/>
              </a:schemeClr>
            </a:solidFill>
            <a:ln>
              <a:noFill/>
            </a:ln>
          </p:spPr>
          <p:txBody>
            <a:bodyPr vert="horz" wrap="square" lIns="68580" tIns="34290" rIns="68580" bIns="34290" numCol="1" anchor="t" anchorCtr="0" compatLnSpc="1">
              <a:prstTxWarp prst="textNoShape">
                <a:avLst/>
              </a:prstTxWarp>
            </a:bodyPr>
            <a:lstStyle/>
            <a:p>
              <a:endParaRPr lang="en-US" sz="900"/>
            </a:p>
          </p:txBody>
        </p:sp>
        <p:sp>
          <p:nvSpPr>
            <p:cNvPr id="6" name="Freeform 11"/>
            <p:cNvSpPr>
              <a:spLocks noEditPoints="1"/>
            </p:cNvSpPr>
            <p:nvPr/>
          </p:nvSpPr>
          <p:spPr bwMode="auto">
            <a:xfrm>
              <a:off x="5811907" y="5339906"/>
              <a:ext cx="469533" cy="1103034"/>
            </a:xfrm>
            <a:custGeom>
              <a:avLst/>
              <a:gdLst>
                <a:gd name="T0" fmla="*/ 4537 w 6806"/>
                <a:gd name="T1" fmla="*/ 1632 h 15984"/>
                <a:gd name="T2" fmla="*/ 4445 w 6806"/>
                <a:gd name="T3" fmla="*/ 1932 h 15984"/>
                <a:gd name="T4" fmla="*/ 4287 w 6806"/>
                <a:gd name="T5" fmla="*/ 2201 h 15984"/>
                <a:gd name="T6" fmla="*/ 4071 w 6806"/>
                <a:gd name="T7" fmla="*/ 2429 h 15984"/>
                <a:gd name="T8" fmla="*/ 3827 w 6806"/>
                <a:gd name="T9" fmla="*/ 2582 h 15984"/>
                <a:gd name="T10" fmla="*/ 3557 w 6806"/>
                <a:gd name="T11" fmla="*/ 2658 h 15984"/>
                <a:gd name="T12" fmla="*/ 3263 w 6806"/>
                <a:gd name="T13" fmla="*/ 2658 h 15984"/>
                <a:gd name="T14" fmla="*/ 2988 w 6806"/>
                <a:gd name="T15" fmla="*/ 2582 h 15984"/>
                <a:gd name="T16" fmla="*/ 2742 w 6806"/>
                <a:gd name="T17" fmla="*/ 2429 h 15984"/>
                <a:gd name="T18" fmla="*/ 2526 w 6806"/>
                <a:gd name="T19" fmla="*/ 2201 h 15984"/>
                <a:gd name="T20" fmla="*/ 2367 w 6806"/>
                <a:gd name="T21" fmla="*/ 1932 h 15984"/>
                <a:gd name="T22" fmla="*/ 2275 w 6806"/>
                <a:gd name="T23" fmla="*/ 1632 h 15984"/>
                <a:gd name="T24" fmla="*/ 2248 w 6806"/>
                <a:gd name="T25" fmla="*/ 1302 h 15984"/>
                <a:gd name="T26" fmla="*/ 2288 w 6806"/>
                <a:gd name="T27" fmla="*/ 975 h 15984"/>
                <a:gd name="T28" fmla="*/ 2394 w 6806"/>
                <a:gd name="T29" fmla="*/ 680 h 15984"/>
                <a:gd name="T30" fmla="*/ 2566 w 6806"/>
                <a:gd name="T31" fmla="*/ 417 h 15984"/>
                <a:gd name="T32" fmla="*/ 2790 w 6806"/>
                <a:gd name="T33" fmla="*/ 203 h 15984"/>
                <a:gd name="T34" fmla="*/ 3041 w 6806"/>
                <a:gd name="T35" fmla="*/ 65 h 15984"/>
                <a:gd name="T36" fmla="*/ 3321 w 6806"/>
                <a:gd name="T37" fmla="*/ 3 h 15984"/>
                <a:gd name="T38" fmla="*/ 3613 w 6806"/>
                <a:gd name="T39" fmla="*/ 19 h 15984"/>
                <a:gd name="T40" fmla="*/ 3878 w 6806"/>
                <a:gd name="T41" fmla="*/ 112 h 15984"/>
                <a:gd name="T42" fmla="*/ 4116 w 6806"/>
                <a:gd name="T43" fmla="*/ 280 h 15984"/>
                <a:gd name="T44" fmla="*/ 4324 w 6806"/>
                <a:gd name="T45" fmla="*/ 519 h 15984"/>
                <a:gd name="T46" fmla="*/ 4469 w 6806"/>
                <a:gd name="T47" fmla="*/ 794 h 15984"/>
                <a:gd name="T48" fmla="*/ 4548 w 6806"/>
                <a:gd name="T49" fmla="*/ 1101 h 15984"/>
                <a:gd name="T50" fmla="*/ 4910 w 6806"/>
                <a:gd name="T51" fmla="*/ 15318 h 15984"/>
                <a:gd name="T52" fmla="*/ 4844 w 6806"/>
                <a:gd name="T53" fmla="*/ 15670 h 15984"/>
                <a:gd name="T54" fmla="*/ 4648 w 6806"/>
                <a:gd name="T55" fmla="*/ 15891 h 15984"/>
                <a:gd name="T56" fmla="*/ 4321 w 6806"/>
                <a:gd name="T57" fmla="*/ 15982 h 15984"/>
                <a:gd name="T58" fmla="*/ 3952 w 6806"/>
                <a:gd name="T59" fmla="*/ 15943 h 15984"/>
                <a:gd name="T60" fmla="*/ 3710 w 6806"/>
                <a:gd name="T61" fmla="*/ 15774 h 15984"/>
                <a:gd name="T62" fmla="*/ 3594 w 6806"/>
                <a:gd name="T63" fmla="*/ 15474 h 15984"/>
                <a:gd name="T64" fmla="*/ 3243 w 6806"/>
                <a:gd name="T65" fmla="*/ 15437 h 15984"/>
                <a:gd name="T66" fmla="*/ 3140 w 6806"/>
                <a:gd name="T67" fmla="*/ 15750 h 15984"/>
                <a:gd name="T68" fmla="*/ 2905 w 6806"/>
                <a:gd name="T69" fmla="*/ 15932 h 15984"/>
                <a:gd name="T70" fmla="*/ 2543 w 6806"/>
                <a:gd name="T71" fmla="*/ 15984 h 15984"/>
                <a:gd name="T72" fmla="*/ 2214 w 6806"/>
                <a:gd name="T73" fmla="*/ 15906 h 15984"/>
                <a:gd name="T74" fmla="*/ 2011 w 6806"/>
                <a:gd name="T75" fmla="*/ 15698 h 15984"/>
                <a:gd name="T76" fmla="*/ 1935 w 6806"/>
                <a:gd name="T77" fmla="*/ 15359 h 15984"/>
                <a:gd name="T78" fmla="*/ 1126 w 6806"/>
                <a:gd name="T79" fmla="*/ 7279 h 15984"/>
                <a:gd name="T80" fmla="*/ 975 w 6806"/>
                <a:gd name="T81" fmla="*/ 7525 h 15984"/>
                <a:gd name="T82" fmla="*/ 750 w 6806"/>
                <a:gd name="T83" fmla="*/ 7630 h 15984"/>
                <a:gd name="T84" fmla="*/ 444 w 6806"/>
                <a:gd name="T85" fmla="*/ 7645 h 15984"/>
                <a:gd name="T86" fmla="*/ 179 w 6806"/>
                <a:gd name="T87" fmla="*/ 7541 h 15984"/>
                <a:gd name="T88" fmla="*/ 30 w 6806"/>
                <a:gd name="T89" fmla="*/ 7347 h 15984"/>
                <a:gd name="T90" fmla="*/ 6 w 6806"/>
                <a:gd name="T91" fmla="*/ 7136 h 15984"/>
                <a:gd name="T92" fmla="*/ 786 w 6806"/>
                <a:gd name="T93" fmla="*/ 3535 h 15984"/>
                <a:gd name="T94" fmla="*/ 1157 w 6806"/>
                <a:gd name="T95" fmla="*/ 3034 h 15984"/>
                <a:gd name="T96" fmla="*/ 1788 w 6806"/>
                <a:gd name="T97" fmla="*/ 2807 h 15984"/>
                <a:gd name="T98" fmla="*/ 5247 w 6806"/>
                <a:gd name="T99" fmla="*/ 2845 h 15984"/>
                <a:gd name="T100" fmla="*/ 5790 w 6806"/>
                <a:gd name="T101" fmla="*/ 3156 h 15984"/>
                <a:gd name="T102" fmla="*/ 6103 w 6806"/>
                <a:gd name="T103" fmla="*/ 3739 h 15984"/>
                <a:gd name="T104" fmla="*/ 6805 w 6806"/>
                <a:gd name="T105" fmla="*/ 7165 h 15984"/>
                <a:gd name="T106" fmla="*/ 6765 w 6806"/>
                <a:gd name="T107" fmla="*/ 7390 h 15984"/>
                <a:gd name="T108" fmla="*/ 6615 w 6806"/>
                <a:gd name="T109" fmla="*/ 7578 h 15984"/>
                <a:gd name="T110" fmla="*/ 6309 w 6806"/>
                <a:gd name="T111" fmla="*/ 7646 h 15984"/>
                <a:gd name="T112" fmla="*/ 5988 w 6806"/>
                <a:gd name="T113" fmla="*/ 7617 h 15984"/>
                <a:gd name="T114" fmla="*/ 5774 w 6806"/>
                <a:gd name="T115" fmla="*/ 7484 h 15984"/>
                <a:gd name="T116" fmla="*/ 5041 w 6806"/>
                <a:gd name="T117" fmla="*/ 4216 h 15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806" h="15984">
                  <a:moveTo>
                    <a:pt x="4565" y="1336"/>
                  </a:moveTo>
                  <a:lnTo>
                    <a:pt x="4565" y="1370"/>
                  </a:lnTo>
                  <a:lnTo>
                    <a:pt x="4564" y="1404"/>
                  </a:lnTo>
                  <a:lnTo>
                    <a:pt x="4562" y="1437"/>
                  </a:lnTo>
                  <a:lnTo>
                    <a:pt x="4560" y="1470"/>
                  </a:lnTo>
                  <a:lnTo>
                    <a:pt x="4556" y="1503"/>
                  </a:lnTo>
                  <a:lnTo>
                    <a:pt x="4552" y="1536"/>
                  </a:lnTo>
                  <a:lnTo>
                    <a:pt x="4548" y="1569"/>
                  </a:lnTo>
                  <a:lnTo>
                    <a:pt x="4543" y="1601"/>
                  </a:lnTo>
                  <a:lnTo>
                    <a:pt x="4537" y="1632"/>
                  </a:lnTo>
                  <a:lnTo>
                    <a:pt x="4531" y="1664"/>
                  </a:lnTo>
                  <a:lnTo>
                    <a:pt x="4524" y="1695"/>
                  </a:lnTo>
                  <a:lnTo>
                    <a:pt x="4517" y="1725"/>
                  </a:lnTo>
                  <a:lnTo>
                    <a:pt x="4508" y="1756"/>
                  </a:lnTo>
                  <a:lnTo>
                    <a:pt x="4499" y="1786"/>
                  </a:lnTo>
                  <a:lnTo>
                    <a:pt x="4490" y="1815"/>
                  </a:lnTo>
                  <a:lnTo>
                    <a:pt x="4479" y="1846"/>
                  </a:lnTo>
                  <a:lnTo>
                    <a:pt x="4469" y="1875"/>
                  </a:lnTo>
                  <a:lnTo>
                    <a:pt x="4457" y="1904"/>
                  </a:lnTo>
                  <a:lnTo>
                    <a:pt x="4445" y="1932"/>
                  </a:lnTo>
                  <a:lnTo>
                    <a:pt x="4432" y="1960"/>
                  </a:lnTo>
                  <a:lnTo>
                    <a:pt x="4418" y="1988"/>
                  </a:lnTo>
                  <a:lnTo>
                    <a:pt x="4404" y="2016"/>
                  </a:lnTo>
                  <a:lnTo>
                    <a:pt x="4390" y="2043"/>
                  </a:lnTo>
                  <a:lnTo>
                    <a:pt x="4374" y="2070"/>
                  </a:lnTo>
                  <a:lnTo>
                    <a:pt x="4358" y="2097"/>
                  </a:lnTo>
                  <a:lnTo>
                    <a:pt x="4341" y="2124"/>
                  </a:lnTo>
                  <a:lnTo>
                    <a:pt x="4324" y="2150"/>
                  </a:lnTo>
                  <a:lnTo>
                    <a:pt x="4306" y="2176"/>
                  </a:lnTo>
                  <a:lnTo>
                    <a:pt x="4287" y="2201"/>
                  </a:lnTo>
                  <a:lnTo>
                    <a:pt x="4268" y="2227"/>
                  </a:lnTo>
                  <a:lnTo>
                    <a:pt x="4247" y="2251"/>
                  </a:lnTo>
                  <a:lnTo>
                    <a:pt x="4226" y="2276"/>
                  </a:lnTo>
                  <a:lnTo>
                    <a:pt x="4205" y="2300"/>
                  </a:lnTo>
                  <a:lnTo>
                    <a:pt x="4183" y="2323"/>
                  </a:lnTo>
                  <a:lnTo>
                    <a:pt x="4161" y="2345"/>
                  </a:lnTo>
                  <a:lnTo>
                    <a:pt x="4139" y="2367"/>
                  </a:lnTo>
                  <a:lnTo>
                    <a:pt x="4116" y="2388"/>
                  </a:lnTo>
                  <a:lnTo>
                    <a:pt x="4094" y="2409"/>
                  </a:lnTo>
                  <a:lnTo>
                    <a:pt x="4071" y="2429"/>
                  </a:lnTo>
                  <a:lnTo>
                    <a:pt x="4048" y="2447"/>
                  </a:lnTo>
                  <a:lnTo>
                    <a:pt x="4024" y="2465"/>
                  </a:lnTo>
                  <a:lnTo>
                    <a:pt x="4001" y="2483"/>
                  </a:lnTo>
                  <a:lnTo>
                    <a:pt x="3977" y="2499"/>
                  </a:lnTo>
                  <a:lnTo>
                    <a:pt x="3952" y="2515"/>
                  </a:lnTo>
                  <a:lnTo>
                    <a:pt x="3927" y="2530"/>
                  </a:lnTo>
                  <a:lnTo>
                    <a:pt x="3903" y="2544"/>
                  </a:lnTo>
                  <a:lnTo>
                    <a:pt x="3878" y="2557"/>
                  </a:lnTo>
                  <a:lnTo>
                    <a:pt x="3852" y="2570"/>
                  </a:lnTo>
                  <a:lnTo>
                    <a:pt x="3827" y="2582"/>
                  </a:lnTo>
                  <a:lnTo>
                    <a:pt x="3801" y="2593"/>
                  </a:lnTo>
                  <a:lnTo>
                    <a:pt x="3775" y="2603"/>
                  </a:lnTo>
                  <a:lnTo>
                    <a:pt x="3749" y="2613"/>
                  </a:lnTo>
                  <a:lnTo>
                    <a:pt x="3723" y="2621"/>
                  </a:lnTo>
                  <a:lnTo>
                    <a:pt x="3696" y="2630"/>
                  </a:lnTo>
                  <a:lnTo>
                    <a:pt x="3668" y="2637"/>
                  </a:lnTo>
                  <a:lnTo>
                    <a:pt x="3640" y="2643"/>
                  </a:lnTo>
                  <a:lnTo>
                    <a:pt x="3613" y="2649"/>
                  </a:lnTo>
                  <a:lnTo>
                    <a:pt x="3585" y="2654"/>
                  </a:lnTo>
                  <a:lnTo>
                    <a:pt x="3557" y="2658"/>
                  </a:lnTo>
                  <a:lnTo>
                    <a:pt x="3528" y="2662"/>
                  </a:lnTo>
                  <a:lnTo>
                    <a:pt x="3500" y="2664"/>
                  </a:lnTo>
                  <a:lnTo>
                    <a:pt x="3471" y="2666"/>
                  </a:lnTo>
                  <a:lnTo>
                    <a:pt x="3441" y="2668"/>
                  </a:lnTo>
                  <a:lnTo>
                    <a:pt x="3412" y="2668"/>
                  </a:lnTo>
                  <a:lnTo>
                    <a:pt x="3382" y="2668"/>
                  </a:lnTo>
                  <a:lnTo>
                    <a:pt x="3351" y="2666"/>
                  </a:lnTo>
                  <a:lnTo>
                    <a:pt x="3321" y="2664"/>
                  </a:lnTo>
                  <a:lnTo>
                    <a:pt x="3292" y="2662"/>
                  </a:lnTo>
                  <a:lnTo>
                    <a:pt x="3263" y="2658"/>
                  </a:lnTo>
                  <a:lnTo>
                    <a:pt x="3234" y="2654"/>
                  </a:lnTo>
                  <a:lnTo>
                    <a:pt x="3206" y="2649"/>
                  </a:lnTo>
                  <a:lnTo>
                    <a:pt x="3178" y="2643"/>
                  </a:lnTo>
                  <a:lnTo>
                    <a:pt x="3150" y="2637"/>
                  </a:lnTo>
                  <a:lnTo>
                    <a:pt x="3122" y="2630"/>
                  </a:lnTo>
                  <a:lnTo>
                    <a:pt x="3095" y="2621"/>
                  </a:lnTo>
                  <a:lnTo>
                    <a:pt x="3067" y="2613"/>
                  </a:lnTo>
                  <a:lnTo>
                    <a:pt x="3041" y="2603"/>
                  </a:lnTo>
                  <a:lnTo>
                    <a:pt x="3014" y="2593"/>
                  </a:lnTo>
                  <a:lnTo>
                    <a:pt x="2988" y="2582"/>
                  </a:lnTo>
                  <a:lnTo>
                    <a:pt x="2962" y="2570"/>
                  </a:lnTo>
                  <a:lnTo>
                    <a:pt x="2937" y="2557"/>
                  </a:lnTo>
                  <a:lnTo>
                    <a:pt x="2912" y="2544"/>
                  </a:lnTo>
                  <a:lnTo>
                    <a:pt x="2887" y="2530"/>
                  </a:lnTo>
                  <a:lnTo>
                    <a:pt x="2862" y="2515"/>
                  </a:lnTo>
                  <a:lnTo>
                    <a:pt x="2838" y="2499"/>
                  </a:lnTo>
                  <a:lnTo>
                    <a:pt x="2814" y="2483"/>
                  </a:lnTo>
                  <a:lnTo>
                    <a:pt x="2790" y="2465"/>
                  </a:lnTo>
                  <a:lnTo>
                    <a:pt x="2765" y="2447"/>
                  </a:lnTo>
                  <a:lnTo>
                    <a:pt x="2742" y="2429"/>
                  </a:lnTo>
                  <a:lnTo>
                    <a:pt x="2719" y="2409"/>
                  </a:lnTo>
                  <a:lnTo>
                    <a:pt x="2696" y="2388"/>
                  </a:lnTo>
                  <a:lnTo>
                    <a:pt x="2674" y="2367"/>
                  </a:lnTo>
                  <a:lnTo>
                    <a:pt x="2651" y="2345"/>
                  </a:lnTo>
                  <a:lnTo>
                    <a:pt x="2629" y="2323"/>
                  </a:lnTo>
                  <a:lnTo>
                    <a:pt x="2608" y="2300"/>
                  </a:lnTo>
                  <a:lnTo>
                    <a:pt x="2586" y="2276"/>
                  </a:lnTo>
                  <a:lnTo>
                    <a:pt x="2566" y="2251"/>
                  </a:lnTo>
                  <a:lnTo>
                    <a:pt x="2546" y="2227"/>
                  </a:lnTo>
                  <a:lnTo>
                    <a:pt x="2526" y="2201"/>
                  </a:lnTo>
                  <a:lnTo>
                    <a:pt x="2508" y="2176"/>
                  </a:lnTo>
                  <a:lnTo>
                    <a:pt x="2490" y="2150"/>
                  </a:lnTo>
                  <a:lnTo>
                    <a:pt x="2471" y="2124"/>
                  </a:lnTo>
                  <a:lnTo>
                    <a:pt x="2454" y="2097"/>
                  </a:lnTo>
                  <a:lnTo>
                    <a:pt x="2438" y="2070"/>
                  </a:lnTo>
                  <a:lnTo>
                    <a:pt x="2423" y="2043"/>
                  </a:lnTo>
                  <a:lnTo>
                    <a:pt x="2408" y="2016"/>
                  </a:lnTo>
                  <a:lnTo>
                    <a:pt x="2394" y="1988"/>
                  </a:lnTo>
                  <a:lnTo>
                    <a:pt x="2380" y="1960"/>
                  </a:lnTo>
                  <a:lnTo>
                    <a:pt x="2367" y="1932"/>
                  </a:lnTo>
                  <a:lnTo>
                    <a:pt x="2355" y="1904"/>
                  </a:lnTo>
                  <a:lnTo>
                    <a:pt x="2344" y="1875"/>
                  </a:lnTo>
                  <a:lnTo>
                    <a:pt x="2333" y="1846"/>
                  </a:lnTo>
                  <a:lnTo>
                    <a:pt x="2323" y="1815"/>
                  </a:lnTo>
                  <a:lnTo>
                    <a:pt x="2313" y="1786"/>
                  </a:lnTo>
                  <a:lnTo>
                    <a:pt x="2304" y="1756"/>
                  </a:lnTo>
                  <a:lnTo>
                    <a:pt x="2296" y="1725"/>
                  </a:lnTo>
                  <a:lnTo>
                    <a:pt x="2288" y="1695"/>
                  </a:lnTo>
                  <a:lnTo>
                    <a:pt x="2281" y="1664"/>
                  </a:lnTo>
                  <a:lnTo>
                    <a:pt x="2275" y="1632"/>
                  </a:lnTo>
                  <a:lnTo>
                    <a:pt x="2269" y="1601"/>
                  </a:lnTo>
                  <a:lnTo>
                    <a:pt x="2264" y="1569"/>
                  </a:lnTo>
                  <a:lnTo>
                    <a:pt x="2260" y="1536"/>
                  </a:lnTo>
                  <a:lnTo>
                    <a:pt x="2256" y="1503"/>
                  </a:lnTo>
                  <a:lnTo>
                    <a:pt x="2253" y="1470"/>
                  </a:lnTo>
                  <a:lnTo>
                    <a:pt x="2251" y="1437"/>
                  </a:lnTo>
                  <a:lnTo>
                    <a:pt x="2249" y="1404"/>
                  </a:lnTo>
                  <a:lnTo>
                    <a:pt x="2248" y="1370"/>
                  </a:lnTo>
                  <a:lnTo>
                    <a:pt x="2248" y="1336"/>
                  </a:lnTo>
                  <a:lnTo>
                    <a:pt x="2248" y="1302"/>
                  </a:lnTo>
                  <a:lnTo>
                    <a:pt x="2249" y="1268"/>
                  </a:lnTo>
                  <a:lnTo>
                    <a:pt x="2251" y="1233"/>
                  </a:lnTo>
                  <a:lnTo>
                    <a:pt x="2253" y="1200"/>
                  </a:lnTo>
                  <a:lnTo>
                    <a:pt x="2256" y="1167"/>
                  </a:lnTo>
                  <a:lnTo>
                    <a:pt x="2260" y="1134"/>
                  </a:lnTo>
                  <a:lnTo>
                    <a:pt x="2264" y="1101"/>
                  </a:lnTo>
                  <a:lnTo>
                    <a:pt x="2269" y="1069"/>
                  </a:lnTo>
                  <a:lnTo>
                    <a:pt x="2275" y="1038"/>
                  </a:lnTo>
                  <a:lnTo>
                    <a:pt x="2281" y="1006"/>
                  </a:lnTo>
                  <a:lnTo>
                    <a:pt x="2288" y="975"/>
                  </a:lnTo>
                  <a:lnTo>
                    <a:pt x="2296" y="943"/>
                  </a:lnTo>
                  <a:lnTo>
                    <a:pt x="2304" y="913"/>
                  </a:lnTo>
                  <a:lnTo>
                    <a:pt x="2313" y="883"/>
                  </a:lnTo>
                  <a:lnTo>
                    <a:pt x="2323" y="853"/>
                  </a:lnTo>
                  <a:lnTo>
                    <a:pt x="2333" y="823"/>
                  </a:lnTo>
                  <a:lnTo>
                    <a:pt x="2344" y="794"/>
                  </a:lnTo>
                  <a:lnTo>
                    <a:pt x="2355" y="765"/>
                  </a:lnTo>
                  <a:lnTo>
                    <a:pt x="2367" y="737"/>
                  </a:lnTo>
                  <a:lnTo>
                    <a:pt x="2380" y="708"/>
                  </a:lnTo>
                  <a:lnTo>
                    <a:pt x="2394" y="680"/>
                  </a:lnTo>
                  <a:lnTo>
                    <a:pt x="2408" y="652"/>
                  </a:lnTo>
                  <a:lnTo>
                    <a:pt x="2423" y="625"/>
                  </a:lnTo>
                  <a:lnTo>
                    <a:pt x="2438" y="598"/>
                  </a:lnTo>
                  <a:lnTo>
                    <a:pt x="2454" y="571"/>
                  </a:lnTo>
                  <a:lnTo>
                    <a:pt x="2471" y="545"/>
                  </a:lnTo>
                  <a:lnTo>
                    <a:pt x="2490" y="519"/>
                  </a:lnTo>
                  <a:lnTo>
                    <a:pt x="2508" y="493"/>
                  </a:lnTo>
                  <a:lnTo>
                    <a:pt x="2526" y="467"/>
                  </a:lnTo>
                  <a:lnTo>
                    <a:pt x="2546" y="442"/>
                  </a:lnTo>
                  <a:lnTo>
                    <a:pt x="2566" y="417"/>
                  </a:lnTo>
                  <a:lnTo>
                    <a:pt x="2586" y="392"/>
                  </a:lnTo>
                  <a:lnTo>
                    <a:pt x="2608" y="368"/>
                  </a:lnTo>
                  <a:lnTo>
                    <a:pt x="2629" y="345"/>
                  </a:lnTo>
                  <a:lnTo>
                    <a:pt x="2651" y="322"/>
                  </a:lnTo>
                  <a:lnTo>
                    <a:pt x="2674" y="301"/>
                  </a:lnTo>
                  <a:lnTo>
                    <a:pt x="2696" y="280"/>
                  </a:lnTo>
                  <a:lnTo>
                    <a:pt x="2719" y="259"/>
                  </a:lnTo>
                  <a:lnTo>
                    <a:pt x="2742" y="240"/>
                  </a:lnTo>
                  <a:lnTo>
                    <a:pt x="2765" y="221"/>
                  </a:lnTo>
                  <a:lnTo>
                    <a:pt x="2790" y="203"/>
                  </a:lnTo>
                  <a:lnTo>
                    <a:pt x="2814" y="186"/>
                  </a:lnTo>
                  <a:lnTo>
                    <a:pt x="2838" y="170"/>
                  </a:lnTo>
                  <a:lnTo>
                    <a:pt x="2862" y="154"/>
                  </a:lnTo>
                  <a:lnTo>
                    <a:pt x="2887" y="139"/>
                  </a:lnTo>
                  <a:lnTo>
                    <a:pt x="2912" y="125"/>
                  </a:lnTo>
                  <a:lnTo>
                    <a:pt x="2937" y="112"/>
                  </a:lnTo>
                  <a:lnTo>
                    <a:pt x="2962" y="98"/>
                  </a:lnTo>
                  <a:lnTo>
                    <a:pt x="2988" y="86"/>
                  </a:lnTo>
                  <a:lnTo>
                    <a:pt x="3014" y="75"/>
                  </a:lnTo>
                  <a:lnTo>
                    <a:pt x="3041" y="65"/>
                  </a:lnTo>
                  <a:lnTo>
                    <a:pt x="3067" y="55"/>
                  </a:lnTo>
                  <a:lnTo>
                    <a:pt x="3095" y="46"/>
                  </a:lnTo>
                  <a:lnTo>
                    <a:pt x="3122" y="38"/>
                  </a:lnTo>
                  <a:lnTo>
                    <a:pt x="3150" y="31"/>
                  </a:lnTo>
                  <a:lnTo>
                    <a:pt x="3178" y="24"/>
                  </a:lnTo>
                  <a:lnTo>
                    <a:pt x="3206" y="19"/>
                  </a:lnTo>
                  <a:lnTo>
                    <a:pt x="3234" y="14"/>
                  </a:lnTo>
                  <a:lnTo>
                    <a:pt x="3263" y="9"/>
                  </a:lnTo>
                  <a:lnTo>
                    <a:pt x="3292" y="6"/>
                  </a:lnTo>
                  <a:lnTo>
                    <a:pt x="3321" y="3"/>
                  </a:lnTo>
                  <a:lnTo>
                    <a:pt x="3351" y="1"/>
                  </a:lnTo>
                  <a:lnTo>
                    <a:pt x="3382" y="0"/>
                  </a:lnTo>
                  <a:lnTo>
                    <a:pt x="3412" y="0"/>
                  </a:lnTo>
                  <a:lnTo>
                    <a:pt x="3441" y="0"/>
                  </a:lnTo>
                  <a:lnTo>
                    <a:pt x="3471" y="1"/>
                  </a:lnTo>
                  <a:lnTo>
                    <a:pt x="3500" y="3"/>
                  </a:lnTo>
                  <a:lnTo>
                    <a:pt x="3528" y="6"/>
                  </a:lnTo>
                  <a:lnTo>
                    <a:pt x="3557" y="9"/>
                  </a:lnTo>
                  <a:lnTo>
                    <a:pt x="3585" y="14"/>
                  </a:lnTo>
                  <a:lnTo>
                    <a:pt x="3613" y="19"/>
                  </a:lnTo>
                  <a:lnTo>
                    <a:pt x="3640" y="24"/>
                  </a:lnTo>
                  <a:lnTo>
                    <a:pt x="3668" y="31"/>
                  </a:lnTo>
                  <a:lnTo>
                    <a:pt x="3696" y="38"/>
                  </a:lnTo>
                  <a:lnTo>
                    <a:pt x="3723" y="46"/>
                  </a:lnTo>
                  <a:lnTo>
                    <a:pt x="3749" y="55"/>
                  </a:lnTo>
                  <a:lnTo>
                    <a:pt x="3775" y="65"/>
                  </a:lnTo>
                  <a:lnTo>
                    <a:pt x="3801" y="75"/>
                  </a:lnTo>
                  <a:lnTo>
                    <a:pt x="3827" y="86"/>
                  </a:lnTo>
                  <a:lnTo>
                    <a:pt x="3852" y="98"/>
                  </a:lnTo>
                  <a:lnTo>
                    <a:pt x="3878" y="112"/>
                  </a:lnTo>
                  <a:lnTo>
                    <a:pt x="3903" y="125"/>
                  </a:lnTo>
                  <a:lnTo>
                    <a:pt x="3927" y="139"/>
                  </a:lnTo>
                  <a:lnTo>
                    <a:pt x="3952" y="154"/>
                  </a:lnTo>
                  <a:lnTo>
                    <a:pt x="3977" y="170"/>
                  </a:lnTo>
                  <a:lnTo>
                    <a:pt x="4001" y="186"/>
                  </a:lnTo>
                  <a:lnTo>
                    <a:pt x="4024" y="203"/>
                  </a:lnTo>
                  <a:lnTo>
                    <a:pt x="4048" y="221"/>
                  </a:lnTo>
                  <a:lnTo>
                    <a:pt x="4071" y="240"/>
                  </a:lnTo>
                  <a:lnTo>
                    <a:pt x="4094" y="259"/>
                  </a:lnTo>
                  <a:lnTo>
                    <a:pt x="4116" y="280"/>
                  </a:lnTo>
                  <a:lnTo>
                    <a:pt x="4139" y="301"/>
                  </a:lnTo>
                  <a:lnTo>
                    <a:pt x="4161" y="322"/>
                  </a:lnTo>
                  <a:lnTo>
                    <a:pt x="4183" y="345"/>
                  </a:lnTo>
                  <a:lnTo>
                    <a:pt x="4205" y="368"/>
                  </a:lnTo>
                  <a:lnTo>
                    <a:pt x="4226" y="392"/>
                  </a:lnTo>
                  <a:lnTo>
                    <a:pt x="4247" y="417"/>
                  </a:lnTo>
                  <a:lnTo>
                    <a:pt x="4268" y="442"/>
                  </a:lnTo>
                  <a:lnTo>
                    <a:pt x="4287" y="467"/>
                  </a:lnTo>
                  <a:lnTo>
                    <a:pt x="4306" y="493"/>
                  </a:lnTo>
                  <a:lnTo>
                    <a:pt x="4324" y="519"/>
                  </a:lnTo>
                  <a:lnTo>
                    <a:pt x="4341" y="545"/>
                  </a:lnTo>
                  <a:lnTo>
                    <a:pt x="4358" y="571"/>
                  </a:lnTo>
                  <a:lnTo>
                    <a:pt x="4374" y="598"/>
                  </a:lnTo>
                  <a:lnTo>
                    <a:pt x="4390" y="625"/>
                  </a:lnTo>
                  <a:lnTo>
                    <a:pt x="4404" y="652"/>
                  </a:lnTo>
                  <a:lnTo>
                    <a:pt x="4418" y="680"/>
                  </a:lnTo>
                  <a:lnTo>
                    <a:pt x="4432" y="708"/>
                  </a:lnTo>
                  <a:lnTo>
                    <a:pt x="4445" y="737"/>
                  </a:lnTo>
                  <a:lnTo>
                    <a:pt x="4457" y="765"/>
                  </a:lnTo>
                  <a:lnTo>
                    <a:pt x="4469" y="794"/>
                  </a:lnTo>
                  <a:lnTo>
                    <a:pt x="4479" y="823"/>
                  </a:lnTo>
                  <a:lnTo>
                    <a:pt x="4490" y="853"/>
                  </a:lnTo>
                  <a:lnTo>
                    <a:pt x="4499" y="883"/>
                  </a:lnTo>
                  <a:lnTo>
                    <a:pt x="4508" y="913"/>
                  </a:lnTo>
                  <a:lnTo>
                    <a:pt x="4517" y="943"/>
                  </a:lnTo>
                  <a:lnTo>
                    <a:pt x="4524" y="975"/>
                  </a:lnTo>
                  <a:lnTo>
                    <a:pt x="4531" y="1006"/>
                  </a:lnTo>
                  <a:lnTo>
                    <a:pt x="4537" y="1038"/>
                  </a:lnTo>
                  <a:lnTo>
                    <a:pt x="4543" y="1069"/>
                  </a:lnTo>
                  <a:lnTo>
                    <a:pt x="4548" y="1101"/>
                  </a:lnTo>
                  <a:lnTo>
                    <a:pt x="4552" y="1134"/>
                  </a:lnTo>
                  <a:lnTo>
                    <a:pt x="4556" y="1167"/>
                  </a:lnTo>
                  <a:lnTo>
                    <a:pt x="4560" y="1200"/>
                  </a:lnTo>
                  <a:lnTo>
                    <a:pt x="4562" y="1233"/>
                  </a:lnTo>
                  <a:lnTo>
                    <a:pt x="4564" y="1268"/>
                  </a:lnTo>
                  <a:lnTo>
                    <a:pt x="4565" y="1302"/>
                  </a:lnTo>
                  <a:lnTo>
                    <a:pt x="4565" y="1336"/>
                  </a:lnTo>
                  <a:close/>
                  <a:moveTo>
                    <a:pt x="6243" y="10690"/>
                  </a:moveTo>
                  <a:lnTo>
                    <a:pt x="4910" y="10690"/>
                  </a:lnTo>
                  <a:lnTo>
                    <a:pt x="4910" y="15318"/>
                  </a:lnTo>
                  <a:lnTo>
                    <a:pt x="4910" y="15359"/>
                  </a:lnTo>
                  <a:lnTo>
                    <a:pt x="4908" y="15399"/>
                  </a:lnTo>
                  <a:lnTo>
                    <a:pt x="4904" y="15437"/>
                  </a:lnTo>
                  <a:lnTo>
                    <a:pt x="4900" y="15474"/>
                  </a:lnTo>
                  <a:lnTo>
                    <a:pt x="4894" y="15510"/>
                  </a:lnTo>
                  <a:lnTo>
                    <a:pt x="4887" y="15544"/>
                  </a:lnTo>
                  <a:lnTo>
                    <a:pt x="4878" y="15577"/>
                  </a:lnTo>
                  <a:lnTo>
                    <a:pt x="4868" y="15610"/>
                  </a:lnTo>
                  <a:lnTo>
                    <a:pt x="4857" y="15641"/>
                  </a:lnTo>
                  <a:lnTo>
                    <a:pt x="4844" y="15670"/>
                  </a:lnTo>
                  <a:lnTo>
                    <a:pt x="4830" y="15698"/>
                  </a:lnTo>
                  <a:lnTo>
                    <a:pt x="4815" y="15724"/>
                  </a:lnTo>
                  <a:lnTo>
                    <a:pt x="4799" y="15750"/>
                  </a:lnTo>
                  <a:lnTo>
                    <a:pt x="4781" y="15774"/>
                  </a:lnTo>
                  <a:lnTo>
                    <a:pt x="4762" y="15796"/>
                  </a:lnTo>
                  <a:lnTo>
                    <a:pt x="4742" y="15818"/>
                  </a:lnTo>
                  <a:lnTo>
                    <a:pt x="4720" y="15838"/>
                  </a:lnTo>
                  <a:lnTo>
                    <a:pt x="4698" y="15856"/>
                  </a:lnTo>
                  <a:lnTo>
                    <a:pt x="4674" y="15874"/>
                  </a:lnTo>
                  <a:lnTo>
                    <a:pt x="4648" y="15891"/>
                  </a:lnTo>
                  <a:lnTo>
                    <a:pt x="4621" y="15906"/>
                  </a:lnTo>
                  <a:lnTo>
                    <a:pt x="4593" y="15920"/>
                  </a:lnTo>
                  <a:lnTo>
                    <a:pt x="4564" y="15932"/>
                  </a:lnTo>
                  <a:lnTo>
                    <a:pt x="4532" y="15943"/>
                  </a:lnTo>
                  <a:lnTo>
                    <a:pt x="4500" y="15952"/>
                  </a:lnTo>
                  <a:lnTo>
                    <a:pt x="4467" y="15961"/>
                  </a:lnTo>
                  <a:lnTo>
                    <a:pt x="4433" y="15968"/>
                  </a:lnTo>
                  <a:lnTo>
                    <a:pt x="4397" y="15974"/>
                  </a:lnTo>
                  <a:lnTo>
                    <a:pt x="4360" y="15978"/>
                  </a:lnTo>
                  <a:lnTo>
                    <a:pt x="4321" y="15982"/>
                  </a:lnTo>
                  <a:lnTo>
                    <a:pt x="4282" y="15984"/>
                  </a:lnTo>
                  <a:lnTo>
                    <a:pt x="4240" y="15984"/>
                  </a:lnTo>
                  <a:lnTo>
                    <a:pt x="4199" y="15984"/>
                  </a:lnTo>
                  <a:lnTo>
                    <a:pt x="4160" y="15982"/>
                  </a:lnTo>
                  <a:lnTo>
                    <a:pt x="4123" y="15978"/>
                  </a:lnTo>
                  <a:lnTo>
                    <a:pt x="4086" y="15974"/>
                  </a:lnTo>
                  <a:lnTo>
                    <a:pt x="4051" y="15968"/>
                  </a:lnTo>
                  <a:lnTo>
                    <a:pt x="4017" y="15961"/>
                  </a:lnTo>
                  <a:lnTo>
                    <a:pt x="3984" y="15952"/>
                  </a:lnTo>
                  <a:lnTo>
                    <a:pt x="3952" y="15943"/>
                  </a:lnTo>
                  <a:lnTo>
                    <a:pt x="3922" y="15932"/>
                  </a:lnTo>
                  <a:lnTo>
                    <a:pt x="3893" y="15920"/>
                  </a:lnTo>
                  <a:lnTo>
                    <a:pt x="3866" y="15906"/>
                  </a:lnTo>
                  <a:lnTo>
                    <a:pt x="3840" y="15891"/>
                  </a:lnTo>
                  <a:lnTo>
                    <a:pt x="3815" y="15874"/>
                  </a:lnTo>
                  <a:lnTo>
                    <a:pt x="3791" y="15856"/>
                  </a:lnTo>
                  <a:lnTo>
                    <a:pt x="3769" y="15838"/>
                  </a:lnTo>
                  <a:lnTo>
                    <a:pt x="3748" y="15818"/>
                  </a:lnTo>
                  <a:lnTo>
                    <a:pt x="3728" y="15796"/>
                  </a:lnTo>
                  <a:lnTo>
                    <a:pt x="3710" y="15774"/>
                  </a:lnTo>
                  <a:lnTo>
                    <a:pt x="3692" y="15750"/>
                  </a:lnTo>
                  <a:lnTo>
                    <a:pt x="3677" y="15724"/>
                  </a:lnTo>
                  <a:lnTo>
                    <a:pt x="3661" y="15698"/>
                  </a:lnTo>
                  <a:lnTo>
                    <a:pt x="3647" y="15670"/>
                  </a:lnTo>
                  <a:lnTo>
                    <a:pt x="3635" y="15641"/>
                  </a:lnTo>
                  <a:lnTo>
                    <a:pt x="3625" y="15610"/>
                  </a:lnTo>
                  <a:lnTo>
                    <a:pt x="3615" y="15577"/>
                  </a:lnTo>
                  <a:lnTo>
                    <a:pt x="3607" y="15544"/>
                  </a:lnTo>
                  <a:lnTo>
                    <a:pt x="3600" y="15510"/>
                  </a:lnTo>
                  <a:lnTo>
                    <a:pt x="3594" y="15474"/>
                  </a:lnTo>
                  <a:lnTo>
                    <a:pt x="3590" y="15437"/>
                  </a:lnTo>
                  <a:lnTo>
                    <a:pt x="3586" y="15399"/>
                  </a:lnTo>
                  <a:lnTo>
                    <a:pt x="3585" y="15359"/>
                  </a:lnTo>
                  <a:lnTo>
                    <a:pt x="3584" y="15318"/>
                  </a:lnTo>
                  <a:lnTo>
                    <a:pt x="3584" y="10690"/>
                  </a:lnTo>
                  <a:lnTo>
                    <a:pt x="3249" y="10690"/>
                  </a:lnTo>
                  <a:lnTo>
                    <a:pt x="3249" y="15318"/>
                  </a:lnTo>
                  <a:lnTo>
                    <a:pt x="3248" y="15359"/>
                  </a:lnTo>
                  <a:lnTo>
                    <a:pt x="3246" y="15399"/>
                  </a:lnTo>
                  <a:lnTo>
                    <a:pt x="3243" y="15437"/>
                  </a:lnTo>
                  <a:lnTo>
                    <a:pt x="3239" y="15474"/>
                  </a:lnTo>
                  <a:lnTo>
                    <a:pt x="3233" y="15510"/>
                  </a:lnTo>
                  <a:lnTo>
                    <a:pt x="3226" y="15544"/>
                  </a:lnTo>
                  <a:lnTo>
                    <a:pt x="3217" y="15577"/>
                  </a:lnTo>
                  <a:lnTo>
                    <a:pt x="3208" y="15610"/>
                  </a:lnTo>
                  <a:lnTo>
                    <a:pt x="3197" y="15641"/>
                  </a:lnTo>
                  <a:lnTo>
                    <a:pt x="3184" y="15670"/>
                  </a:lnTo>
                  <a:lnTo>
                    <a:pt x="3171" y="15698"/>
                  </a:lnTo>
                  <a:lnTo>
                    <a:pt x="3156" y="15724"/>
                  </a:lnTo>
                  <a:lnTo>
                    <a:pt x="3140" y="15750"/>
                  </a:lnTo>
                  <a:lnTo>
                    <a:pt x="3122" y="15774"/>
                  </a:lnTo>
                  <a:lnTo>
                    <a:pt x="3104" y="15796"/>
                  </a:lnTo>
                  <a:lnTo>
                    <a:pt x="3083" y="15818"/>
                  </a:lnTo>
                  <a:lnTo>
                    <a:pt x="3061" y="15838"/>
                  </a:lnTo>
                  <a:lnTo>
                    <a:pt x="3038" y="15856"/>
                  </a:lnTo>
                  <a:lnTo>
                    <a:pt x="3014" y="15874"/>
                  </a:lnTo>
                  <a:lnTo>
                    <a:pt x="2989" y="15891"/>
                  </a:lnTo>
                  <a:lnTo>
                    <a:pt x="2963" y="15906"/>
                  </a:lnTo>
                  <a:lnTo>
                    <a:pt x="2935" y="15920"/>
                  </a:lnTo>
                  <a:lnTo>
                    <a:pt x="2905" y="15932"/>
                  </a:lnTo>
                  <a:lnTo>
                    <a:pt x="2875" y="15943"/>
                  </a:lnTo>
                  <a:lnTo>
                    <a:pt x="2843" y="15952"/>
                  </a:lnTo>
                  <a:lnTo>
                    <a:pt x="2810" y="15961"/>
                  </a:lnTo>
                  <a:lnTo>
                    <a:pt x="2775" y="15968"/>
                  </a:lnTo>
                  <a:lnTo>
                    <a:pt x="2739" y="15974"/>
                  </a:lnTo>
                  <a:lnTo>
                    <a:pt x="2702" y="15978"/>
                  </a:lnTo>
                  <a:lnTo>
                    <a:pt x="2664" y="15982"/>
                  </a:lnTo>
                  <a:lnTo>
                    <a:pt x="2624" y="15984"/>
                  </a:lnTo>
                  <a:lnTo>
                    <a:pt x="2583" y="15984"/>
                  </a:lnTo>
                  <a:lnTo>
                    <a:pt x="2543" y="15984"/>
                  </a:lnTo>
                  <a:lnTo>
                    <a:pt x="2505" y="15982"/>
                  </a:lnTo>
                  <a:lnTo>
                    <a:pt x="2467" y="15978"/>
                  </a:lnTo>
                  <a:lnTo>
                    <a:pt x="2431" y="15974"/>
                  </a:lnTo>
                  <a:lnTo>
                    <a:pt x="2396" y="15968"/>
                  </a:lnTo>
                  <a:lnTo>
                    <a:pt x="2362" y="15961"/>
                  </a:lnTo>
                  <a:lnTo>
                    <a:pt x="2330" y="15952"/>
                  </a:lnTo>
                  <a:lnTo>
                    <a:pt x="2299" y="15943"/>
                  </a:lnTo>
                  <a:lnTo>
                    <a:pt x="2270" y="15932"/>
                  </a:lnTo>
                  <a:lnTo>
                    <a:pt x="2241" y="15920"/>
                  </a:lnTo>
                  <a:lnTo>
                    <a:pt x="2214" y="15906"/>
                  </a:lnTo>
                  <a:lnTo>
                    <a:pt x="2187" y="15891"/>
                  </a:lnTo>
                  <a:lnTo>
                    <a:pt x="2163" y="15874"/>
                  </a:lnTo>
                  <a:lnTo>
                    <a:pt x="2139" y="15856"/>
                  </a:lnTo>
                  <a:lnTo>
                    <a:pt x="2117" y="15838"/>
                  </a:lnTo>
                  <a:lnTo>
                    <a:pt x="2096" y="15818"/>
                  </a:lnTo>
                  <a:lnTo>
                    <a:pt x="2076" y="15796"/>
                  </a:lnTo>
                  <a:lnTo>
                    <a:pt x="2058" y="15774"/>
                  </a:lnTo>
                  <a:lnTo>
                    <a:pt x="2041" y="15750"/>
                  </a:lnTo>
                  <a:lnTo>
                    <a:pt x="2025" y="15724"/>
                  </a:lnTo>
                  <a:lnTo>
                    <a:pt x="2011" y="15698"/>
                  </a:lnTo>
                  <a:lnTo>
                    <a:pt x="1997" y="15670"/>
                  </a:lnTo>
                  <a:lnTo>
                    <a:pt x="1985" y="15641"/>
                  </a:lnTo>
                  <a:lnTo>
                    <a:pt x="1975" y="15610"/>
                  </a:lnTo>
                  <a:lnTo>
                    <a:pt x="1965" y="15577"/>
                  </a:lnTo>
                  <a:lnTo>
                    <a:pt x="1957" y="15544"/>
                  </a:lnTo>
                  <a:lnTo>
                    <a:pt x="1950" y="15510"/>
                  </a:lnTo>
                  <a:lnTo>
                    <a:pt x="1944" y="15474"/>
                  </a:lnTo>
                  <a:lnTo>
                    <a:pt x="1940" y="15437"/>
                  </a:lnTo>
                  <a:lnTo>
                    <a:pt x="1936" y="15399"/>
                  </a:lnTo>
                  <a:lnTo>
                    <a:pt x="1935" y="15359"/>
                  </a:lnTo>
                  <a:lnTo>
                    <a:pt x="1934" y="15318"/>
                  </a:lnTo>
                  <a:lnTo>
                    <a:pt x="1934" y="10690"/>
                  </a:lnTo>
                  <a:lnTo>
                    <a:pt x="559" y="10690"/>
                  </a:lnTo>
                  <a:lnTo>
                    <a:pt x="1924" y="4216"/>
                  </a:lnTo>
                  <a:lnTo>
                    <a:pt x="1797" y="4216"/>
                  </a:lnTo>
                  <a:lnTo>
                    <a:pt x="1168" y="7128"/>
                  </a:lnTo>
                  <a:lnTo>
                    <a:pt x="1158" y="7168"/>
                  </a:lnTo>
                  <a:lnTo>
                    <a:pt x="1148" y="7207"/>
                  </a:lnTo>
                  <a:lnTo>
                    <a:pt x="1138" y="7244"/>
                  </a:lnTo>
                  <a:lnTo>
                    <a:pt x="1126" y="7279"/>
                  </a:lnTo>
                  <a:lnTo>
                    <a:pt x="1114" y="7312"/>
                  </a:lnTo>
                  <a:lnTo>
                    <a:pt x="1102" y="7342"/>
                  </a:lnTo>
                  <a:lnTo>
                    <a:pt x="1088" y="7371"/>
                  </a:lnTo>
                  <a:lnTo>
                    <a:pt x="1074" y="7398"/>
                  </a:lnTo>
                  <a:lnTo>
                    <a:pt x="1060" y="7423"/>
                  </a:lnTo>
                  <a:lnTo>
                    <a:pt x="1044" y="7447"/>
                  </a:lnTo>
                  <a:lnTo>
                    <a:pt x="1028" y="7468"/>
                  </a:lnTo>
                  <a:lnTo>
                    <a:pt x="1011" y="7489"/>
                  </a:lnTo>
                  <a:lnTo>
                    <a:pt x="993" y="7507"/>
                  </a:lnTo>
                  <a:lnTo>
                    <a:pt x="975" y="7525"/>
                  </a:lnTo>
                  <a:lnTo>
                    <a:pt x="956" y="7541"/>
                  </a:lnTo>
                  <a:lnTo>
                    <a:pt x="936" y="7555"/>
                  </a:lnTo>
                  <a:lnTo>
                    <a:pt x="915" y="7569"/>
                  </a:lnTo>
                  <a:lnTo>
                    <a:pt x="894" y="7581"/>
                  </a:lnTo>
                  <a:lnTo>
                    <a:pt x="872" y="7592"/>
                  </a:lnTo>
                  <a:lnTo>
                    <a:pt x="849" y="7602"/>
                  </a:lnTo>
                  <a:lnTo>
                    <a:pt x="825" y="7610"/>
                  </a:lnTo>
                  <a:lnTo>
                    <a:pt x="801" y="7618"/>
                  </a:lnTo>
                  <a:lnTo>
                    <a:pt x="776" y="7624"/>
                  </a:lnTo>
                  <a:lnTo>
                    <a:pt x="750" y="7630"/>
                  </a:lnTo>
                  <a:lnTo>
                    <a:pt x="723" y="7635"/>
                  </a:lnTo>
                  <a:lnTo>
                    <a:pt x="694" y="7639"/>
                  </a:lnTo>
                  <a:lnTo>
                    <a:pt x="666" y="7642"/>
                  </a:lnTo>
                  <a:lnTo>
                    <a:pt x="636" y="7644"/>
                  </a:lnTo>
                  <a:lnTo>
                    <a:pt x="606" y="7646"/>
                  </a:lnTo>
                  <a:lnTo>
                    <a:pt x="575" y="7647"/>
                  </a:lnTo>
                  <a:lnTo>
                    <a:pt x="543" y="7648"/>
                  </a:lnTo>
                  <a:lnTo>
                    <a:pt x="510" y="7648"/>
                  </a:lnTo>
                  <a:lnTo>
                    <a:pt x="477" y="7647"/>
                  </a:lnTo>
                  <a:lnTo>
                    <a:pt x="444" y="7645"/>
                  </a:lnTo>
                  <a:lnTo>
                    <a:pt x="413" y="7641"/>
                  </a:lnTo>
                  <a:lnTo>
                    <a:pt x="381" y="7635"/>
                  </a:lnTo>
                  <a:lnTo>
                    <a:pt x="352" y="7628"/>
                  </a:lnTo>
                  <a:lnTo>
                    <a:pt x="324" y="7619"/>
                  </a:lnTo>
                  <a:lnTo>
                    <a:pt x="297" y="7609"/>
                  </a:lnTo>
                  <a:lnTo>
                    <a:pt x="271" y="7598"/>
                  </a:lnTo>
                  <a:lnTo>
                    <a:pt x="246" y="7585"/>
                  </a:lnTo>
                  <a:lnTo>
                    <a:pt x="223" y="7572"/>
                  </a:lnTo>
                  <a:lnTo>
                    <a:pt x="200" y="7556"/>
                  </a:lnTo>
                  <a:lnTo>
                    <a:pt x="179" y="7541"/>
                  </a:lnTo>
                  <a:lnTo>
                    <a:pt x="159" y="7524"/>
                  </a:lnTo>
                  <a:lnTo>
                    <a:pt x="140" y="7507"/>
                  </a:lnTo>
                  <a:lnTo>
                    <a:pt x="122" y="7489"/>
                  </a:lnTo>
                  <a:lnTo>
                    <a:pt x="105" y="7470"/>
                  </a:lnTo>
                  <a:lnTo>
                    <a:pt x="89" y="7451"/>
                  </a:lnTo>
                  <a:lnTo>
                    <a:pt x="75" y="7431"/>
                  </a:lnTo>
                  <a:lnTo>
                    <a:pt x="62" y="7411"/>
                  </a:lnTo>
                  <a:lnTo>
                    <a:pt x="50" y="7390"/>
                  </a:lnTo>
                  <a:lnTo>
                    <a:pt x="40" y="7369"/>
                  </a:lnTo>
                  <a:lnTo>
                    <a:pt x="30" y="7347"/>
                  </a:lnTo>
                  <a:lnTo>
                    <a:pt x="22" y="7326"/>
                  </a:lnTo>
                  <a:lnTo>
                    <a:pt x="15" y="7304"/>
                  </a:lnTo>
                  <a:lnTo>
                    <a:pt x="10" y="7283"/>
                  </a:lnTo>
                  <a:lnTo>
                    <a:pt x="5" y="7260"/>
                  </a:lnTo>
                  <a:lnTo>
                    <a:pt x="2" y="7239"/>
                  </a:lnTo>
                  <a:lnTo>
                    <a:pt x="0" y="7218"/>
                  </a:lnTo>
                  <a:lnTo>
                    <a:pt x="0" y="7197"/>
                  </a:lnTo>
                  <a:lnTo>
                    <a:pt x="1" y="7176"/>
                  </a:lnTo>
                  <a:lnTo>
                    <a:pt x="2" y="7156"/>
                  </a:lnTo>
                  <a:lnTo>
                    <a:pt x="6" y="7136"/>
                  </a:lnTo>
                  <a:lnTo>
                    <a:pt x="590" y="4216"/>
                  </a:lnTo>
                  <a:lnTo>
                    <a:pt x="608" y="4130"/>
                  </a:lnTo>
                  <a:lnTo>
                    <a:pt x="626" y="4046"/>
                  </a:lnTo>
                  <a:lnTo>
                    <a:pt x="646" y="3965"/>
                  </a:lnTo>
                  <a:lnTo>
                    <a:pt x="666" y="3888"/>
                  </a:lnTo>
                  <a:lnTo>
                    <a:pt x="687" y="3811"/>
                  </a:lnTo>
                  <a:lnTo>
                    <a:pt x="711" y="3739"/>
                  </a:lnTo>
                  <a:lnTo>
                    <a:pt x="735" y="3669"/>
                  </a:lnTo>
                  <a:lnTo>
                    <a:pt x="760" y="3601"/>
                  </a:lnTo>
                  <a:lnTo>
                    <a:pt x="786" y="3535"/>
                  </a:lnTo>
                  <a:lnTo>
                    <a:pt x="815" y="3473"/>
                  </a:lnTo>
                  <a:lnTo>
                    <a:pt x="845" y="3414"/>
                  </a:lnTo>
                  <a:lnTo>
                    <a:pt x="876" y="3357"/>
                  </a:lnTo>
                  <a:lnTo>
                    <a:pt x="910" y="3303"/>
                  </a:lnTo>
                  <a:lnTo>
                    <a:pt x="945" y="3251"/>
                  </a:lnTo>
                  <a:lnTo>
                    <a:pt x="983" y="3202"/>
                  </a:lnTo>
                  <a:lnTo>
                    <a:pt x="1024" y="3156"/>
                  </a:lnTo>
                  <a:lnTo>
                    <a:pt x="1066" y="3112"/>
                  </a:lnTo>
                  <a:lnTo>
                    <a:pt x="1110" y="3072"/>
                  </a:lnTo>
                  <a:lnTo>
                    <a:pt x="1157" y="3034"/>
                  </a:lnTo>
                  <a:lnTo>
                    <a:pt x="1207" y="2999"/>
                  </a:lnTo>
                  <a:lnTo>
                    <a:pt x="1259" y="2965"/>
                  </a:lnTo>
                  <a:lnTo>
                    <a:pt x="1315" y="2936"/>
                  </a:lnTo>
                  <a:lnTo>
                    <a:pt x="1373" y="2909"/>
                  </a:lnTo>
                  <a:lnTo>
                    <a:pt x="1434" y="2885"/>
                  </a:lnTo>
                  <a:lnTo>
                    <a:pt x="1498" y="2864"/>
                  </a:lnTo>
                  <a:lnTo>
                    <a:pt x="1565" y="2845"/>
                  </a:lnTo>
                  <a:lnTo>
                    <a:pt x="1637" y="2830"/>
                  </a:lnTo>
                  <a:lnTo>
                    <a:pt x="1711" y="2817"/>
                  </a:lnTo>
                  <a:lnTo>
                    <a:pt x="1788" y="2807"/>
                  </a:lnTo>
                  <a:lnTo>
                    <a:pt x="1869" y="2800"/>
                  </a:lnTo>
                  <a:lnTo>
                    <a:pt x="1955" y="2795"/>
                  </a:lnTo>
                  <a:lnTo>
                    <a:pt x="2044" y="2794"/>
                  </a:lnTo>
                  <a:lnTo>
                    <a:pt x="4768" y="2794"/>
                  </a:lnTo>
                  <a:lnTo>
                    <a:pt x="4858" y="2795"/>
                  </a:lnTo>
                  <a:lnTo>
                    <a:pt x="4943" y="2800"/>
                  </a:lnTo>
                  <a:lnTo>
                    <a:pt x="5024" y="2807"/>
                  </a:lnTo>
                  <a:lnTo>
                    <a:pt x="5102" y="2817"/>
                  </a:lnTo>
                  <a:lnTo>
                    <a:pt x="5177" y="2830"/>
                  </a:lnTo>
                  <a:lnTo>
                    <a:pt x="5247" y="2845"/>
                  </a:lnTo>
                  <a:lnTo>
                    <a:pt x="5315" y="2864"/>
                  </a:lnTo>
                  <a:lnTo>
                    <a:pt x="5379" y="2885"/>
                  </a:lnTo>
                  <a:lnTo>
                    <a:pt x="5440" y="2909"/>
                  </a:lnTo>
                  <a:lnTo>
                    <a:pt x="5499" y="2936"/>
                  </a:lnTo>
                  <a:lnTo>
                    <a:pt x="5554" y="2965"/>
                  </a:lnTo>
                  <a:lnTo>
                    <a:pt x="5606" y="2999"/>
                  </a:lnTo>
                  <a:lnTo>
                    <a:pt x="5655" y="3034"/>
                  </a:lnTo>
                  <a:lnTo>
                    <a:pt x="5702" y="3072"/>
                  </a:lnTo>
                  <a:lnTo>
                    <a:pt x="5748" y="3112"/>
                  </a:lnTo>
                  <a:lnTo>
                    <a:pt x="5790" y="3156"/>
                  </a:lnTo>
                  <a:lnTo>
                    <a:pt x="5830" y="3202"/>
                  </a:lnTo>
                  <a:lnTo>
                    <a:pt x="5867" y="3250"/>
                  </a:lnTo>
                  <a:lnTo>
                    <a:pt x="5903" y="3303"/>
                  </a:lnTo>
                  <a:lnTo>
                    <a:pt x="5936" y="3357"/>
                  </a:lnTo>
                  <a:lnTo>
                    <a:pt x="5968" y="3414"/>
                  </a:lnTo>
                  <a:lnTo>
                    <a:pt x="5998" y="3473"/>
                  </a:lnTo>
                  <a:lnTo>
                    <a:pt x="6026" y="3535"/>
                  </a:lnTo>
                  <a:lnTo>
                    <a:pt x="6054" y="3601"/>
                  </a:lnTo>
                  <a:lnTo>
                    <a:pt x="6079" y="3669"/>
                  </a:lnTo>
                  <a:lnTo>
                    <a:pt x="6103" y="3739"/>
                  </a:lnTo>
                  <a:lnTo>
                    <a:pt x="6125" y="3811"/>
                  </a:lnTo>
                  <a:lnTo>
                    <a:pt x="6146" y="3888"/>
                  </a:lnTo>
                  <a:lnTo>
                    <a:pt x="6167" y="3965"/>
                  </a:lnTo>
                  <a:lnTo>
                    <a:pt x="6186" y="4046"/>
                  </a:lnTo>
                  <a:lnTo>
                    <a:pt x="6204" y="4130"/>
                  </a:lnTo>
                  <a:lnTo>
                    <a:pt x="6222" y="4216"/>
                  </a:lnTo>
                  <a:lnTo>
                    <a:pt x="6798" y="7102"/>
                  </a:lnTo>
                  <a:lnTo>
                    <a:pt x="6801" y="7122"/>
                  </a:lnTo>
                  <a:lnTo>
                    <a:pt x="6804" y="7143"/>
                  </a:lnTo>
                  <a:lnTo>
                    <a:pt x="6805" y="7165"/>
                  </a:lnTo>
                  <a:lnTo>
                    <a:pt x="6806" y="7187"/>
                  </a:lnTo>
                  <a:lnTo>
                    <a:pt x="6806" y="7209"/>
                  </a:lnTo>
                  <a:lnTo>
                    <a:pt x="6804" y="7231"/>
                  </a:lnTo>
                  <a:lnTo>
                    <a:pt x="6802" y="7254"/>
                  </a:lnTo>
                  <a:lnTo>
                    <a:pt x="6798" y="7278"/>
                  </a:lnTo>
                  <a:lnTo>
                    <a:pt x="6794" y="7300"/>
                  </a:lnTo>
                  <a:lnTo>
                    <a:pt x="6788" y="7323"/>
                  </a:lnTo>
                  <a:lnTo>
                    <a:pt x="6782" y="7346"/>
                  </a:lnTo>
                  <a:lnTo>
                    <a:pt x="6774" y="7368"/>
                  </a:lnTo>
                  <a:lnTo>
                    <a:pt x="6765" y="7390"/>
                  </a:lnTo>
                  <a:lnTo>
                    <a:pt x="6755" y="7412"/>
                  </a:lnTo>
                  <a:lnTo>
                    <a:pt x="6745" y="7433"/>
                  </a:lnTo>
                  <a:lnTo>
                    <a:pt x="6732" y="7454"/>
                  </a:lnTo>
                  <a:lnTo>
                    <a:pt x="6719" y="7474"/>
                  </a:lnTo>
                  <a:lnTo>
                    <a:pt x="6705" y="7493"/>
                  </a:lnTo>
                  <a:lnTo>
                    <a:pt x="6689" y="7512"/>
                  </a:lnTo>
                  <a:lnTo>
                    <a:pt x="6673" y="7530"/>
                  </a:lnTo>
                  <a:lnTo>
                    <a:pt x="6655" y="7547"/>
                  </a:lnTo>
                  <a:lnTo>
                    <a:pt x="6636" y="7563"/>
                  </a:lnTo>
                  <a:lnTo>
                    <a:pt x="6615" y="7578"/>
                  </a:lnTo>
                  <a:lnTo>
                    <a:pt x="6593" y="7591"/>
                  </a:lnTo>
                  <a:lnTo>
                    <a:pt x="6570" y="7603"/>
                  </a:lnTo>
                  <a:lnTo>
                    <a:pt x="6547" y="7614"/>
                  </a:lnTo>
                  <a:lnTo>
                    <a:pt x="6521" y="7624"/>
                  </a:lnTo>
                  <a:lnTo>
                    <a:pt x="6495" y="7631"/>
                  </a:lnTo>
                  <a:lnTo>
                    <a:pt x="6467" y="7638"/>
                  </a:lnTo>
                  <a:lnTo>
                    <a:pt x="6438" y="7642"/>
                  </a:lnTo>
                  <a:lnTo>
                    <a:pt x="6408" y="7645"/>
                  </a:lnTo>
                  <a:lnTo>
                    <a:pt x="6376" y="7646"/>
                  </a:lnTo>
                  <a:lnTo>
                    <a:pt x="6309" y="7646"/>
                  </a:lnTo>
                  <a:lnTo>
                    <a:pt x="6245" y="7645"/>
                  </a:lnTo>
                  <a:lnTo>
                    <a:pt x="6214" y="7644"/>
                  </a:lnTo>
                  <a:lnTo>
                    <a:pt x="6184" y="7643"/>
                  </a:lnTo>
                  <a:lnTo>
                    <a:pt x="6154" y="7641"/>
                  </a:lnTo>
                  <a:lnTo>
                    <a:pt x="6125" y="7639"/>
                  </a:lnTo>
                  <a:lnTo>
                    <a:pt x="6096" y="7636"/>
                  </a:lnTo>
                  <a:lnTo>
                    <a:pt x="6069" y="7633"/>
                  </a:lnTo>
                  <a:lnTo>
                    <a:pt x="6040" y="7628"/>
                  </a:lnTo>
                  <a:lnTo>
                    <a:pt x="6014" y="7623"/>
                  </a:lnTo>
                  <a:lnTo>
                    <a:pt x="5988" y="7617"/>
                  </a:lnTo>
                  <a:lnTo>
                    <a:pt x="5963" y="7609"/>
                  </a:lnTo>
                  <a:lnTo>
                    <a:pt x="5939" y="7601"/>
                  </a:lnTo>
                  <a:lnTo>
                    <a:pt x="5915" y="7592"/>
                  </a:lnTo>
                  <a:lnTo>
                    <a:pt x="5893" y="7581"/>
                  </a:lnTo>
                  <a:lnTo>
                    <a:pt x="5871" y="7569"/>
                  </a:lnTo>
                  <a:lnTo>
                    <a:pt x="5850" y="7554"/>
                  </a:lnTo>
                  <a:lnTo>
                    <a:pt x="5830" y="7539"/>
                  </a:lnTo>
                  <a:lnTo>
                    <a:pt x="5810" y="7522"/>
                  </a:lnTo>
                  <a:lnTo>
                    <a:pt x="5792" y="7504"/>
                  </a:lnTo>
                  <a:lnTo>
                    <a:pt x="5774" y="7484"/>
                  </a:lnTo>
                  <a:lnTo>
                    <a:pt x="5758" y="7463"/>
                  </a:lnTo>
                  <a:lnTo>
                    <a:pt x="5741" y="7439"/>
                  </a:lnTo>
                  <a:lnTo>
                    <a:pt x="5726" y="7413"/>
                  </a:lnTo>
                  <a:lnTo>
                    <a:pt x="5712" y="7386"/>
                  </a:lnTo>
                  <a:lnTo>
                    <a:pt x="5699" y="7356"/>
                  </a:lnTo>
                  <a:lnTo>
                    <a:pt x="5687" y="7324"/>
                  </a:lnTo>
                  <a:lnTo>
                    <a:pt x="5676" y="7290"/>
                  </a:lnTo>
                  <a:lnTo>
                    <a:pt x="5667" y="7252"/>
                  </a:lnTo>
                  <a:lnTo>
                    <a:pt x="5658" y="7213"/>
                  </a:lnTo>
                  <a:lnTo>
                    <a:pt x="5041" y="4216"/>
                  </a:lnTo>
                  <a:lnTo>
                    <a:pt x="4910" y="4216"/>
                  </a:lnTo>
                  <a:lnTo>
                    <a:pt x="6243" y="10690"/>
                  </a:lnTo>
                  <a:close/>
                </a:path>
              </a:pathLst>
            </a:custGeom>
            <a:solidFill>
              <a:schemeClr val="bg1">
                <a:lumMod val="75000"/>
              </a:schemeClr>
            </a:solidFill>
            <a:ln>
              <a:noFill/>
            </a:ln>
          </p:spPr>
          <p:txBody>
            <a:bodyPr vert="horz" wrap="square" lIns="68580" tIns="34290" rIns="68580" bIns="34290" numCol="1" anchor="t" anchorCtr="0" compatLnSpc="1">
              <a:prstTxWarp prst="textNoShape">
                <a:avLst/>
              </a:prstTxWarp>
            </a:bodyPr>
            <a:lstStyle/>
            <a:p>
              <a:endParaRPr lang="en-US" sz="900"/>
            </a:p>
          </p:txBody>
        </p:sp>
        <p:sp>
          <p:nvSpPr>
            <p:cNvPr id="7" name="Oval 6"/>
            <p:cNvSpPr/>
            <p:nvPr/>
          </p:nvSpPr>
          <p:spPr>
            <a:xfrm>
              <a:off x="3801315" y="5428134"/>
              <a:ext cx="1004413" cy="1004413"/>
            </a:xfrm>
            <a:prstGeom prst="ellipse">
              <a:avLst/>
            </a:prstGeom>
            <a:solidFill>
              <a:schemeClr val="accent1">
                <a:alpha val="86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900"/>
            </a:p>
          </p:txBody>
        </p:sp>
        <p:sp>
          <p:nvSpPr>
            <p:cNvPr id="8" name="Oval 7"/>
            <p:cNvSpPr/>
            <p:nvPr/>
          </p:nvSpPr>
          <p:spPr>
            <a:xfrm>
              <a:off x="4720944" y="5419702"/>
              <a:ext cx="1004413" cy="1004413"/>
            </a:xfrm>
            <a:prstGeom prst="ellipse">
              <a:avLst/>
            </a:prstGeom>
            <a:solidFill>
              <a:schemeClr val="accent2">
                <a:alpha val="86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900"/>
            </a:p>
          </p:txBody>
        </p:sp>
        <p:sp>
          <p:nvSpPr>
            <p:cNvPr id="9" name="TextBox 8"/>
            <p:cNvSpPr txBox="1"/>
            <p:nvPr/>
          </p:nvSpPr>
          <p:spPr>
            <a:xfrm>
              <a:off x="4800070" y="5711670"/>
              <a:ext cx="885330" cy="417147"/>
            </a:xfrm>
            <a:prstGeom prst="rect">
              <a:avLst/>
            </a:prstGeom>
            <a:noFill/>
          </p:spPr>
          <p:txBody>
            <a:bodyPr wrap="square" rtlCol="0">
              <a:spAutoFit/>
            </a:bodyPr>
            <a:lstStyle/>
            <a:p>
              <a:pPr algn="ctr"/>
              <a:r>
                <a:rPr lang="id-ID" sz="2400" dirty="0">
                  <a:solidFill>
                    <a:schemeClr val="bg1"/>
                  </a:solidFill>
                  <a:latin typeface="Montserrat" panose="00000500000000000000" pitchFamily="50" charset="0"/>
                </a:rPr>
                <a:t>92%</a:t>
              </a:r>
            </a:p>
          </p:txBody>
        </p:sp>
        <p:sp>
          <p:nvSpPr>
            <p:cNvPr id="10" name="TextBox 9"/>
            <p:cNvSpPr txBox="1"/>
            <p:nvPr/>
          </p:nvSpPr>
          <p:spPr>
            <a:xfrm>
              <a:off x="3899736" y="5711670"/>
              <a:ext cx="885330" cy="417147"/>
            </a:xfrm>
            <a:prstGeom prst="rect">
              <a:avLst/>
            </a:prstGeom>
            <a:noFill/>
          </p:spPr>
          <p:txBody>
            <a:bodyPr wrap="square" rtlCol="0">
              <a:spAutoFit/>
            </a:bodyPr>
            <a:lstStyle/>
            <a:p>
              <a:pPr algn="ctr"/>
              <a:r>
                <a:rPr lang="id-ID" sz="2400" dirty="0">
                  <a:solidFill>
                    <a:schemeClr val="bg1"/>
                  </a:solidFill>
                  <a:latin typeface="Montserrat" panose="00000500000000000000" pitchFamily="50" charset="0"/>
                </a:rPr>
                <a:t>90%</a:t>
              </a:r>
            </a:p>
          </p:txBody>
        </p:sp>
      </p:grpSp>
      <p:sp>
        <p:nvSpPr>
          <p:cNvPr id="11" name="TextBox 10"/>
          <p:cNvSpPr txBox="1"/>
          <p:nvPr/>
        </p:nvSpPr>
        <p:spPr>
          <a:xfrm>
            <a:off x="746569" y="4569563"/>
            <a:ext cx="3695982" cy="507831"/>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nibh euismod tincidunt ut laoreet dolore magna aliquam erat volutpat. Ut wisi enim ad minim veniam, quis nostrud exerci tation .</a:t>
            </a:r>
          </a:p>
        </p:txBody>
      </p:sp>
      <p:sp>
        <p:nvSpPr>
          <p:cNvPr id="12" name="Oval 5"/>
          <p:cNvSpPr>
            <a:spLocks noChangeArrowheads="1"/>
          </p:cNvSpPr>
          <p:nvPr/>
        </p:nvSpPr>
        <p:spPr bwMode="auto">
          <a:xfrm>
            <a:off x="5089868" y="3113421"/>
            <a:ext cx="1141450" cy="1141450"/>
          </a:xfrm>
          <a:prstGeom prst="ellipse">
            <a:avLst/>
          </a:pr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grpSp>
        <p:nvGrpSpPr>
          <p:cNvPr id="13" name="Group 12"/>
          <p:cNvGrpSpPr/>
          <p:nvPr/>
        </p:nvGrpSpPr>
        <p:grpSpPr>
          <a:xfrm>
            <a:off x="4959651" y="2983204"/>
            <a:ext cx="1401057" cy="1401057"/>
            <a:chOff x="3800237" y="2257147"/>
            <a:chExt cx="1868076" cy="1868076"/>
          </a:xfrm>
        </p:grpSpPr>
        <p:sp>
          <p:nvSpPr>
            <p:cNvPr id="14" name="Freeform 55"/>
            <p:cNvSpPr>
              <a:spLocks/>
            </p:cNvSpPr>
            <p:nvPr/>
          </p:nvSpPr>
          <p:spPr bwMode="auto">
            <a:xfrm>
              <a:off x="5176020"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5" name="Freeform 56"/>
            <p:cNvSpPr>
              <a:spLocks/>
            </p:cNvSpPr>
            <p:nvPr/>
          </p:nvSpPr>
          <p:spPr bwMode="auto">
            <a:xfrm>
              <a:off x="4756252"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6" name="Freeform 57"/>
            <p:cNvSpPr>
              <a:spLocks/>
            </p:cNvSpPr>
            <p:nvPr/>
          </p:nvSpPr>
          <p:spPr bwMode="auto">
            <a:xfrm>
              <a:off x="5477110"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7" name="Freeform 58"/>
            <p:cNvSpPr>
              <a:spLocks/>
            </p:cNvSpPr>
            <p:nvPr/>
          </p:nvSpPr>
          <p:spPr bwMode="auto">
            <a:xfrm>
              <a:off x="5477110"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8" name="Freeform 59"/>
            <p:cNvSpPr>
              <a:spLocks/>
            </p:cNvSpPr>
            <p:nvPr/>
          </p:nvSpPr>
          <p:spPr bwMode="auto">
            <a:xfrm>
              <a:off x="5176020"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solidFill>
              <a:schemeClr val="accent2">
                <a:alpha val="25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9" name="Freeform 60"/>
            <p:cNvSpPr>
              <a:spLocks/>
            </p:cNvSpPr>
            <p:nvPr/>
          </p:nvSpPr>
          <p:spPr bwMode="auto">
            <a:xfrm>
              <a:off x="4756252"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solidFill>
              <a:schemeClr val="accent2">
                <a:alpha val="25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0" name="Freeform 61"/>
            <p:cNvSpPr>
              <a:spLocks/>
            </p:cNvSpPr>
            <p:nvPr/>
          </p:nvSpPr>
          <p:spPr bwMode="auto">
            <a:xfrm>
              <a:off x="4287036"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solidFill>
              <a:schemeClr val="accent2">
                <a:alpha val="25000"/>
              </a:schemeClr>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1" name="Freeform 62"/>
            <p:cNvSpPr>
              <a:spLocks/>
            </p:cNvSpPr>
            <p:nvPr/>
          </p:nvSpPr>
          <p:spPr bwMode="auto">
            <a:xfrm>
              <a:off x="3937595"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Freeform 63"/>
            <p:cNvSpPr>
              <a:spLocks/>
            </p:cNvSpPr>
            <p:nvPr/>
          </p:nvSpPr>
          <p:spPr bwMode="auto">
            <a:xfrm>
              <a:off x="3800237"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Freeform 64"/>
            <p:cNvSpPr>
              <a:spLocks/>
            </p:cNvSpPr>
            <p:nvPr/>
          </p:nvSpPr>
          <p:spPr bwMode="auto">
            <a:xfrm>
              <a:off x="3800237"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4" name="Freeform 65"/>
            <p:cNvSpPr>
              <a:spLocks/>
            </p:cNvSpPr>
            <p:nvPr/>
          </p:nvSpPr>
          <p:spPr bwMode="auto">
            <a:xfrm>
              <a:off x="3937595"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66"/>
            <p:cNvSpPr>
              <a:spLocks/>
            </p:cNvSpPr>
            <p:nvPr/>
          </p:nvSpPr>
          <p:spPr bwMode="auto">
            <a:xfrm>
              <a:off x="4287036"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solidFill>
              <a:schemeClr val="accent2">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6" name="Oval 5"/>
          <p:cNvSpPr>
            <a:spLocks noChangeArrowheads="1"/>
          </p:cNvSpPr>
          <p:nvPr/>
        </p:nvSpPr>
        <p:spPr bwMode="auto">
          <a:xfrm>
            <a:off x="7149500" y="3113421"/>
            <a:ext cx="1141450" cy="1141450"/>
          </a:xfrm>
          <a:prstGeom prst="ellipse">
            <a:avLst/>
          </a:pr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grpSp>
        <p:nvGrpSpPr>
          <p:cNvPr id="27" name="Group 26"/>
          <p:cNvGrpSpPr/>
          <p:nvPr/>
        </p:nvGrpSpPr>
        <p:grpSpPr>
          <a:xfrm>
            <a:off x="7019283" y="2983204"/>
            <a:ext cx="1401057" cy="1401057"/>
            <a:chOff x="6546413" y="2257147"/>
            <a:chExt cx="1868076" cy="1868076"/>
          </a:xfrm>
        </p:grpSpPr>
        <p:sp>
          <p:nvSpPr>
            <p:cNvPr id="28" name="Freeform 6"/>
            <p:cNvSpPr>
              <a:spLocks/>
            </p:cNvSpPr>
            <p:nvPr/>
          </p:nvSpPr>
          <p:spPr bwMode="auto">
            <a:xfrm>
              <a:off x="7922196" y="2394505"/>
              <a:ext cx="356034" cy="354935"/>
            </a:xfrm>
            <a:custGeom>
              <a:avLst/>
              <a:gdLst>
                <a:gd name="T0" fmla="*/ 207 w 207"/>
                <a:gd name="T1" fmla="*/ 181 h 206"/>
                <a:gd name="T2" fmla="*/ 26 w 207"/>
                <a:gd name="T3" fmla="*/ 0 h 206"/>
                <a:gd name="T4" fmla="*/ 0 w 207"/>
                <a:gd name="T5" fmla="*/ 44 h 206"/>
                <a:gd name="T6" fmla="*/ 163 w 207"/>
                <a:gd name="T7" fmla="*/ 206 h 206"/>
                <a:gd name="T8" fmla="*/ 207 w 207"/>
                <a:gd name="T9" fmla="*/ 181 h 206"/>
              </a:gdLst>
              <a:ahLst/>
              <a:cxnLst>
                <a:cxn ang="0">
                  <a:pos x="T0" y="T1"/>
                </a:cxn>
                <a:cxn ang="0">
                  <a:pos x="T2" y="T3"/>
                </a:cxn>
                <a:cxn ang="0">
                  <a:pos x="T4" y="T5"/>
                </a:cxn>
                <a:cxn ang="0">
                  <a:pos x="T6" y="T7"/>
                </a:cxn>
                <a:cxn ang="0">
                  <a:pos x="T8" y="T9"/>
                </a:cxn>
              </a:cxnLst>
              <a:rect l="0" t="0" r="r" b="b"/>
              <a:pathLst>
                <a:path w="207" h="206">
                  <a:moveTo>
                    <a:pt x="207" y="181"/>
                  </a:moveTo>
                  <a:cubicBezTo>
                    <a:pt x="162" y="107"/>
                    <a:pt x="100" y="45"/>
                    <a:pt x="26" y="0"/>
                  </a:cubicBezTo>
                  <a:cubicBezTo>
                    <a:pt x="0" y="44"/>
                    <a:pt x="0" y="44"/>
                    <a:pt x="0" y="44"/>
                  </a:cubicBezTo>
                  <a:cubicBezTo>
                    <a:pt x="66" y="85"/>
                    <a:pt x="122" y="140"/>
                    <a:pt x="163" y="206"/>
                  </a:cubicBezTo>
                  <a:lnTo>
                    <a:pt x="207" y="181"/>
                  </a:ln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9" name="Freeform 7"/>
            <p:cNvSpPr>
              <a:spLocks/>
            </p:cNvSpPr>
            <p:nvPr/>
          </p:nvSpPr>
          <p:spPr bwMode="auto">
            <a:xfrm>
              <a:off x="7502428" y="2257147"/>
              <a:ext cx="427460" cy="191203"/>
            </a:xfrm>
            <a:custGeom>
              <a:avLst/>
              <a:gdLst>
                <a:gd name="T0" fmla="*/ 0 w 248"/>
                <a:gd name="T1" fmla="*/ 0 h 111"/>
                <a:gd name="T2" fmla="*/ 0 w 248"/>
                <a:gd name="T3" fmla="*/ 51 h 111"/>
                <a:gd name="T4" fmla="*/ 222 w 248"/>
                <a:gd name="T5" fmla="*/ 111 h 111"/>
                <a:gd name="T6" fmla="*/ 248 w 248"/>
                <a:gd name="T7" fmla="*/ 67 h 111"/>
                <a:gd name="T8" fmla="*/ 0 w 248"/>
                <a:gd name="T9" fmla="*/ 0 h 111"/>
              </a:gdLst>
              <a:ahLst/>
              <a:cxnLst>
                <a:cxn ang="0">
                  <a:pos x="T0" y="T1"/>
                </a:cxn>
                <a:cxn ang="0">
                  <a:pos x="T2" y="T3"/>
                </a:cxn>
                <a:cxn ang="0">
                  <a:pos x="T4" y="T5"/>
                </a:cxn>
                <a:cxn ang="0">
                  <a:pos x="T6" y="T7"/>
                </a:cxn>
                <a:cxn ang="0">
                  <a:pos x="T8" y="T9"/>
                </a:cxn>
              </a:cxnLst>
              <a:rect l="0" t="0" r="r" b="b"/>
              <a:pathLst>
                <a:path w="248" h="111">
                  <a:moveTo>
                    <a:pt x="0" y="0"/>
                  </a:moveTo>
                  <a:cubicBezTo>
                    <a:pt x="0" y="51"/>
                    <a:pt x="0" y="51"/>
                    <a:pt x="0" y="51"/>
                  </a:cubicBezTo>
                  <a:cubicBezTo>
                    <a:pt x="80" y="53"/>
                    <a:pt x="156" y="75"/>
                    <a:pt x="222" y="111"/>
                  </a:cubicBezTo>
                  <a:cubicBezTo>
                    <a:pt x="248" y="67"/>
                    <a:pt x="248" y="67"/>
                    <a:pt x="248" y="67"/>
                  </a:cubicBezTo>
                  <a:cubicBezTo>
                    <a:pt x="174" y="26"/>
                    <a:pt x="90" y="2"/>
                    <a:pt x="0" y="0"/>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0" name="Freeform 8"/>
            <p:cNvSpPr>
              <a:spLocks/>
            </p:cNvSpPr>
            <p:nvPr/>
          </p:nvSpPr>
          <p:spPr bwMode="auto">
            <a:xfrm>
              <a:off x="8223286" y="2743946"/>
              <a:ext cx="191203" cy="425262"/>
            </a:xfrm>
            <a:custGeom>
              <a:avLst/>
              <a:gdLst>
                <a:gd name="T0" fmla="*/ 45 w 111"/>
                <a:gd name="T1" fmla="*/ 0 h 247"/>
                <a:gd name="T2" fmla="*/ 0 w 111"/>
                <a:gd name="T3" fmla="*/ 26 h 247"/>
                <a:gd name="T4" fmla="*/ 60 w 111"/>
                <a:gd name="T5" fmla="*/ 247 h 247"/>
                <a:gd name="T6" fmla="*/ 111 w 111"/>
                <a:gd name="T7" fmla="*/ 247 h 247"/>
                <a:gd name="T8" fmla="*/ 45 w 111"/>
                <a:gd name="T9" fmla="*/ 0 h 247"/>
              </a:gdLst>
              <a:ahLst/>
              <a:cxnLst>
                <a:cxn ang="0">
                  <a:pos x="T0" y="T1"/>
                </a:cxn>
                <a:cxn ang="0">
                  <a:pos x="T2" y="T3"/>
                </a:cxn>
                <a:cxn ang="0">
                  <a:pos x="T4" y="T5"/>
                </a:cxn>
                <a:cxn ang="0">
                  <a:pos x="T6" y="T7"/>
                </a:cxn>
                <a:cxn ang="0">
                  <a:pos x="T8" y="T9"/>
                </a:cxn>
              </a:cxnLst>
              <a:rect l="0" t="0" r="r" b="b"/>
              <a:pathLst>
                <a:path w="111" h="247">
                  <a:moveTo>
                    <a:pt x="45" y="0"/>
                  </a:moveTo>
                  <a:cubicBezTo>
                    <a:pt x="0" y="26"/>
                    <a:pt x="0" y="26"/>
                    <a:pt x="0" y="26"/>
                  </a:cubicBezTo>
                  <a:cubicBezTo>
                    <a:pt x="37" y="92"/>
                    <a:pt x="58" y="167"/>
                    <a:pt x="60" y="247"/>
                  </a:cubicBezTo>
                  <a:cubicBezTo>
                    <a:pt x="111" y="247"/>
                    <a:pt x="111" y="247"/>
                    <a:pt x="111" y="247"/>
                  </a:cubicBezTo>
                  <a:cubicBezTo>
                    <a:pt x="109" y="158"/>
                    <a:pt x="85" y="74"/>
                    <a:pt x="45" y="0"/>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1" name="Freeform 9"/>
            <p:cNvSpPr>
              <a:spLocks/>
            </p:cNvSpPr>
            <p:nvPr/>
          </p:nvSpPr>
          <p:spPr bwMode="auto">
            <a:xfrm>
              <a:off x="8223286" y="3213162"/>
              <a:ext cx="191203" cy="427460"/>
            </a:xfrm>
            <a:custGeom>
              <a:avLst/>
              <a:gdLst>
                <a:gd name="T0" fmla="*/ 60 w 111"/>
                <a:gd name="T1" fmla="*/ 0 h 248"/>
                <a:gd name="T2" fmla="*/ 0 w 111"/>
                <a:gd name="T3" fmla="*/ 222 h 248"/>
                <a:gd name="T4" fmla="*/ 45 w 111"/>
                <a:gd name="T5" fmla="*/ 248 h 248"/>
                <a:gd name="T6" fmla="*/ 111 w 111"/>
                <a:gd name="T7" fmla="*/ 0 h 248"/>
                <a:gd name="T8" fmla="*/ 60 w 111"/>
                <a:gd name="T9" fmla="*/ 0 h 248"/>
              </a:gdLst>
              <a:ahLst/>
              <a:cxnLst>
                <a:cxn ang="0">
                  <a:pos x="T0" y="T1"/>
                </a:cxn>
                <a:cxn ang="0">
                  <a:pos x="T2" y="T3"/>
                </a:cxn>
                <a:cxn ang="0">
                  <a:pos x="T4" y="T5"/>
                </a:cxn>
                <a:cxn ang="0">
                  <a:pos x="T6" y="T7"/>
                </a:cxn>
                <a:cxn ang="0">
                  <a:pos x="T8" y="T9"/>
                </a:cxn>
              </a:cxnLst>
              <a:rect l="0" t="0" r="r" b="b"/>
              <a:pathLst>
                <a:path w="111" h="248">
                  <a:moveTo>
                    <a:pt x="60" y="0"/>
                  </a:moveTo>
                  <a:cubicBezTo>
                    <a:pt x="58" y="80"/>
                    <a:pt x="37" y="156"/>
                    <a:pt x="0" y="222"/>
                  </a:cubicBezTo>
                  <a:cubicBezTo>
                    <a:pt x="45" y="248"/>
                    <a:pt x="45" y="248"/>
                    <a:pt x="45" y="248"/>
                  </a:cubicBezTo>
                  <a:cubicBezTo>
                    <a:pt x="85" y="174"/>
                    <a:pt x="109" y="90"/>
                    <a:pt x="111" y="0"/>
                  </a:cubicBezTo>
                  <a:lnTo>
                    <a:pt x="60" y="0"/>
                  </a:ln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2" name="Freeform 10"/>
            <p:cNvSpPr>
              <a:spLocks/>
            </p:cNvSpPr>
            <p:nvPr/>
          </p:nvSpPr>
          <p:spPr bwMode="auto">
            <a:xfrm>
              <a:off x="7922196" y="3632930"/>
              <a:ext cx="356034" cy="356034"/>
            </a:xfrm>
            <a:custGeom>
              <a:avLst/>
              <a:gdLst>
                <a:gd name="T0" fmla="*/ 207 w 207"/>
                <a:gd name="T1" fmla="*/ 26 h 207"/>
                <a:gd name="T2" fmla="*/ 163 w 207"/>
                <a:gd name="T3" fmla="*/ 0 h 207"/>
                <a:gd name="T4" fmla="*/ 0 w 207"/>
                <a:gd name="T5" fmla="*/ 163 h 207"/>
                <a:gd name="T6" fmla="*/ 26 w 207"/>
                <a:gd name="T7" fmla="*/ 207 h 207"/>
                <a:gd name="T8" fmla="*/ 207 w 207"/>
                <a:gd name="T9" fmla="*/ 26 h 207"/>
              </a:gdLst>
              <a:ahLst/>
              <a:cxnLst>
                <a:cxn ang="0">
                  <a:pos x="T0" y="T1"/>
                </a:cxn>
                <a:cxn ang="0">
                  <a:pos x="T2" y="T3"/>
                </a:cxn>
                <a:cxn ang="0">
                  <a:pos x="T4" y="T5"/>
                </a:cxn>
                <a:cxn ang="0">
                  <a:pos x="T6" y="T7"/>
                </a:cxn>
                <a:cxn ang="0">
                  <a:pos x="T8" y="T9"/>
                </a:cxn>
              </a:cxnLst>
              <a:rect l="0" t="0" r="r" b="b"/>
              <a:pathLst>
                <a:path w="207" h="207">
                  <a:moveTo>
                    <a:pt x="207" y="26"/>
                  </a:moveTo>
                  <a:cubicBezTo>
                    <a:pt x="163" y="0"/>
                    <a:pt x="163" y="0"/>
                    <a:pt x="163" y="0"/>
                  </a:cubicBezTo>
                  <a:cubicBezTo>
                    <a:pt x="122" y="66"/>
                    <a:pt x="66" y="122"/>
                    <a:pt x="0" y="163"/>
                  </a:cubicBezTo>
                  <a:cubicBezTo>
                    <a:pt x="26" y="207"/>
                    <a:pt x="26" y="207"/>
                    <a:pt x="26" y="207"/>
                  </a:cubicBezTo>
                  <a:cubicBezTo>
                    <a:pt x="100" y="162"/>
                    <a:pt x="162" y="100"/>
                    <a:pt x="207" y="26"/>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3" name="Freeform 11"/>
            <p:cNvSpPr>
              <a:spLocks/>
            </p:cNvSpPr>
            <p:nvPr/>
          </p:nvSpPr>
          <p:spPr bwMode="auto">
            <a:xfrm>
              <a:off x="7502428" y="3936217"/>
              <a:ext cx="427460" cy="189006"/>
            </a:xfrm>
            <a:custGeom>
              <a:avLst/>
              <a:gdLst>
                <a:gd name="T0" fmla="*/ 248 w 248"/>
                <a:gd name="T1" fmla="*/ 44 h 110"/>
                <a:gd name="T2" fmla="*/ 222 w 248"/>
                <a:gd name="T3" fmla="*/ 0 h 110"/>
                <a:gd name="T4" fmla="*/ 0 w 248"/>
                <a:gd name="T5" fmla="*/ 59 h 110"/>
                <a:gd name="T6" fmla="*/ 0 w 248"/>
                <a:gd name="T7" fmla="*/ 110 h 110"/>
                <a:gd name="T8" fmla="*/ 248 w 248"/>
                <a:gd name="T9" fmla="*/ 44 h 110"/>
              </a:gdLst>
              <a:ahLst/>
              <a:cxnLst>
                <a:cxn ang="0">
                  <a:pos x="T0" y="T1"/>
                </a:cxn>
                <a:cxn ang="0">
                  <a:pos x="T2" y="T3"/>
                </a:cxn>
                <a:cxn ang="0">
                  <a:pos x="T4" y="T5"/>
                </a:cxn>
                <a:cxn ang="0">
                  <a:pos x="T6" y="T7"/>
                </a:cxn>
                <a:cxn ang="0">
                  <a:pos x="T8" y="T9"/>
                </a:cxn>
              </a:cxnLst>
              <a:rect l="0" t="0" r="r" b="b"/>
              <a:pathLst>
                <a:path w="248" h="110">
                  <a:moveTo>
                    <a:pt x="248" y="44"/>
                  </a:moveTo>
                  <a:cubicBezTo>
                    <a:pt x="222" y="0"/>
                    <a:pt x="222" y="0"/>
                    <a:pt x="222" y="0"/>
                  </a:cubicBezTo>
                  <a:cubicBezTo>
                    <a:pt x="156" y="36"/>
                    <a:pt x="80" y="57"/>
                    <a:pt x="0" y="59"/>
                  </a:cubicBezTo>
                  <a:cubicBezTo>
                    <a:pt x="0" y="110"/>
                    <a:pt x="0" y="110"/>
                    <a:pt x="0" y="110"/>
                  </a:cubicBezTo>
                  <a:cubicBezTo>
                    <a:pt x="90" y="108"/>
                    <a:pt x="174" y="84"/>
                    <a:pt x="248" y="44"/>
                  </a:cubicBez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34" name="Freeform 12"/>
            <p:cNvSpPr>
              <a:spLocks/>
            </p:cNvSpPr>
            <p:nvPr/>
          </p:nvSpPr>
          <p:spPr bwMode="auto">
            <a:xfrm>
              <a:off x="7033212" y="3936217"/>
              <a:ext cx="425262" cy="189006"/>
            </a:xfrm>
            <a:custGeom>
              <a:avLst/>
              <a:gdLst>
                <a:gd name="T0" fmla="*/ 0 w 247"/>
                <a:gd name="T1" fmla="*/ 44 h 110"/>
                <a:gd name="T2" fmla="*/ 247 w 247"/>
                <a:gd name="T3" fmla="*/ 110 h 110"/>
                <a:gd name="T4" fmla="*/ 247 w 247"/>
                <a:gd name="T5" fmla="*/ 59 h 110"/>
                <a:gd name="T6" fmla="*/ 26 w 247"/>
                <a:gd name="T7" fmla="*/ 0 h 110"/>
                <a:gd name="T8" fmla="*/ 0 w 247"/>
                <a:gd name="T9" fmla="*/ 44 h 110"/>
              </a:gdLst>
              <a:ahLst/>
              <a:cxnLst>
                <a:cxn ang="0">
                  <a:pos x="T0" y="T1"/>
                </a:cxn>
                <a:cxn ang="0">
                  <a:pos x="T2" y="T3"/>
                </a:cxn>
                <a:cxn ang="0">
                  <a:pos x="T4" y="T5"/>
                </a:cxn>
                <a:cxn ang="0">
                  <a:pos x="T6" y="T7"/>
                </a:cxn>
                <a:cxn ang="0">
                  <a:pos x="T8" y="T9"/>
                </a:cxn>
              </a:cxnLst>
              <a:rect l="0" t="0" r="r" b="b"/>
              <a:pathLst>
                <a:path w="247" h="110">
                  <a:moveTo>
                    <a:pt x="0" y="44"/>
                  </a:moveTo>
                  <a:cubicBezTo>
                    <a:pt x="74" y="84"/>
                    <a:pt x="158" y="108"/>
                    <a:pt x="247" y="110"/>
                  </a:cubicBezTo>
                  <a:cubicBezTo>
                    <a:pt x="247" y="59"/>
                    <a:pt x="247" y="59"/>
                    <a:pt x="247" y="59"/>
                  </a:cubicBezTo>
                  <a:cubicBezTo>
                    <a:pt x="167" y="57"/>
                    <a:pt x="92" y="36"/>
                    <a:pt x="26" y="0"/>
                  </a:cubicBezTo>
                  <a:lnTo>
                    <a:pt x="0" y="44"/>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5" name="Freeform 13"/>
            <p:cNvSpPr>
              <a:spLocks/>
            </p:cNvSpPr>
            <p:nvPr/>
          </p:nvSpPr>
          <p:spPr bwMode="auto">
            <a:xfrm>
              <a:off x="6683771" y="3632930"/>
              <a:ext cx="354935" cy="356034"/>
            </a:xfrm>
            <a:custGeom>
              <a:avLst/>
              <a:gdLst>
                <a:gd name="T0" fmla="*/ 44 w 206"/>
                <a:gd name="T1" fmla="*/ 0 h 207"/>
                <a:gd name="T2" fmla="*/ 0 w 206"/>
                <a:gd name="T3" fmla="*/ 26 h 207"/>
                <a:gd name="T4" fmla="*/ 181 w 206"/>
                <a:gd name="T5" fmla="*/ 207 h 207"/>
                <a:gd name="T6" fmla="*/ 206 w 206"/>
                <a:gd name="T7" fmla="*/ 163 h 207"/>
                <a:gd name="T8" fmla="*/ 44 w 206"/>
                <a:gd name="T9" fmla="*/ 0 h 207"/>
              </a:gdLst>
              <a:ahLst/>
              <a:cxnLst>
                <a:cxn ang="0">
                  <a:pos x="T0" y="T1"/>
                </a:cxn>
                <a:cxn ang="0">
                  <a:pos x="T2" y="T3"/>
                </a:cxn>
                <a:cxn ang="0">
                  <a:pos x="T4" y="T5"/>
                </a:cxn>
                <a:cxn ang="0">
                  <a:pos x="T6" y="T7"/>
                </a:cxn>
                <a:cxn ang="0">
                  <a:pos x="T8" y="T9"/>
                </a:cxn>
              </a:cxnLst>
              <a:rect l="0" t="0" r="r" b="b"/>
              <a:pathLst>
                <a:path w="206" h="207">
                  <a:moveTo>
                    <a:pt x="44" y="0"/>
                  </a:moveTo>
                  <a:cubicBezTo>
                    <a:pt x="0" y="26"/>
                    <a:pt x="0" y="26"/>
                    <a:pt x="0" y="26"/>
                  </a:cubicBezTo>
                  <a:cubicBezTo>
                    <a:pt x="45" y="100"/>
                    <a:pt x="107" y="162"/>
                    <a:pt x="181" y="207"/>
                  </a:cubicBezTo>
                  <a:cubicBezTo>
                    <a:pt x="206" y="163"/>
                    <a:pt x="206" y="163"/>
                    <a:pt x="206" y="163"/>
                  </a:cubicBezTo>
                  <a:cubicBezTo>
                    <a:pt x="140" y="122"/>
                    <a:pt x="85" y="66"/>
                    <a:pt x="44"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6" name="Freeform 14"/>
            <p:cNvSpPr>
              <a:spLocks/>
            </p:cNvSpPr>
            <p:nvPr/>
          </p:nvSpPr>
          <p:spPr bwMode="auto">
            <a:xfrm>
              <a:off x="6546413" y="3213162"/>
              <a:ext cx="191203" cy="427460"/>
            </a:xfrm>
            <a:custGeom>
              <a:avLst/>
              <a:gdLst>
                <a:gd name="T0" fmla="*/ 0 w 111"/>
                <a:gd name="T1" fmla="*/ 0 h 248"/>
                <a:gd name="T2" fmla="*/ 67 w 111"/>
                <a:gd name="T3" fmla="*/ 248 h 248"/>
                <a:gd name="T4" fmla="*/ 111 w 111"/>
                <a:gd name="T5" fmla="*/ 222 h 248"/>
                <a:gd name="T6" fmla="*/ 51 w 111"/>
                <a:gd name="T7" fmla="*/ 0 h 248"/>
                <a:gd name="T8" fmla="*/ 0 w 111"/>
                <a:gd name="T9" fmla="*/ 0 h 248"/>
              </a:gdLst>
              <a:ahLst/>
              <a:cxnLst>
                <a:cxn ang="0">
                  <a:pos x="T0" y="T1"/>
                </a:cxn>
                <a:cxn ang="0">
                  <a:pos x="T2" y="T3"/>
                </a:cxn>
                <a:cxn ang="0">
                  <a:pos x="T4" y="T5"/>
                </a:cxn>
                <a:cxn ang="0">
                  <a:pos x="T6" y="T7"/>
                </a:cxn>
                <a:cxn ang="0">
                  <a:pos x="T8" y="T9"/>
                </a:cxn>
              </a:cxnLst>
              <a:rect l="0" t="0" r="r" b="b"/>
              <a:pathLst>
                <a:path w="111" h="248">
                  <a:moveTo>
                    <a:pt x="0" y="0"/>
                  </a:moveTo>
                  <a:cubicBezTo>
                    <a:pt x="2" y="90"/>
                    <a:pt x="26" y="174"/>
                    <a:pt x="67" y="248"/>
                  </a:cubicBezTo>
                  <a:cubicBezTo>
                    <a:pt x="111" y="222"/>
                    <a:pt x="111" y="222"/>
                    <a:pt x="111" y="222"/>
                  </a:cubicBezTo>
                  <a:cubicBezTo>
                    <a:pt x="75" y="156"/>
                    <a:pt x="53" y="80"/>
                    <a:pt x="51" y="0"/>
                  </a:cubicBezTo>
                  <a:lnTo>
                    <a:pt x="0"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7" name="Freeform 15"/>
            <p:cNvSpPr>
              <a:spLocks/>
            </p:cNvSpPr>
            <p:nvPr/>
          </p:nvSpPr>
          <p:spPr bwMode="auto">
            <a:xfrm>
              <a:off x="6546413" y="2743946"/>
              <a:ext cx="191203" cy="425262"/>
            </a:xfrm>
            <a:custGeom>
              <a:avLst/>
              <a:gdLst>
                <a:gd name="T0" fmla="*/ 51 w 111"/>
                <a:gd name="T1" fmla="*/ 247 h 247"/>
                <a:gd name="T2" fmla="*/ 111 w 111"/>
                <a:gd name="T3" fmla="*/ 26 h 247"/>
                <a:gd name="T4" fmla="*/ 67 w 111"/>
                <a:gd name="T5" fmla="*/ 0 h 247"/>
                <a:gd name="T6" fmla="*/ 0 w 111"/>
                <a:gd name="T7" fmla="*/ 247 h 247"/>
                <a:gd name="T8" fmla="*/ 51 w 111"/>
                <a:gd name="T9" fmla="*/ 247 h 247"/>
              </a:gdLst>
              <a:ahLst/>
              <a:cxnLst>
                <a:cxn ang="0">
                  <a:pos x="T0" y="T1"/>
                </a:cxn>
                <a:cxn ang="0">
                  <a:pos x="T2" y="T3"/>
                </a:cxn>
                <a:cxn ang="0">
                  <a:pos x="T4" y="T5"/>
                </a:cxn>
                <a:cxn ang="0">
                  <a:pos x="T6" y="T7"/>
                </a:cxn>
                <a:cxn ang="0">
                  <a:pos x="T8" y="T9"/>
                </a:cxn>
              </a:cxnLst>
              <a:rect l="0" t="0" r="r" b="b"/>
              <a:pathLst>
                <a:path w="111" h="247">
                  <a:moveTo>
                    <a:pt x="51" y="247"/>
                  </a:moveTo>
                  <a:cubicBezTo>
                    <a:pt x="53" y="167"/>
                    <a:pt x="75" y="92"/>
                    <a:pt x="111" y="26"/>
                  </a:cubicBezTo>
                  <a:cubicBezTo>
                    <a:pt x="67" y="0"/>
                    <a:pt x="67" y="0"/>
                    <a:pt x="67" y="0"/>
                  </a:cubicBezTo>
                  <a:cubicBezTo>
                    <a:pt x="26" y="74"/>
                    <a:pt x="2" y="158"/>
                    <a:pt x="0" y="247"/>
                  </a:cubicBezTo>
                  <a:lnTo>
                    <a:pt x="51" y="247"/>
                  </a:lnTo>
                  <a:close/>
                </a:path>
              </a:pathLst>
            </a:custGeom>
            <a:solidFill>
              <a:schemeClr val="accent4">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8" name="Freeform 16"/>
            <p:cNvSpPr>
              <a:spLocks/>
            </p:cNvSpPr>
            <p:nvPr/>
          </p:nvSpPr>
          <p:spPr bwMode="auto">
            <a:xfrm>
              <a:off x="6683771" y="2394505"/>
              <a:ext cx="354935" cy="354935"/>
            </a:xfrm>
            <a:custGeom>
              <a:avLst/>
              <a:gdLst>
                <a:gd name="T0" fmla="*/ 0 w 206"/>
                <a:gd name="T1" fmla="*/ 181 h 206"/>
                <a:gd name="T2" fmla="*/ 44 w 206"/>
                <a:gd name="T3" fmla="*/ 206 h 206"/>
                <a:gd name="T4" fmla="*/ 206 w 206"/>
                <a:gd name="T5" fmla="*/ 44 h 206"/>
                <a:gd name="T6" fmla="*/ 181 w 206"/>
                <a:gd name="T7" fmla="*/ 0 h 206"/>
                <a:gd name="T8" fmla="*/ 0 w 206"/>
                <a:gd name="T9" fmla="*/ 181 h 206"/>
              </a:gdLst>
              <a:ahLst/>
              <a:cxnLst>
                <a:cxn ang="0">
                  <a:pos x="T0" y="T1"/>
                </a:cxn>
                <a:cxn ang="0">
                  <a:pos x="T2" y="T3"/>
                </a:cxn>
                <a:cxn ang="0">
                  <a:pos x="T4" y="T5"/>
                </a:cxn>
                <a:cxn ang="0">
                  <a:pos x="T6" y="T7"/>
                </a:cxn>
                <a:cxn ang="0">
                  <a:pos x="T8" y="T9"/>
                </a:cxn>
              </a:cxnLst>
              <a:rect l="0" t="0" r="r" b="b"/>
              <a:pathLst>
                <a:path w="206" h="206">
                  <a:moveTo>
                    <a:pt x="0" y="181"/>
                  </a:moveTo>
                  <a:cubicBezTo>
                    <a:pt x="44" y="206"/>
                    <a:pt x="44" y="206"/>
                    <a:pt x="44" y="206"/>
                  </a:cubicBezTo>
                  <a:cubicBezTo>
                    <a:pt x="85" y="140"/>
                    <a:pt x="140" y="85"/>
                    <a:pt x="206" y="44"/>
                  </a:cubicBezTo>
                  <a:cubicBezTo>
                    <a:pt x="181" y="0"/>
                    <a:pt x="181" y="0"/>
                    <a:pt x="181" y="0"/>
                  </a:cubicBezTo>
                  <a:cubicBezTo>
                    <a:pt x="107" y="45"/>
                    <a:pt x="45" y="107"/>
                    <a:pt x="0" y="181"/>
                  </a:cubicBezTo>
                  <a:close/>
                </a:path>
              </a:pathLst>
            </a:custGeom>
            <a:solidFill>
              <a:schemeClr val="accent4">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9" name="Freeform 17"/>
            <p:cNvSpPr>
              <a:spLocks/>
            </p:cNvSpPr>
            <p:nvPr/>
          </p:nvSpPr>
          <p:spPr bwMode="auto">
            <a:xfrm>
              <a:off x="7033212" y="2257147"/>
              <a:ext cx="425262" cy="191203"/>
            </a:xfrm>
            <a:custGeom>
              <a:avLst/>
              <a:gdLst>
                <a:gd name="T0" fmla="*/ 0 w 247"/>
                <a:gd name="T1" fmla="*/ 67 h 111"/>
                <a:gd name="T2" fmla="*/ 25 w 247"/>
                <a:gd name="T3" fmla="*/ 111 h 111"/>
                <a:gd name="T4" fmla="*/ 247 w 247"/>
                <a:gd name="T5" fmla="*/ 51 h 111"/>
                <a:gd name="T6" fmla="*/ 247 w 247"/>
                <a:gd name="T7" fmla="*/ 0 h 111"/>
                <a:gd name="T8" fmla="*/ 0 w 247"/>
                <a:gd name="T9" fmla="*/ 67 h 111"/>
              </a:gdLst>
              <a:ahLst/>
              <a:cxnLst>
                <a:cxn ang="0">
                  <a:pos x="T0" y="T1"/>
                </a:cxn>
                <a:cxn ang="0">
                  <a:pos x="T2" y="T3"/>
                </a:cxn>
                <a:cxn ang="0">
                  <a:pos x="T4" y="T5"/>
                </a:cxn>
                <a:cxn ang="0">
                  <a:pos x="T6" y="T7"/>
                </a:cxn>
                <a:cxn ang="0">
                  <a:pos x="T8" y="T9"/>
                </a:cxn>
              </a:cxnLst>
              <a:rect l="0" t="0" r="r" b="b"/>
              <a:pathLst>
                <a:path w="247" h="111">
                  <a:moveTo>
                    <a:pt x="0" y="67"/>
                  </a:moveTo>
                  <a:cubicBezTo>
                    <a:pt x="25" y="111"/>
                    <a:pt x="25" y="111"/>
                    <a:pt x="25" y="111"/>
                  </a:cubicBezTo>
                  <a:cubicBezTo>
                    <a:pt x="92" y="75"/>
                    <a:pt x="167" y="53"/>
                    <a:pt x="247" y="51"/>
                  </a:cubicBezTo>
                  <a:cubicBezTo>
                    <a:pt x="247" y="0"/>
                    <a:pt x="247" y="0"/>
                    <a:pt x="247" y="0"/>
                  </a:cubicBezTo>
                  <a:cubicBezTo>
                    <a:pt x="158" y="2"/>
                    <a:pt x="74" y="26"/>
                    <a:pt x="0" y="67"/>
                  </a:cubicBezTo>
                  <a:close/>
                </a:path>
              </a:pathLst>
            </a:custGeom>
            <a:solidFill>
              <a:schemeClr val="accent4">
                <a:alpha val="2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0" name="TextBox 39"/>
          <p:cNvSpPr txBox="1"/>
          <p:nvPr/>
        </p:nvSpPr>
        <p:spPr>
          <a:xfrm>
            <a:off x="4794209" y="4468324"/>
            <a:ext cx="1704975" cy="300082"/>
          </a:xfrm>
          <a:prstGeom prst="rect">
            <a:avLst/>
          </a:prstGeom>
          <a:noFill/>
        </p:spPr>
        <p:txBody>
          <a:bodyPr wrap="square" rtlCol="0">
            <a:spAutoFit/>
          </a:bodyPr>
          <a:lstStyle/>
          <a:p>
            <a:pPr algn="ctr"/>
            <a:r>
              <a:rPr lang="id-ID" sz="1350" b="1" dirty="0">
                <a:solidFill>
                  <a:schemeClr val="tx1">
                    <a:lumMod val="50000"/>
                    <a:lumOff val="50000"/>
                  </a:schemeClr>
                </a:solidFill>
              </a:rPr>
              <a:t>Monetize</a:t>
            </a:r>
          </a:p>
        </p:txBody>
      </p:sp>
      <p:sp>
        <p:nvSpPr>
          <p:cNvPr id="41" name="TextBox 40"/>
          <p:cNvSpPr txBox="1"/>
          <p:nvPr/>
        </p:nvSpPr>
        <p:spPr>
          <a:xfrm>
            <a:off x="4690624" y="4761199"/>
            <a:ext cx="1912144" cy="369332"/>
          </a:xfrm>
          <a:prstGeom prst="rect">
            <a:avLst/>
          </a:prstGeom>
          <a:noFill/>
        </p:spPr>
        <p:txBody>
          <a:bodyPr wrap="square" rtlCol="0">
            <a:spAutoFit/>
          </a:bodyPr>
          <a:lstStyle/>
          <a:p>
            <a:pPr algn="ctr"/>
            <a:r>
              <a:rPr lang="id-ID" sz="900" dirty="0">
                <a:solidFill>
                  <a:schemeClr val="bg1">
                    <a:lumMod val="65000"/>
                  </a:schemeClr>
                </a:solidFill>
              </a:rPr>
              <a:t>Lorem ipsum dolor sit amet, consectetuer adipiscing .</a:t>
            </a:r>
          </a:p>
        </p:txBody>
      </p:sp>
      <p:sp>
        <p:nvSpPr>
          <p:cNvPr id="42" name="TextBox 41"/>
          <p:cNvSpPr txBox="1"/>
          <p:nvPr/>
        </p:nvSpPr>
        <p:spPr>
          <a:xfrm>
            <a:off x="6850841" y="4468324"/>
            <a:ext cx="1704975" cy="300082"/>
          </a:xfrm>
          <a:prstGeom prst="rect">
            <a:avLst/>
          </a:prstGeom>
          <a:noFill/>
        </p:spPr>
        <p:txBody>
          <a:bodyPr wrap="square" rtlCol="0">
            <a:spAutoFit/>
          </a:bodyPr>
          <a:lstStyle/>
          <a:p>
            <a:pPr algn="ctr"/>
            <a:r>
              <a:rPr lang="id-ID" sz="1350" b="1" dirty="0">
                <a:solidFill>
                  <a:schemeClr val="tx1">
                    <a:lumMod val="50000"/>
                    <a:lumOff val="50000"/>
                  </a:schemeClr>
                </a:solidFill>
              </a:rPr>
              <a:t>Displaying</a:t>
            </a:r>
          </a:p>
        </p:txBody>
      </p:sp>
      <p:sp>
        <p:nvSpPr>
          <p:cNvPr id="43" name="TextBox 42"/>
          <p:cNvSpPr txBox="1"/>
          <p:nvPr/>
        </p:nvSpPr>
        <p:spPr>
          <a:xfrm>
            <a:off x="6747257" y="4761199"/>
            <a:ext cx="1912144" cy="369332"/>
          </a:xfrm>
          <a:prstGeom prst="rect">
            <a:avLst/>
          </a:prstGeom>
          <a:noFill/>
        </p:spPr>
        <p:txBody>
          <a:bodyPr wrap="square" rtlCol="0">
            <a:spAutoFit/>
          </a:bodyPr>
          <a:lstStyle/>
          <a:p>
            <a:pPr algn="ctr"/>
            <a:r>
              <a:rPr lang="id-ID" sz="900" dirty="0">
                <a:solidFill>
                  <a:schemeClr val="bg1">
                    <a:lumMod val="65000"/>
                  </a:schemeClr>
                </a:solidFill>
              </a:rPr>
              <a:t>Lorem ipsum dolor sit amet, consectetuer adipiscing .</a:t>
            </a:r>
          </a:p>
        </p:txBody>
      </p:sp>
      <p:grpSp>
        <p:nvGrpSpPr>
          <p:cNvPr id="44" name="Group 43"/>
          <p:cNvGrpSpPr/>
          <p:nvPr/>
        </p:nvGrpSpPr>
        <p:grpSpPr>
          <a:xfrm>
            <a:off x="7498725" y="3475844"/>
            <a:ext cx="446139" cy="417423"/>
            <a:chOff x="6964363" y="2108200"/>
            <a:chExt cx="690562" cy="646113"/>
          </a:xfrm>
          <a:solidFill>
            <a:schemeClr val="bg1"/>
          </a:solidFill>
        </p:grpSpPr>
        <p:sp>
          <p:nvSpPr>
            <p:cNvPr id="45" name="Freeform 91"/>
            <p:cNvSpPr>
              <a:spLocks noEditPoints="1"/>
            </p:cNvSpPr>
            <p:nvPr/>
          </p:nvSpPr>
          <p:spPr bwMode="auto">
            <a:xfrm>
              <a:off x="7050088" y="2193925"/>
              <a:ext cx="519112" cy="344488"/>
            </a:xfrm>
            <a:custGeom>
              <a:avLst/>
              <a:gdLst>
                <a:gd name="T0" fmla="*/ 503 w 12071"/>
                <a:gd name="T1" fmla="*/ 502 h 8033"/>
                <a:gd name="T2" fmla="*/ 11568 w 12071"/>
                <a:gd name="T3" fmla="*/ 0 h 8033"/>
                <a:gd name="T4" fmla="*/ 452 w 12071"/>
                <a:gd name="T5" fmla="*/ 5 h 8033"/>
                <a:gd name="T6" fmla="*/ 377 w 12071"/>
                <a:gd name="T7" fmla="*/ 18 h 8033"/>
                <a:gd name="T8" fmla="*/ 307 w 12071"/>
                <a:gd name="T9" fmla="*/ 41 h 8033"/>
                <a:gd name="T10" fmla="*/ 242 w 12071"/>
                <a:gd name="T11" fmla="*/ 74 h 8033"/>
                <a:gd name="T12" fmla="*/ 183 w 12071"/>
                <a:gd name="T13" fmla="*/ 116 h 8033"/>
                <a:gd name="T14" fmla="*/ 131 w 12071"/>
                <a:gd name="T15" fmla="*/ 166 h 8033"/>
                <a:gd name="T16" fmla="*/ 85 w 12071"/>
                <a:gd name="T17" fmla="*/ 222 h 8033"/>
                <a:gd name="T18" fmla="*/ 49 w 12071"/>
                <a:gd name="T19" fmla="*/ 284 h 8033"/>
                <a:gd name="T20" fmla="*/ 22 w 12071"/>
                <a:gd name="T21" fmla="*/ 353 h 8033"/>
                <a:gd name="T22" fmla="*/ 6 w 12071"/>
                <a:gd name="T23" fmla="*/ 426 h 8033"/>
                <a:gd name="T24" fmla="*/ 0 w 12071"/>
                <a:gd name="T25" fmla="*/ 502 h 8033"/>
                <a:gd name="T26" fmla="*/ 3 w 12071"/>
                <a:gd name="T27" fmla="*/ 7582 h 8033"/>
                <a:gd name="T28" fmla="*/ 16 w 12071"/>
                <a:gd name="T29" fmla="*/ 7656 h 8033"/>
                <a:gd name="T30" fmla="*/ 39 w 12071"/>
                <a:gd name="T31" fmla="*/ 7726 h 8033"/>
                <a:gd name="T32" fmla="*/ 72 w 12071"/>
                <a:gd name="T33" fmla="*/ 7792 h 8033"/>
                <a:gd name="T34" fmla="*/ 115 w 12071"/>
                <a:gd name="T35" fmla="*/ 7850 h 8033"/>
                <a:gd name="T36" fmla="*/ 165 w 12071"/>
                <a:gd name="T37" fmla="*/ 7902 h 8033"/>
                <a:gd name="T38" fmla="*/ 221 w 12071"/>
                <a:gd name="T39" fmla="*/ 7947 h 8033"/>
                <a:gd name="T40" fmla="*/ 285 w 12071"/>
                <a:gd name="T41" fmla="*/ 7983 h 8033"/>
                <a:gd name="T42" fmla="*/ 353 w 12071"/>
                <a:gd name="T43" fmla="*/ 8011 h 8033"/>
                <a:gd name="T44" fmla="*/ 426 w 12071"/>
                <a:gd name="T45" fmla="*/ 8027 h 8033"/>
                <a:gd name="T46" fmla="*/ 503 w 12071"/>
                <a:gd name="T47" fmla="*/ 8033 h 8033"/>
                <a:gd name="T48" fmla="*/ 11619 w 12071"/>
                <a:gd name="T49" fmla="*/ 8030 h 8033"/>
                <a:gd name="T50" fmla="*/ 11694 w 12071"/>
                <a:gd name="T51" fmla="*/ 8017 h 8033"/>
                <a:gd name="T52" fmla="*/ 11764 w 12071"/>
                <a:gd name="T53" fmla="*/ 7994 h 8033"/>
                <a:gd name="T54" fmla="*/ 11829 w 12071"/>
                <a:gd name="T55" fmla="*/ 7960 h 8033"/>
                <a:gd name="T56" fmla="*/ 11888 w 12071"/>
                <a:gd name="T57" fmla="*/ 7918 h 8033"/>
                <a:gd name="T58" fmla="*/ 11940 w 12071"/>
                <a:gd name="T59" fmla="*/ 7868 h 8033"/>
                <a:gd name="T60" fmla="*/ 11986 w 12071"/>
                <a:gd name="T61" fmla="*/ 7812 h 8033"/>
                <a:gd name="T62" fmla="*/ 12022 w 12071"/>
                <a:gd name="T63" fmla="*/ 7749 h 8033"/>
                <a:gd name="T64" fmla="*/ 12049 w 12071"/>
                <a:gd name="T65" fmla="*/ 7680 h 8033"/>
                <a:gd name="T66" fmla="*/ 12065 w 12071"/>
                <a:gd name="T67" fmla="*/ 7607 h 8033"/>
                <a:gd name="T68" fmla="*/ 12071 w 12071"/>
                <a:gd name="T69" fmla="*/ 7531 h 8033"/>
                <a:gd name="T70" fmla="*/ 12068 w 12071"/>
                <a:gd name="T71" fmla="*/ 451 h 8033"/>
                <a:gd name="T72" fmla="*/ 12055 w 12071"/>
                <a:gd name="T73" fmla="*/ 377 h 8033"/>
                <a:gd name="T74" fmla="*/ 12032 w 12071"/>
                <a:gd name="T75" fmla="*/ 306 h 8033"/>
                <a:gd name="T76" fmla="*/ 11999 w 12071"/>
                <a:gd name="T77" fmla="*/ 242 h 8033"/>
                <a:gd name="T78" fmla="*/ 11956 w 12071"/>
                <a:gd name="T79" fmla="*/ 183 h 8033"/>
                <a:gd name="T80" fmla="*/ 11906 w 12071"/>
                <a:gd name="T81" fmla="*/ 131 h 8033"/>
                <a:gd name="T82" fmla="*/ 11850 w 12071"/>
                <a:gd name="T83" fmla="*/ 85 h 8033"/>
                <a:gd name="T84" fmla="*/ 11786 w 12071"/>
                <a:gd name="T85" fmla="*/ 49 h 8033"/>
                <a:gd name="T86" fmla="*/ 11718 w 12071"/>
                <a:gd name="T87" fmla="*/ 22 h 8033"/>
                <a:gd name="T88" fmla="*/ 11645 w 12071"/>
                <a:gd name="T89" fmla="*/ 6 h 8033"/>
                <a:gd name="T90" fmla="*/ 11568 w 12071"/>
                <a:gd name="T91" fmla="*/ 0 h 8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071" h="8033">
                  <a:moveTo>
                    <a:pt x="11568" y="7533"/>
                  </a:moveTo>
                  <a:lnTo>
                    <a:pt x="503" y="7533"/>
                  </a:lnTo>
                  <a:lnTo>
                    <a:pt x="503" y="502"/>
                  </a:lnTo>
                  <a:lnTo>
                    <a:pt x="11568" y="502"/>
                  </a:lnTo>
                  <a:lnTo>
                    <a:pt x="11568" y="7533"/>
                  </a:lnTo>
                  <a:close/>
                  <a:moveTo>
                    <a:pt x="11568" y="0"/>
                  </a:moveTo>
                  <a:lnTo>
                    <a:pt x="503" y="2"/>
                  </a:lnTo>
                  <a:lnTo>
                    <a:pt x="477" y="3"/>
                  </a:lnTo>
                  <a:lnTo>
                    <a:pt x="452" y="5"/>
                  </a:lnTo>
                  <a:lnTo>
                    <a:pt x="426" y="8"/>
                  </a:lnTo>
                  <a:lnTo>
                    <a:pt x="401" y="12"/>
                  </a:lnTo>
                  <a:lnTo>
                    <a:pt x="377" y="18"/>
                  </a:lnTo>
                  <a:lnTo>
                    <a:pt x="353" y="24"/>
                  </a:lnTo>
                  <a:lnTo>
                    <a:pt x="330" y="32"/>
                  </a:lnTo>
                  <a:lnTo>
                    <a:pt x="307" y="41"/>
                  </a:lnTo>
                  <a:lnTo>
                    <a:pt x="285" y="51"/>
                  </a:lnTo>
                  <a:lnTo>
                    <a:pt x="263" y="62"/>
                  </a:lnTo>
                  <a:lnTo>
                    <a:pt x="242" y="74"/>
                  </a:lnTo>
                  <a:lnTo>
                    <a:pt x="221" y="87"/>
                  </a:lnTo>
                  <a:lnTo>
                    <a:pt x="202" y="102"/>
                  </a:lnTo>
                  <a:lnTo>
                    <a:pt x="183" y="116"/>
                  </a:lnTo>
                  <a:lnTo>
                    <a:pt x="165" y="132"/>
                  </a:lnTo>
                  <a:lnTo>
                    <a:pt x="147" y="148"/>
                  </a:lnTo>
                  <a:lnTo>
                    <a:pt x="131" y="166"/>
                  </a:lnTo>
                  <a:lnTo>
                    <a:pt x="115" y="184"/>
                  </a:lnTo>
                  <a:lnTo>
                    <a:pt x="99" y="202"/>
                  </a:lnTo>
                  <a:lnTo>
                    <a:pt x="85" y="222"/>
                  </a:lnTo>
                  <a:lnTo>
                    <a:pt x="72" y="242"/>
                  </a:lnTo>
                  <a:lnTo>
                    <a:pt x="60" y="263"/>
                  </a:lnTo>
                  <a:lnTo>
                    <a:pt x="49" y="284"/>
                  </a:lnTo>
                  <a:lnTo>
                    <a:pt x="39" y="307"/>
                  </a:lnTo>
                  <a:lnTo>
                    <a:pt x="30" y="329"/>
                  </a:lnTo>
                  <a:lnTo>
                    <a:pt x="22" y="353"/>
                  </a:lnTo>
                  <a:lnTo>
                    <a:pt x="16" y="377"/>
                  </a:lnTo>
                  <a:lnTo>
                    <a:pt x="10" y="401"/>
                  </a:lnTo>
                  <a:lnTo>
                    <a:pt x="6" y="426"/>
                  </a:lnTo>
                  <a:lnTo>
                    <a:pt x="3" y="451"/>
                  </a:lnTo>
                  <a:lnTo>
                    <a:pt x="1" y="476"/>
                  </a:lnTo>
                  <a:lnTo>
                    <a:pt x="0" y="502"/>
                  </a:lnTo>
                  <a:lnTo>
                    <a:pt x="0" y="7531"/>
                  </a:lnTo>
                  <a:lnTo>
                    <a:pt x="1" y="7557"/>
                  </a:lnTo>
                  <a:lnTo>
                    <a:pt x="3" y="7582"/>
                  </a:lnTo>
                  <a:lnTo>
                    <a:pt x="6" y="7607"/>
                  </a:lnTo>
                  <a:lnTo>
                    <a:pt x="10" y="7632"/>
                  </a:lnTo>
                  <a:lnTo>
                    <a:pt x="16" y="7656"/>
                  </a:lnTo>
                  <a:lnTo>
                    <a:pt x="22" y="7680"/>
                  </a:lnTo>
                  <a:lnTo>
                    <a:pt x="30" y="7703"/>
                  </a:lnTo>
                  <a:lnTo>
                    <a:pt x="39" y="7726"/>
                  </a:lnTo>
                  <a:lnTo>
                    <a:pt x="49" y="7749"/>
                  </a:lnTo>
                  <a:lnTo>
                    <a:pt x="60" y="7771"/>
                  </a:lnTo>
                  <a:lnTo>
                    <a:pt x="72" y="7792"/>
                  </a:lnTo>
                  <a:lnTo>
                    <a:pt x="85" y="7812"/>
                  </a:lnTo>
                  <a:lnTo>
                    <a:pt x="99" y="7831"/>
                  </a:lnTo>
                  <a:lnTo>
                    <a:pt x="115" y="7850"/>
                  </a:lnTo>
                  <a:lnTo>
                    <a:pt x="131" y="7868"/>
                  </a:lnTo>
                  <a:lnTo>
                    <a:pt x="147" y="7886"/>
                  </a:lnTo>
                  <a:lnTo>
                    <a:pt x="165" y="7902"/>
                  </a:lnTo>
                  <a:lnTo>
                    <a:pt x="183" y="7918"/>
                  </a:lnTo>
                  <a:lnTo>
                    <a:pt x="202" y="7933"/>
                  </a:lnTo>
                  <a:lnTo>
                    <a:pt x="221" y="7947"/>
                  </a:lnTo>
                  <a:lnTo>
                    <a:pt x="242" y="7960"/>
                  </a:lnTo>
                  <a:lnTo>
                    <a:pt x="263" y="7972"/>
                  </a:lnTo>
                  <a:lnTo>
                    <a:pt x="285" y="7983"/>
                  </a:lnTo>
                  <a:lnTo>
                    <a:pt x="307" y="7994"/>
                  </a:lnTo>
                  <a:lnTo>
                    <a:pt x="330" y="8003"/>
                  </a:lnTo>
                  <a:lnTo>
                    <a:pt x="353" y="8011"/>
                  </a:lnTo>
                  <a:lnTo>
                    <a:pt x="377" y="8017"/>
                  </a:lnTo>
                  <a:lnTo>
                    <a:pt x="401" y="8023"/>
                  </a:lnTo>
                  <a:lnTo>
                    <a:pt x="426" y="8027"/>
                  </a:lnTo>
                  <a:lnTo>
                    <a:pt x="452" y="8030"/>
                  </a:lnTo>
                  <a:lnTo>
                    <a:pt x="477" y="8032"/>
                  </a:lnTo>
                  <a:lnTo>
                    <a:pt x="503" y="8033"/>
                  </a:lnTo>
                  <a:lnTo>
                    <a:pt x="11568" y="8033"/>
                  </a:lnTo>
                  <a:lnTo>
                    <a:pt x="11594" y="8032"/>
                  </a:lnTo>
                  <a:lnTo>
                    <a:pt x="11619" y="8030"/>
                  </a:lnTo>
                  <a:lnTo>
                    <a:pt x="11645" y="8027"/>
                  </a:lnTo>
                  <a:lnTo>
                    <a:pt x="11670" y="8023"/>
                  </a:lnTo>
                  <a:lnTo>
                    <a:pt x="11694" y="8017"/>
                  </a:lnTo>
                  <a:lnTo>
                    <a:pt x="11718" y="8011"/>
                  </a:lnTo>
                  <a:lnTo>
                    <a:pt x="11741" y="8003"/>
                  </a:lnTo>
                  <a:lnTo>
                    <a:pt x="11764" y="7994"/>
                  </a:lnTo>
                  <a:lnTo>
                    <a:pt x="11786" y="7983"/>
                  </a:lnTo>
                  <a:lnTo>
                    <a:pt x="11809" y="7972"/>
                  </a:lnTo>
                  <a:lnTo>
                    <a:pt x="11829" y="7960"/>
                  </a:lnTo>
                  <a:lnTo>
                    <a:pt x="11850" y="7947"/>
                  </a:lnTo>
                  <a:lnTo>
                    <a:pt x="11869" y="7933"/>
                  </a:lnTo>
                  <a:lnTo>
                    <a:pt x="11888" y="7918"/>
                  </a:lnTo>
                  <a:lnTo>
                    <a:pt x="11906" y="7902"/>
                  </a:lnTo>
                  <a:lnTo>
                    <a:pt x="11924" y="7886"/>
                  </a:lnTo>
                  <a:lnTo>
                    <a:pt x="11940" y="7868"/>
                  </a:lnTo>
                  <a:lnTo>
                    <a:pt x="11956" y="7850"/>
                  </a:lnTo>
                  <a:lnTo>
                    <a:pt x="11972" y="7831"/>
                  </a:lnTo>
                  <a:lnTo>
                    <a:pt x="11986" y="7812"/>
                  </a:lnTo>
                  <a:lnTo>
                    <a:pt x="11999" y="7792"/>
                  </a:lnTo>
                  <a:lnTo>
                    <a:pt x="12011" y="7771"/>
                  </a:lnTo>
                  <a:lnTo>
                    <a:pt x="12022" y="7749"/>
                  </a:lnTo>
                  <a:lnTo>
                    <a:pt x="12032" y="7726"/>
                  </a:lnTo>
                  <a:lnTo>
                    <a:pt x="12041" y="7703"/>
                  </a:lnTo>
                  <a:lnTo>
                    <a:pt x="12049" y="7680"/>
                  </a:lnTo>
                  <a:lnTo>
                    <a:pt x="12055" y="7656"/>
                  </a:lnTo>
                  <a:lnTo>
                    <a:pt x="12061" y="7632"/>
                  </a:lnTo>
                  <a:lnTo>
                    <a:pt x="12065" y="7607"/>
                  </a:lnTo>
                  <a:lnTo>
                    <a:pt x="12068" y="7582"/>
                  </a:lnTo>
                  <a:lnTo>
                    <a:pt x="12070" y="7557"/>
                  </a:lnTo>
                  <a:lnTo>
                    <a:pt x="12071" y="7531"/>
                  </a:lnTo>
                  <a:lnTo>
                    <a:pt x="12071" y="502"/>
                  </a:lnTo>
                  <a:lnTo>
                    <a:pt x="12070" y="476"/>
                  </a:lnTo>
                  <a:lnTo>
                    <a:pt x="12068" y="451"/>
                  </a:lnTo>
                  <a:lnTo>
                    <a:pt x="12065" y="426"/>
                  </a:lnTo>
                  <a:lnTo>
                    <a:pt x="12061" y="401"/>
                  </a:lnTo>
                  <a:lnTo>
                    <a:pt x="12055" y="377"/>
                  </a:lnTo>
                  <a:lnTo>
                    <a:pt x="12049" y="353"/>
                  </a:lnTo>
                  <a:lnTo>
                    <a:pt x="12041" y="329"/>
                  </a:lnTo>
                  <a:lnTo>
                    <a:pt x="12032" y="306"/>
                  </a:lnTo>
                  <a:lnTo>
                    <a:pt x="12022" y="284"/>
                  </a:lnTo>
                  <a:lnTo>
                    <a:pt x="12011" y="263"/>
                  </a:lnTo>
                  <a:lnTo>
                    <a:pt x="11999" y="242"/>
                  </a:lnTo>
                  <a:lnTo>
                    <a:pt x="11986" y="221"/>
                  </a:lnTo>
                  <a:lnTo>
                    <a:pt x="11972" y="202"/>
                  </a:lnTo>
                  <a:lnTo>
                    <a:pt x="11956" y="183"/>
                  </a:lnTo>
                  <a:lnTo>
                    <a:pt x="11940" y="165"/>
                  </a:lnTo>
                  <a:lnTo>
                    <a:pt x="11924" y="147"/>
                  </a:lnTo>
                  <a:lnTo>
                    <a:pt x="11906" y="131"/>
                  </a:lnTo>
                  <a:lnTo>
                    <a:pt x="11888" y="115"/>
                  </a:lnTo>
                  <a:lnTo>
                    <a:pt x="11869" y="100"/>
                  </a:lnTo>
                  <a:lnTo>
                    <a:pt x="11850" y="85"/>
                  </a:lnTo>
                  <a:lnTo>
                    <a:pt x="11829" y="72"/>
                  </a:lnTo>
                  <a:lnTo>
                    <a:pt x="11809" y="60"/>
                  </a:lnTo>
                  <a:lnTo>
                    <a:pt x="11786" y="49"/>
                  </a:lnTo>
                  <a:lnTo>
                    <a:pt x="11764" y="39"/>
                  </a:lnTo>
                  <a:lnTo>
                    <a:pt x="11741" y="30"/>
                  </a:lnTo>
                  <a:lnTo>
                    <a:pt x="11718" y="22"/>
                  </a:lnTo>
                  <a:lnTo>
                    <a:pt x="11694" y="16"/>
                  </a:lnTo>
                  <a:lnTo>
                    <a:pt x="11670" y="10"/>
                  </a:lnTo>
                  <a:lnTo>
                    <a:pt x="11645" y="6"/>
                  </a:lnTo>
                  <a:lnTo>
                    <a:pt x="11619" y="3"/>
                  </a:lnTo>
                  <a:lnTo>
                    <a:pt x="11594" y="1"/>
                  </a:lnTo>
                  <a:lnTo>
                    <a:pt x="1156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6" name="Freeform 92"/>
            <p:cNvSpPr>
              <a:spLocks noEditPoints="1"/>
            </p:cNvSpPr>
            <p:nvPr/>
          </p:nvSpPr>
          <p:spPr bwMode="auto">
            <a:xfrm>
              <a:off x="6964363" y="2108200"/>
              <a:ext cx="690562" cy="646113"/>
            </a:xfrm>
            <a:custGeom>
              <a:avLst/>
              <a:gdLst>
                <a:gd name="T0" fmla="*/ 15066 w 16095"/>
                <a:gd name="T1" fmla="*/ 11696 h 15059"/>
                <a:gd name="T2" fmla="*/ 14988 w 16095"/>
                <a:gd name="T3" fmla="*/ 11847 h 15059"/>
                <a:gd name="T4" fmla="*/ 14867 w 16095"/>
                <a:gd name="T5" fmla="*/ 11963 h 15059"/>
                <a:gd name="T6" fmla="*/ 14712 w 16095"/>
                <a:gd name="T7" fmla="*/ 12033 h 15059"/>
                <a:gd name="T8" fmla="*/ 6036 w 16095"/>
                <a:gd name="T9" fmla="*/ 12049 h 15059"/>
                <a:gd name="T10" fmla="*/ 1359 w 16095"/>
                <a:gd name="T11" fmla="*/ 12027 h 15059"/>
                <a:gd name="T12" fmla="*/ 1208 w 16095"/>
                <a:gd name="T13" fmla="*/ 11949 h 15059"/>
                <a:gd name="T14" fmla="*/ 1091 w 16095"/>
                <a:gd name="T15" fmla="*/ 11828 h 15059"/>
                <a:gd name="T16" fmla="*/ 1022 w 16095"/>
                <a:gd name="T17" fmla="*/ 11672 h 15059"/>
                <a:gd name="T18" fmla="*/ 1007 w 16095"/>
                <a:gd name="T19" fmla="*/ 1480 h 15059"/>
                <a:gd name="T20" fmla="*/ 1045 w 16095"/>
                <a:gd name="T21" fmla="*/ 1310 h 15059"/>
                <a:gd name="T22" fmla="*/ 1137 w 16095"/>
                <a:gd name="T23" fmla="*/ 1169 h 15059"/>
                <a:gd name="T24" fmla="*/ 1268 w 16095"/>
                <a:gd name="T25" fmla="*/ 1064 h 15059"/>
                <a:gd name="T26" fmla="*/ 1432 w 16095"/>
                <a:gd name="T27" fmla="*/ 1010 h 15059"/>
                <a:gd name="T28" fmla="*/ 14663 w 16095"/>
                <a:gd name="T29" fmla="*/ 1010 h 15059"/>
                <a:gd name="T30" fmla="*/ 14826 w 16095"/>
                <a:gd name="T31" fmla="*/ 1064 h 15059"/>
                <a:gd name="T32" fmla="*/ 14958 w 16095"/>
                <a:gd name="T33" fmla="*/ 1169 h 15059"/>
                <a:gd name="T34" fmla="*/ 15050 w 16095"/>
                <a:gd name="T35" fmla="*/ 1310 h 15059"/>
                <a:gd name="T36" fmla="*/ 15088 w 16095"/>
                <a:gd name="T37" fmla="*/ 1480 h 15059"/>
                <a:gd name="T38" fmla="*/ 1279 w 16095"/>
                <a:gd name="T39" fmla="*/ 17 h 15059"/>
                <a:gd name="T40" fmla="*/ 790 w 16095"/>
                <a:gd name="T41" fmla="*/ 182 h 15059"/>
                <a:gd name="T42" fmla="*/ 391 w 16095"/>
                <a:gd name="T43" fmla="*/ 493 h 15059"/>
                <a:gd name="T44" fmla="*/ 119 w 16095"/>
                <a:gd name="T45" fmla="*/ 920 h 15059"/>
                <a:gd name="T46" fmla="*/ 2 w 16095"/>
                <a:gd name="T47" fmla="*/ 1429 h 15059"/>
                <a:gd name="T48" fmla="*/ 47 w 16095"/>
                <a:gd name="T49" fmla="*/ 11922 h 15059"/>
                <a:gd name="T50" fmla="*/ 257 w 16095"/>
                <a:gd name="T51" fmla="*/ 12387 h 15059"/>
                <a:gd name="T52" fmla="*/ 604 w 16095"/>
                <a:gd name="T53" fmla="*/ 12752 h 15059"/>
                <a:gd name="T54" fmla="*/ 1056 w 16095"/>
                <a:gd name="T55" fmla="*/ 12984 h 15059"/>
                <a:gd name="T56" fmla="*/ 6539 w 16095"/>
                <a:gd name="T57" fmla="*/ 13053 h 15059"/>
                <a:gd name="T58" fmla="*/ 3299 w 16095"/>
                <a:gd name="T59" fmla="*/ 14106 h 15059"/>
                <a:gd name="T60" fmla="*/ 3180 w 16095"/>
                <a:gd name="T61" fmla="*/ 14188 h 15059"/>
                <a:gd name="T62" fmla="*/ 3089 w 16095"/>
                <a:gd name="T63" fmla="*/ 14299 h 15059"/>
                <a:gd name="T64" fmla="*/ 3034 w 16095"/>
                <a:gd name="T65" fmla="*/ 14431 h 15059"/>
                <a:gd name="T66" fmla="*/ 3019 w 16095"/>
                <a:gd name="T67" fmla="*/ 14583 h 15059"/>
                <a:gd name="T68" fmla="*/ 3057 w 16095"/>
                <a:gd name="T69" fmla="*/ 14753 h 15059"/>
                <a:gd name="T70" fmla="*/ 3149 w 16095"/>
                <a:gd name="T71" fmla="*/ 14894 h 15059"/>
                <a:gd name="T72" fmla="*/ 3280 w 16095"/>
                <a:gd name="T73" fmla="*/ 14999 h 15059"/>
                <a:gd name="T74" fmla="*/ 3444 w 16095"/>
                <a:gd name="T75" fmla="*/ 15053 h 15059"/>
                <a:gd name="T76" fmla="*/ 12651 w 16095"/>
                <a:gd name="T77" fmla="*/ 15053 h 15059"/>
                <a:gd name="T78" fmla="*/ 12814 w 16095"/>
                <a:gd name="T79" fmla="*/ 14999 h 15059"/>
                <a:gd name="T80" fmla="*/ 12946 w 16095"/>
                <a:gd name="T81" fmla="*/ 14894 h 15059"/>
                <a:gd name="T82" fmla="*/ 13038 w 16095"/>
                <a:gd name="T83" fmla="*/ 14753 h 15059"/>
                <a:gd name="T84" fmla="*/ 13076 w 16095"/>
                <a:gd name="T85" fmla="*/ 14583 h 15059"/>
                <a:gd name="T86" fmla="*/ 13061 w 16095"/>
                <a:gd name="T87" fmla="*/ 14431 h 15059"/>
                <a:gd name="T88" fmla="*/ 13006 w 16095"/>
                <a:gd name="T89" fmla="*/ 14299 h 15059"/>
                <a:gd name="T90" fmla="*/ 12915 w 16095"/>
                <a:gd name="T91" fmla="*/ 14188 h 15059"/>
                <a:gd name="T92" fmla="*/ 12796 w 16095"/>
                <a:gd name="T93" fmla="*/ 14106 h 15059"/>
                <a:gd name="T94" fmla="*/ 9556 w 16095"/>
                <a:gd name="T95" fmla="*/ 13053 h 15059"/>
                <a:gd name="T96" fmla="*/ 15039 w 16095"/>
                <a:gd name="T97" fmla="*/ 12984 h 15059"/>
                <a:gd name="T98" fmla="*/ 15491 w 16095"/>
                <a:gd name="T99" fmla="*/ 12752 h 15059"/>
                <a:gd name="T100" fmla="*/ 15838 w 16095"/>
                <a:gd name="T101" fmla="*/ 12387 h 15059"/>
                <a:gd name="T102" fmla="*/ 16048 w 16095"/>
                <a:gd name="T103" fmla="*/ 11922 h 15059"/>
                <a:gd name="T104" fmla="*/ 16093 w 16095"/>
                <a:gd name="T105" fmla="*/ 1429 h 15059"/>
                <a:gd name="T106" fmla="*/ 15976 w 16095"/>
                <a:gd name="T107" fmla="*/ 920 h 15059"/>
                <a:gd name="T108" fmla="*/ 15703 w 16095"/>
                <a:gd name="T109" fmla="*/ 493 h 15059"/>
                <a:gd name="T110" fmla="*/ 15305 w 16095"/>
                <a:gd name="T111" fmla="*/ 182 h 15059"/>
                <a:gd name="T112" fmla="*/ 14815 w 16095"/>
                <a:gd name="T113" fmla="*/ 17 h 15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095" h="15059">
                  <a:moveTo>
                    <a:pt x="15089" y="11547"/>
                  </a:moveTo>
                  <a:lnTo>
                    <a:pt x="15088" y="11573"/>
                  </a:lnTo>
                  <a:lnTo>
                    <a:pt x="15086" y="11598"/>
                  </a:lnTo>
                  <a:lnTo>
                    <a:pt x="15083" y="11623"/>
                  </a:lnTo>
                  <a:lnTo>
                    <a:pt x="15079" y="11648"/>
                  </a:lnTo>
                  <a:lnTo>
                    <a:pt x="15073" y="11672"/>
                  </a:lnTo>
                  <a:lnTo>
                    <a:pt x="15066" y="11696"/>
                  </a:lnTo>
                  <a:lnTo>
                    <a:pt x="15059" y="11719"/>
                  </a:lnTo>
                  <a:lnTo>
                    <a:pt x="15050" y="11743"/>
                  </a:lnTo>
                  <a:lnTo>
                    <a:pt x="15040" y="11765"/>
                  </a:lnTo>
                  <a:lnTo>
                    <a:pt x="15029" y="11786"/>
                  </a:lnTo>
                  <a:lnTo>
                    <a:pt x="15016" y="11807"/>
                  </a:lnTo>
                  <a:lnTo>
                    <a:pt x="15003" y="11828"/>
                  </a:lnTo>
                  <a:lnTo>
                    <a:pt x="14988" y="11847"/>
                  </a:lnTo>
                  <a:lnTo>
                    <a:pt x="14974" y="11866"/>
                  </a:lnTo>
                  <a:lnTo>
                    <a:pt x="14958" y="11884"/>
                  </a:lnTo>
                  <a:lnTo>
                    <a:pt x="14941" y="11902"/>
                  </a:lnTo>
                  <a:lnTo>
                    <a:pt x="14924" y="11918"/>
                  </a:lnTo>
                  <a:lnTo>
                    <a:pt x="14906" y="11934"/>
                  </a:lnTo>
                  <a:lnTo>
                    <a:pt x="14887" y="11949"/>
                  </a:lnTo>
                  <a:lnTo>
                    <a:pt x="14867" y="11963"/>
                  </a:lnTo>
                  <a:lnTo>
                    <a:pt x="14847" y="11977"/>
                  </a:lnTo>
                  <a:lnTo>
                    <a:pt x="14826" y="11989"/>
                  </a:lnTo>
                  <a:lnTo>
                    <a:pt x="14803" y="12000"/>
                  </a:lnTo>
                  <a:lnTo>
                    <a:pt x="14781" y="12010"/>
                  </a:lnTo>
                  <a:lnTo>
                    <a:pt x="14759" y="12019"/>
                  </a:lnTo>
                  <a:lnTo>
                    <a:pt x="14735" y="12027"/>
                  </a:lnTo>
                  <a:lnTo>
                    <a:pt x="14712" y="12033"/>
                  </a:lnTo>
                  <a:lnTo>
                    <a:pt x="14687" y="12039"/>
                  </a:lnTo>
                  <a:lnTo>
                    <a:pt x="14663" y="12043"/>
                  </a:lnTo>
                  <a:lnTo>
                    <a:pt x="14637" y="12047"/>
                  </a:lnTo>
                  <a:lnTo>
                    <a:pt x="14612" y="12048"/>
                  </a:lnTo>
                  <a:lnTo>
                    <a:pt x="14586" y="12049"/>
                  </a:lnTo>
                  <a:lnTo>
                    <a:pt x="10059" y="12049"/>
                  </a:lnTo>
                  <a:lnTo>
                    <a:pt x="6036" y="12049"/>
                  </a:lnTo>
                  <a:lnTo>
                    <a:pt x="1509" y="12049"/>
                  </a:lnTo>
                  <a:lnTo>
                    <a:pt x="1483" y="12048"/>
                  </a:lnTo>
                  <a:lnTo>
                    <a:pt x="1458" y="12047"/>
                  </a:lnTo>
                  <a:lnTo>
                    <a:pt x="1432" y="12043"/>
                  </a:lnTo>
                  <a:lnTo>
                    <a:pt x="1407" y="12039"/>
                  </a:lnTo>
                  <a:lnTo>
                    <a:pt x="1383" y="12033"/>
                  </a:lnTo>
                  <a:lnTo>
                    <a:pt x="1359" y="12027"/>
                  </a:lnTo>
                  <a:lnTo>
                    <a:pt x="1336" y="12019"/>
                  </a:lnTo>
                  <a:lnTo>
                    <a:pt x="1313" y="12010"/>
                  </a:lnTo>
                  <a:lnTo>
                    <a:pt x="1291" y="12000"/>
                  </a:lnTo>
                  <a:lnTo>
                    <a:pt x="1268" y="11989"/>
                  </a:lnTo>
                  <a:lnTo>
                    <a:pt x="1248" y="11977"/>
                  </a:lnTo>
                  <a:lnTo>
                    <a:pt x="1227" y="11963"/>
                  </a:lnTo>
                  <a:lnTo>
                    <a:pt x="1208" y="11949"/>
                  </a:lnTo>
                  <a:lnTo>
                    <a:pt x="1189" y="11934"/>
                  </a:lnTo>
                  <a:lnTo>
                    <a:pt x="1171" y="11918"/>
                  </a:lnTo>
                  <a:lnTo>
                    <a:pt x="1153" y="11902"/>
                  </a:lnTo>
                  <a:lnTo>
                    <a:pt x="1137" y="11884"/>
                  </a:lnTo>
                  <a:lnTo>
                    <a:pt x="1121" y="11866"/>
                  </a:lnTo>
                  <a:lnTo>
                    <a:pt x="1106" y="11847"/>
                  </a:lnTo>
                  <a:lnTo>
                    <a:pt x="1091" y="11828"/>
                  </a:lnTo>
                  <a:lnTo>
                    <a:pt x="1078" y="11807"/>
                  </a:lnTo>
                  <a:lnTo>
                    <a:pt x="1066" y="11786"/>
                  </a:lnTo>
                  <a:lnTo>
                    <a:pt x="1055" y="11765"/>
                  </a:lnTo>
                  <a:lnTo>
                    <a:pt x="1045" y="11743"/>
                  </a:lnTo>
                  <a:lnTo>
                    <a:pt x="1036" y="11719"/>
                  </a:lnTo>
                  <a:lnTo>
                    <a:pt x="1028" y="11696"/>
                  </a:lnTo>
                  <a:lnTo>
                    <a:pt x="1022" y="11672"/>
                  </a:lnTo>
                  <a:lnTo>
                    <a:pt x="1016" y="11648"/>
                  </a:lnTo>
                  <a:lnTo>
                    <a:pt x="1012" y="11623"/>
                  </a:lnTo>
                  <a:lnTo>
                    <a:pt x="1009" y="11598"/>
                  </a:lnTo>
                  <a:lnTo>
                    <a:pt x="1007" y="11573"/>
                  </a:lnTo>
                  <a:lnTo>
                    <a:pt x="1006" y="11547"/>
                  </a:lnTo>
                  <a:lnTo>
                    <a:pt x="1006" y="1506"/>
                  </a:lnTo>
                  <a:lnTo>
                    <a:pt x="1007" y="1480"/>
                  </a:lnTo>
                  <a:lnTo>
                    <a:pt x="1009" y="1455"/>
                  </a:lnTo>
                  <a:lnTo>
                    <a:pt x="1012" y="1430"/>
                  </a:lnTo>
                  <a:lnTo>
                    <a:pt x="1016" y="1405"/>
                  </a:lnTo>
                  <a:lnTo>
                    <a:pt x="1022" y="1381"/>
                  </a:lnTo>
                  <a:lnTo>
                    <a:pt x="1028" y="1356"/>
                  </a:lnTo>
                  <a:lnTo>
                    <a:pt x="1036" y="1333"/>
                  </a:lnTo>
                  <a:lnTo>
                    <a:pt x="1045" y="1310"/>
                  </a:lnTo>
                  <a:lnTo>
                    <a:pt x="1055" y="1288"/>
                  </a:lnTo>
                  <a:lnTo>
                    <a:pt x="1066" y="1267"/>
                  </a:lnTo>
                  <a:lnTo>
                    <a:pt x="1078" y="1246"/>
                  </a:lnTo>
                  <a:lnTo>
                    <a:pt x="1091" y="1225"/>
                  </a:lnTo>
                  <a:lnTo>
                    <a:pt x="1106" y="1206"/>
                  </a:lnTo>
                  <a:lnTo>
                    <a:pt x="1121" y="1187"/>
                  </a:lnTo>
                  <a:lnTo>
                    <a:pt x="1137" y="1169"/>
                  </a:lnTo>
                  <a:lnTo>
                    <a:pt x="1153" y="1151"/>
                  </a:lnTo>
                  <a:lnTo>
                    <a:pt x="1171" y="1135"/>
                  </a:lnTo>
                  <a:lnTo>
                    <a:pt x="1189" y="1119"/>
                  </a:lnTo>
                  <a:lnTo>
                    <a:pt x="1208" y="1103"/>
                  </a:lnTo>
                  <a:lnTo>
                    <a:pt x="1227" y="1090"/>
                  </a:lnTo>
                  <a:lnTo>
                    <a:pt x="1248" y="1077"/>
                  </a:lnTo>
                  <a:lnTo>
                    <a:pt x="1268" y="1064"/>
                  </a:lnTo>
                  <a:lnTo>
                    <a:pt x="1291" y="1053"/>
                  </a:lnTo>
                  <a:lnTo>
                    <a:pt x="1313" y="1043"/>
                  </a:lnTo>
                  <a:lnTo>
                    <a:pt x="1336" y="1034"/>
                  </a:lnTo>
                  <a:lnTo>
                    <a:pt x="1359" y="1027"/>
                  </a:lnTo>
                  <a:lnTo>
                    <a:pt x="1383" y="1020"/>
                  </a:lnTo>
                  <a:lnTo>
                    <a:pt x="1407" y="1014"/>
                  </a:lnTo>
                  <a:lnTo>
                    <a:pt x="1432" y="1010"/>
                  </a:lnTo>
                  <a:lnTo>
                    <a:pt x="1458" y="1007"/>
                  </a:lnTo>
                  <a:lnTo>
                    <a:pt x="1483" y="1005"/>
                  </a:lnTo>
                  <a:lnTo>
                    <a:pt x="1509" y="1004"/>
                  </a:lnTo>
                  <a:lnTo>
                    <a:pt x="14586" y="1004"/>
                  </a:lnTo>
                  <a:lnTo>
                    <a:pt x="14612" y="1005"/>
                  </a:lnTo>
                  <a:lnTo>
                    <a:pt x="14637" y="1007"/>
                  </a:lnTo>
                  <a:lnTo>
                    <a:pt x="14663" y="1010"/>
                  </a:lnTo>
                  <a:lnTo>
                    <a:pt x="14687" y="1014"/>
                  </a:lnTo>
                  <a:lnTo>
                    <a:pt x="14712" y="1020"/>
                  </a:lnTo>
                  <a:lnTo>
                    <a:pt x="14735" y="1027"/>
                  </a:lnTo>
                  <a:lnTo>
                    <a:pt x="14759" y="1034"/>
                  </a:lnTo>
                  <a:lnTo>
                    <a:pt x="14781" y="1043"/>
                  </a:lnTo>
                  <a:lnTo>
                    <a:pt x="14803" y="1053"/>
                  </a:lnTo>
                  <a:lnTo>
                    <a:pt x="14826" y="1064"/>
                  </a:lnTo>
                  <a:lnTo>
                    <a:pt x="14847" y="1077"/>
                  </a:lnTo>
                  <a:lnTo>
                    <a:pt x="14867" y="1090"/>
                  </a:lnTo>
                  <a:lnTo>
                    <a:pt x="14887" y="1103"/>
                  </a:lnTo>
                  <a:lnTo>
                    <a:pt x="14906" y="1119"/>
                  </a:lnTo>
                  <a:lnTo>
                    <a:pt x="14924" y="1135"/>
                  </a:lnTo>
                  <a:lnTo>
                    <a:pt x="14941" y="1151"/>
                  </a:lnTo>
                  <a:lnTo>
                    <a:pt x="14958" y="1169"/>
                  </a:lnTo>
                  <a:lnTo>
                    <a:pt x="14974" y="1187"/>
                  </a:lnTo>
                  <a:lnTo>
                    <a:pt x="14988" y="1206"/>
                  </a:lnTo>
                  <a:lnTo>
                    <a:pt x="15003" y="1225"/>
                  </a:lnTo>
                  <a:lnTo>
                    <a:pt x="15016" y="1246"/>
                  </a:lnTo>
                  <a:lnTo>
                    <a:pt x="15029" y="1267"/>
                  </a:lnTo>
                  <a:lnTo>
                    <a:pt x="15040" y="1288"/>
                  </a:lnTo>
                  <a:lnTo>
                    <a:pt x="15050" y="1310"/>
                  </a:lnTo>
                  <a:lnTo>
                    <a:pt x="15059" y="1333"/>
                  </a:lnTo>
                  <a:lnTo>
                    <a:pt x="15066" y="1356"/>
                  </a:lnTo>
                  <a:lnTo>
                    <a:pt x="15073" y="1381"/>
                  </a:lnTo>
                  <a:lnTo>
                    <a:pt x="15079" y="1405"/>
                  </a:lnTo>
                  <a:lnTo>
                    <a:pt x="15083" y="1430"/>
                  </a:lnTo>
                  <a:lnTo>
                    <a:pt x="15086" y="1455"/>
                  </a:lnTo>
                  <a:lnTo>
                    <a:pt x="15088" y="1480"/>
                  </a:lnTo>
                  <a:lnTo>
                    <a:pt x="15089" y="1506"/>
                  </a:lnTo>
                  <a:lnTo>
                    <a:pt x="15089" y="11547"/>
                  </a:lnTo>
                  <a:close/>
                  <a:moveTo>
                    <a:pt x="14586" y="0"/>
                  </a:moveTo>
                  <a:lnTo>
                    <a:pt x="1509" y="0"/>
                  </a:lnTo>
                  <a:lnTo>
                    <a:pt x="1431" y="2"/>
                  </a:lnTo>
                  <a:lnTo>
                    <a:pt x="1354" y="8"/>
                  </a:lnTo>
                  <a:lnTo>
                    <a:pt x="1279" y="17"/>
                  </a:lnTo>
                  <a:lnTo>
                    <a:pt x="1204" y="30"/>
                  </a:lnTo>
                  <a:lnTo>
                    <a:pt x="1132" y="47"/>
                  </a:lnTo>
                  <a:lnTo>
                    <a:pt x="1060" y="67"/>
                  </a:lnTo>
                  <a:lnTo>
                    <a:pt x="990" y="91"/>
                  </a:lnTo>
                  <a:lnTo>
                    <a:pt x="921" y="118"/>
                  </a:lnTo>
                  <a:lnTo>
                    <a:pt x="854" y="149"/>
                  </a:lnTo>
                  <a:lnTo>
                    <a:pt x="790" y="182"/>
                  </a:lnTo>
                  <a:lnTo>
                    <a:pt x="726" y="218"/>
                  </a:lnTo>
                  <a:lnTo>
                    <a:pt x="665" y="257"/>
                  </a:lnTo>
                  <a:lnTo>
                    <a:pt x="606" y="299"/>
                  </a:lnTo>
                  <a:lnTo>
                    <a:pt x="549" y="344"/>
                  </a:lnTo>
                  <a:lnTo>
                    <a:pt x="494" y="392"/>
                  </a:lnTo>
                  <a:lnTo>
                    <a:pt x="442" y="441"/>
                  </a:lnTo>
                  <a:lnTo>
                    <a:pt x="391" y="493"/>
                  </a:lnTo>
                  <a:lnTo>
                    <a:pt x="344" y="548"/>
                  </a:lnTo>
                  <a:lnTo>
                    <a:pt x="300" y="605"/>
                  </a:lnTo>
                  <a:lnTo>
                    <a:pt x="258" y="664"/>
                  </a:lnTo>
                  <a:lnTo>
                    <a:pt x="218" y="725"/>
                  </a:lnTo>
                  <a:lnTo>
                    <a:pt x="182" y="788"/>
                  </a:lnTo>
                  <a:lnTo>
                    <a:pt x="149" y="853"/>
                  </a:lnTo>
                  <a:lnTo>
                    <a:pt x="119" y="920"/>
                  </a:lnTo>
                  <a:lnTo>
                    <a:pt x="92" y="988"/>
                  </a:lnTo>
                  <a:lnTo>
                    <a:pt x="67" y="1058"/>
                  </a:lnTo>
                  <a:lnTo>
                    <a:pt x="47" y="1130"/>
                  </a:lnTo>
                  <a:lnTo>
                    <a:pt x="30" y="1203"/>
                  </a:lnTo>
                  <a:lnTo>
                    <a:pt x="17" y="1277"/>
                  </a:lnTo>
                  <a:lnTo>
                    <a:pt x="8" y="1352"/>
                  </a:lnTo>
                  <a:lnTo>
                    <a:pt x="2" y="1429"/>
                  </a:lnTo>
                  <a:lnTo>
                    <a:pt x="0" y="1506"/>
                  </a:lnTo>
                  <a:lnTo>
                    <a:pt x="0" y="11547"/>
                  </a:lnTo>
                  <a:lnTo>
                    <a:pt x="2" y="11624"/>
                  </a:lnTo>
                  <a:lnTo>
                    <a:pt x="8" y="11700"/>
                  </a:lnTo>
                  <a:lnTo>
                    <a:pt x="17" y="11776"/>
                  </a:lnTo>
                  <a:lnTo>
                    <a:pt x="30" y="11850"/>
                  </a:lnTo>
                  <a:lnTo>
                    <a:pt x="47" y="11922"/>
                  </a:lnTo>
                  <a:lnTo>
                    <a:pt x="67" y="11994"/>
                  </a:lnTo>
                  <a:lnTo>
                    <a:pt x="92" y="12064"/>
                  </a:lnTo>
                  <a:lnTo>
                    <a:pt x="118" y="12132"/>
                  </a:lnTo>
                  <a:lnTo>
                    <a:pt x="148" y="12198"/>
                  </a:lnTo>
                  <a:lnTo>
                    <a:pt x="181" y="12264"/>
                  </a:lnTo>
                  <a:lnTo>
                    <a:pt x="217" y="12326"/>
                  </a:lnTo>
                  <a:lnTo>
                    <a:pt x="257" y="12387"/>
                  </a:lnTo>
                  <a:lnTo>
                    <a:pt x="299" y="12446"/>
                  </a:lnTo>
                  <a:lnTo>
                    <a:pt x="343" y="12504"/>
                  </a:lnTo>
                  <a:lnTo>
                    <a:pt x="390" y="12558"/>
                  </a:lnTo>
                  <a:lnTo>
                    <a:pt x="441" y="12610"/>
                  </a:lnTo>
                  <a:lnTo>
                    <a:pt x="493" y="12660"/>
                  </a:lnTo>
                  <a:lnTo>
                    <a:pt x="547" y="12707"/>
                  </a:lnTo>
                  <a:lnTo>
                    <a:pt x="604" y="12752"/>
                  </a:lnTo>
                  <a:lnTo>
                    <a:pt x="663" y="12794"/>
                  </a:lnTo>
                  <a:lnTo>
                    <a:pt x="724" y="12833"/>
                  </a:lnTo>
                  <a:lnTo>
                    <a:pt x="787" y="12869"/>
                  </a:lnTo>
                  <a:lnTo>
                    <a:pt x="852" y="12902"/>
                  </a:lnTo>
                  <a:lnTo>
                    <a:pt x="918" y="12933"/>
                  </a:lnTo>
                  <a:lnTo>
                    <a:pt x="987" y="12959"/>
                  </a:lnTo>
                  <a:lnTo>
                    <a:pt x="1056" y="12984"/>
                  </a:lnTo>
                  <a:lnTo>
                    <a:pt x="1128" y="13004"/>
                  </a:lnTo>
                  <a:lnTo>
                    <a:pt x="1201" y="13021"/>
                  </a:lnTo>
                  <a:lnTo>
                    <a:pt x="1275" y="13035"/>
                  </a:lnTo>
                  <a:lnTo>
                    <a:pt x="1350" y="13044"/>
                  </a:lnTo>
                  <a:lnTo>
                    <a:pt x="1426" y="13050"/>
                  </a:lnTo>
                  <a:lnTo>
                    <a:pt x="1504" y="13053"/>
                  </a:lnTo>
                  <a:lnTo>
                    <a:pt x="6539" y="13053"/>
                  </a:lnTo>
                  <a:lnTo>
                    <a:pt x="6539" y="13663"/>
                  </a:lnTo>
                  <a:lnTo>
                    <a:pt x="3399" y="14070"/>
                  </a:lnTo>
                  <a:lnTo>
                    <a:pt x="3378" y="14076"/>
                  </a:lnTo>
                  <a:lnTo>
                    <a:pt x="3358" y="14082"/>
                  </a:lnTo>
                  <a:lnTo>
                    <a:pt x="3338" y="14090"/>
                  </a:lnTo>
                  <a:lnTo>
                    <a:pt x="3319" y="14098"/>
                  </a:lnTo>
                  <a:lnTo>
                    <a:pt x="3299" y="14106"/>
                  </a:lnTo>
                  <a:lnTo>
                    <a:pt x="3280" y="14116"/>
                  </a:lnTo>
                  <a:lnTo>
                    <a:pt x="3262" y="14126"/>
                  </a:lnTo>
                  <a:lnTo>
                    <a:pt x="3245" y="14137"/>
                  </a:lnTo>
                  <a:lnTo>
                    <a:pt x="3228" y="14149"/>
                  </a:lnTo>
                  <a:lnTo>
                    <a:pt x="3211" y="14161"/>
                  </a:lnTo>
                  <a:lnTo>
                    <a:pt x="3196" y="14174"/>
                  </a:lnTo>
                  <a:lnTo>
                    <a:pt x="3180" y="14188"/>
                  </a:lnTo>
                  <a:lnTo>
                    <a:pt x="3166" y="14203"/>
                  </a:lnTo>
                  <a:lnTo>
                    <a:pt x="3151" y="14217"/>
                  </a:lnTo>
                  <a:lnTo>
                    <a:pt x="3138" y="14233"/>
                  </a:lnTo>
                  <a:lnTo>
                    <a:pt x="3124" y="14249"/>
                  </a:lnTo>
                  <a:lnTo>
                    <a:pt x="3112" y="14265"/>
                  </a:lnTo>
                  <a:lnTo>
                    <a:pt x="3100" y="14282"/>
                  </a:lnTo>
                  <a:lnTo>
                    <a:pt x="3089" y="14299"/>
                  </a:lnTo>
                  <a:lnTo>
                    <a:pt x="3079" y="14316"/>
                  </a:lnTo>
                  <a:lnTo>
                    <a:pt x="3070" y="14335"/>
                  </a:lnTo>
                  <a:lnTo>
                    <a:pt x="3061" y="14353"/>
                  </a:lnTo>
                  <a:lnTo>
                    <a:pt x="3053" y="14372"/>
                  </a:lnTo>
                  <a:lnTo>
                    <a:pt x="3046" y="14391"/>
                  </a:lnTo>
                  <a:lnTo>
                    <a:pt x="3039" y="14411"/>
                  </a:lnTo>
                  <a:lnTo>
                    <a:pt x="3034" y="14431"/>
                  </a:lnTo>
                  <a:lnTo>
                    <a:pt x="3029" y="14452"/>
                  </a:lnTo>
                  <a:lnTo>
                    <a:pt x="3025" y="14473"/>
                  </a:lnTo>
                  <a:lnTo>
                    <a:pt x="3022" y="14493"/>
                  </a:lnTo>
                  <a:lnTo>
                    <a:pt x="3020" y="14514"/>
                  </a:lnTo>
                  <a:lnTo>
                    <a:pt x="3018" y="14536"/>
                  </a:lnTo>
                  <a:lnTo>
                    <a:pt x="3018" y="14557"/>
                  </a:lnTo>
                  <a:lnTo>
                    <a:pt x="3019" y="14583"/>
                  </a:lnTo>
                  <a:lnTo>
                    <a:pt x="3020" y="14608"/>
                  </a:lnTo>
                  <a:lnTo>
                    <a:pt x="3024" y="14633"/>
                  </a:lnTo>
                  <a:lnTo>
                    <a:pt x="3028" y="14658"/>
                  </a:lnTo>
                  <a:lnTo>
                    <a:pt x="3034" y="14682"/>
                  </a:lnTo>
                  <a:lnTo>
                    <a:pt x="3040" y="14707"/>
                  </a:lnTo>
                  <a:lnTo>
                    <a:pt x="3048" y="14730"/>
                  </a:lnTo>
                  <a:lnTo>
                    <a:pt x="3057" y="14753"/>
                  </a:lnTo>
                  <a:lnTo>
                    <a:pt x="3067" y="14775"/>
                  </a:lnTo>
                  <a:lnTo>
                    <a:pt x="3078" y="14797"/>
                  </a:lnTo>
                  <a:lnTo>
                    <a:pt x="3090" y="14818"/>
                  </a:lnTo>
                  <a:lnTo>
                    <a:pt x="3103" y="14838"/>
                  </a:lnTo>
                  <a:lnTo>
                    <a:pt x="3117" y="14857"/>
                  </a:lnTo>
                  <a:lnTo>
                    <a:pt x="3132" y="14876"/>
                  </a:lnTo>
                  <a:lnTo>
                    <a:pt x="3149" y="14894"/>
                  </a:lnTo>
                  <a:lnTo>
                    <a:pt x="3165" y="14912"/>
                  </a:lnTo>
                  <a:lnTo>
                    <a:pt x="3183" y="14928"/>
                  </a:lnTo>
                  <a:lnTo>
                    <a:pt x="3201" y="14945"/>
                  </a:lnTo>
                  <a:lnTo>
                    <a:pt x="3220" y="14960"/>
                  </a:lnTo>
                  <a:lnTo>
                    <a:pt x="3239" y="14974"/>
                  </a:lnTo>
                  <a:lnTo>
                    <a:pt x="3260" y="14987"/>
                  </a:lnTo>
                  <a:lnTo>
                    <a:pt x="3280" y="14999"/>
                  </a:lnTo>
                  <a:lnTo>
                    <a:pt x="3302" y="15010"/>
                  </a:lnTo>
                  <a:lnTo>
                    <a:pt x="3325" y="15020"/>
                  </a:lnTo>
                  <a:lnTo>
                    <a:pt x="3348" y="15029"/>
                  </a:lnTo>
                  <a:lnTo>
                    <a:pt x="3371" y="15037"/>
                  </a:lnTo>
                  <a:lnTo>
                    <a:pt x="3395" y="15043"/>
                  </a:lnTo>
                  <a:lnTo>
                    <a:pt x="3419" y="15049"/>
                  </a:lnTo>
                  <a:lnTo>
                    <a:pt x="3444" y="15053"/>
                  </a:lnTo>
                  <a:lnTo>
                    <a:pt x="3469" y="15056"/>
                  </a:lnTo>
                  <a:lnTo>
                    <a:pt x="3495" y="15058"/>
                  </a:lnTo>
                  <a:lnTo>
                    <a:pt x="3521" y="15059"/>
                  </a:lnTo>
                  <a:lnTo>
                    <a:pt x="12574" y="15059"/>
                  </a:lnTo>
                  <a:lnTo>
                    <a:pt x="12600" y="15058"/>
                  </a:lnTo>
                  <a:lnTo>
                    <a:pt x="12626" y="15056"/>
                  </a:lnTo>
                  <a:lnTo>
                    <a:pt x="12651" y="15053"/>
                  </a:lnTo>
                  <a:lnTo>
                    <a:pt x="12676" y="15049"/>
                  </a:lnTo>
                  <a:lnTo>
                    <a:pt x="12700" y="15043"/>
                  </a:lnTo>
                  <a:lnTo>
                    <a:pt x="12724" y="15037"/>
                  </a:lnTo>
                  <a:lnTo>
                    <a:pt x="12747" y="15029"/>
                  </a:lnTo>
                  <a:lnTo>
                    <a:pt x="12770" y="15020"/>
                  </a:lnTo>
                  <a:lnTo>
                    <a:pt x="12793" y="15010"/>
                  </a:lnTo>
                  <a:lnTo>
                    <a:pt x="12814" y="14999"/>
                  </a:lnTo>
                  <a:lnTo>
                    <a:pt x="12835" y="14987"/>
                  </a:lnTo>
                  <a:lnTo>
                    <a:pt x="12856" y="14974"/>
                  </a:lnTo>
                  <a:lnTo>
                    <a:pt x="12875" y="14960"/>
                  </a:lnTo>
                  <a:lnTo>
                    <a:pt x="12894" y="14945"/>
                  </a:lnTo>
                  <a:lnTo>
                    <a:pt x="12912" y="14928"/>
                  </a:lnTo>
                  <a:lnTo>
                    <a:pt x="12930" y="14912"/>
                  </a:lnTo>
                  <a:lnTo>
                    <a:pt x="12946" y="14894"/>
                  </a:lnTo>
                  <a:lnTo>
                    <a:pt x="12963" y="14876"/>
                  </a:lnTo>
                  <a:lnTo>
                    <a:pt x="12978" y="14857"/>
                  </a:lnTo>
                  <a:lnTo>
                    <a:pt x="12992" y="14838"/>
                  </a:lnTo>
                  <a:lnTo>
                    <a:pt x="13005" y="14818"/>
                  </a:lnTo>
                  <a:lnTo>
                    <a:pt x="13017" y="14797"/>
                  </a:lnTo>
                  <a:lnTo>
                    <a:pt x="13028" y="14775"/>
                  </a:lnTo>
                  <a:lnTo>
                    <a:pt x="13038" y="14753"/>
                  </a:lnTo>
                  <a:lnTo>
                    <a:pt x="13047" y="14730"/>
                  </a:lnTo>
                  <a:lnTo>
                    <a:pt x="13055" y="14707"/>
                  </a:lnTo>
                  <a:lnTo>
                    <a:pt x="13061" y="14682"/>
                  </a:lnTo>
                  <a:lnTo>
                    <a:pt x="13067" y="14658"/>
                  </a:lnTo>
                  <a:lnTo>
                    <a:pt x="13071" y="14633"/>
                  </a:lnTo>
                  <a:lnTo>
                    <a:pt x="13074" y="14608"/>
                  </a:lnTo>
                  <a:lnTo>
                    <a:pt x="13076" y="14583"/>
                  </a:lnTo>
                  <a:lnTo>
                    <a:pt x="13077" y="14557"/>
                  </a:lnTo>
                  <a:lnTo>
                    <a:pt x="13077" y="14536"/>
                  </a:lnTo>
                  <a:lnTo>
                    <a:pt x="13075" y="14514"/>
                  </a:lnTo>
                  <a:lnTo>
                    <a:pt x="13073" y="14493"/>
                  </a:lnTo>
                  <a:lnTo>
                    <a:pt x="13070" y="14473"/>
                  </a:lnTo>
                  <a:lnTo>
                    <a:pt x="13066" y="14452"/>
                  </a:lnTo>
                  <a:lnTo>
                    <a:pt x="13061" y="14431"/>
                  </a:lnTo>
                  <a:lnTo>
                    <a:pt x="13056" y="14411"/>
                  </a:lnTo>
                  <a:lnTo>
                    <a:pt x="13049" y="14391"/>
                  </a:lnTo>
                  <a:lnTo>
                    <a:pt x="13042" y="14372"/>
                  </a:lnTo>
                  <a:lnTo>
                    <a:pt x="13034" y="14353"/>
                  </a:lnTo>
                  <a:lnTo>
                    <a:pt x="13025" y="14335"/>
                  </a:lnTo>
                  <a:lnTo>
                    <a:pt x="13016" y="14316"/>
                  </a:lnTo>
                  <a:lnTo>
                    <a:pt x="13006" y="14299"/>
                  </a:lnTo>
                  <a:lnTo>
                    <a:pt x="12995" y="14282"/>
                  </a:lnTo>
                  <a:lnTo>
                    <a:pt x="12983" y="14265"/>
                  </a:lnTo>
                  <a:lnTo>
                    <a:pt x="12971" y="14249"/>
                  </a:lnTo>
                  <a:lnTo>
                    <a:pt x="12957" y="14233"/>
                  </a:lnTo>
                  <a:lnTo>
                    <a:pt x="12944" y="14217"/>
                  </a:lnTo>
                  <a:lnTo>
                    <a:pt x="12930" y="14203"/>
                  </a:lnTo>
                  <a:lnTo>
                    <a:pt x="12915" y="14188"/>
                  </a:lnTo>
                  <a:lnTo>
                    <a:pt x="12900" y="14174"/>
                  </a:lnTo>
                  <a:lnTo>
                    <a:pt x="12884" y="14161"/>
                  </a:lnTo>
                  <a:lnTo>
                    <a:pt x="12867" y="14149"/>
                  </a:lnTo>
                  <a:lnTo>
                    <a:pt x="12850" y="14137"/>
                  </a:lnTo>
                  <a:lnTo>
                    <a:pt x="12833" y="14126"/>
                  </a:lnTo>
                  <a:lnTo>
                    <a:pt x="12815" y="14116"/>
                  </a:lnTo>
                  <a:lnTo>
                    <a:pt x="12796" y="14106"/>
                  </a:lnTo>
                  <a:lnTo>
                    <a:pt x="12776" y="14098"/>
                  </a:lnTo>
                  <a:lnTo>
                    <a:pt x="12757" y="14090"/>
                  </a:lnTo>
                  <a:lnTo>
                    <a:pt x="12737" y="14082"/>
                  </a:lnTo>
                  <a:lnTo>
                    <a:pt x="12717" y="14076"/>
                  </a:lnTo>
                  <a:lnTo>
                    <a:pt x="12696" y="14070"/>
                  </a:lnTo>
                  <a:lnTo>
                    <a:pt x="9556" y="13663"/>
                  </a:lnTo>
                  <a:lnTo>
                    <a:pt x="9556" y="13053"/>
                  </a:lnTo>
                  <a:lnTo>
                    <a:pt x="14591" y="13053"/>
                  </a:lnTo>
                  <a:lnTo>
                    <a:pt x="14669" y="13050"/>
                  </a:lnTo>
                  <a:lnTo>
                    <a:pt x="14745" y="13044"/>
                  </a:lnTo>
                  <a:lnTo>
                    <a:pt x="14820" y="13035"/>
                  </a:lnTo>
                  <a:lnTo>
                    <a:pt x="14894" y="13021"/>
                  </a:lnTo>
                  <a:lnTo>
                    <a:pt x="14967" y="13004"/>
                  </a:lnTo>
                  <a:lnTo>
                    <a:pt x="15039" y="12984"/>
                  </a:lnTo>
                  <a:lnTo>
                    <a:pt x="15108" y="12959"/>
                  </a:lnTo>
                  <a:lnTo>
                    <a:pt x="15177" y="12933"/>
                  </a:lnTo>
                  <a:lnTo>
                    <a:pt x="15243" y="12902"/>
                  </a:lnTo>
                  <a:lnTo>
                    <a:pt x="15308" y="12869"/>
                  </a:lnTo>
                  <a:lnTo>
                    <a:pt x="15371" y="12833"/>
                  </a:lnTo>
                  <a:lnTo>
                    <a:pt x="15432" y="12794"/>
                  </a:lnTo>
                  <a:lnTo>
                    <a:pt x="15491" y="12752"/>
                  </a:lnTo>
                  <a:lnTo>
                    <a:pt x="15548" y="12707"/>
                  </a:lnTo>
                  <a:lnTo>
                    <a:pt x="15602" y="12660"/>
                  </a:lnTo>
                  <a:lnTo>
                    <a:pt x="15654" y="12610"/>
                  </a:lnTo>
                  <a:lnTo>
                    <a:pt x="15705" y="12558"/>
                  </a:lnTo>
                  <a:lnTo>
                    <a:pt x="15752" y="12504"/>
                  </a:lnTo>
                  <a:lnTo>
                    <a:pt x="15796" y="12446"/>
                  </a:lnTo>
                  <a:lnTo>
                    <a:pt x="15838" y="12387"/>
                  </a:lnTo>
                  <a:lnTo>
                    <a:pt x="15878" y="12326"/>
                  </a:lnTo>
                  <a:lnTo>
                    <a:pt x="15914" y="12264"/>
                  </a:lnTo>
                  <a:lnTo>
                    <a:pt x="15947" y="12198"/>
                  </a:lnTo>
                  <a:lnTo>
                    <a:pt x="15977" y="12132"/>
                  </a:lnTo>
                  <a:lnTo>
                    <a:pt x="16003" y="12064"/>
                  </a:lnTo>
                  <a:lnTo>
                    <a:pt x="16028" y="11994"/>
                  </a:lnTo>
                  <a:lnTo>
                    <a:pt x="16048" y="11922"/>
                  </a:lnTo>
                  <a:lnTo>
                    <a:pt x="16065" y="11850"/>
                  </a:lnTo>
                  <a:lnTo>
                    <a:pt x="16078" y="11776"/>
                  </a:lnTo>
                  <a:lnTo>
                    <a:pt x="16087" y="11700"/>
                  </a:lnTo>
                  <a:lnTo>
                    <a:pt x="16093" y="11624"/>
                  </a:lnTo>
                  <a:lnTo>
                    <a:pt x="16095" y="11547"/>
                  </a:lnTo>
                  <a:lnTo>
                    <a:pt x="16095" y="1506"/>
                  </a:lnTo>
                  <a:lnTo>
                    <a:pt x="16093" y="1429"/>
                  </a:lnTo>
                  <a:lnTo>
                    <a:pt x="16087" y="1352"/>
                  </a:lnTo>
                  <a:lnTo>
                    <a:pt x="16078" y="1277"/>
                  </a:lnTo>
                  <a:lnTo>
                    <a:pt x="16064" y="1203"/>
                  </a:lnTo>
                  <a:lnTo>
                    <a:pt x="16048" y="1130"/>
                  </a:lnTo>
                  <a:lnTo>
                    <a:pt x="16028" y="1058"/>
                  </a:lnTo>
                  <a:lnTo>
                    <a:pt x="16003" y="988"/>
                  </a:lnTo>
                  <a:lnTo>
                    <a:pt x="15976" y="920"/>
                  </a:lnTo>
                  <a:lnTo>
                    <a:pt x="15946" y="853"/>
                  </a:lnTo>
                  <a:lnTo>
                    <a:pt x="15913" y="788"/>
                  </a:lnTo>
                  <a:lnTo>
                    <a:pt x="15877" y="725"/>
                  </a:lnTo>
                  <a:lnTo>
                    <a:pt x="15837" y="664"/>
                  </a:lnTo>
                  <a:lnTo>
                    <a:pt x="15795" y="605"/>
                  </a:lnTo>
                  <a:lnTo>
                    <a:pt x="15750" y="548"/>
                  </a:lnTo>
                  <a:lnTo>
                    <a:pt x="15703" y="493"/>
                  </a:lnTo>
                  <a:lnTo>
                    <a:pt x="15652" y="441"/>
                  </a:lnTo>
                  <a:lnTo>
                    <a:pt x="15600" y="392"/>
                  </a:lnTo>
                  <a:lnTo>
                    <a:pt x="15546" y="344"/>
                  </a:lnTo>
                  <a:lnTo>
                    <a:pt x="15488" y="299"/>
                  </a:lnTo>
                  <a:lnTo>
                    <a:pt x="15429" y="257"/>
                  </a:lnTo>
                  <a:lnTo>
                    <a:pt x="15369" y="218"/>
                  </a:lnTo>
                  <a:lnTo>
                    <a:pt x="15305" y="182"/>
                  </a:lnTo>
                  <a:lnTo>
                    <a:pt x="15240" y="149"/>
                  </a:lnTo>
                  <a:lnTo>
                    <a:pt x="15174" y="118"/>
                  </a:lnTo>
                  <a:lnTo>
                    <a:pt x="15105" y="91"/>
                  </a:lnTo>
                  <a:lnTo>
                    <a:pt x="15035" y="67"/>
                  </a:lnTo>
                  <a:lnTo>
                    <a:pt x="14963" y="47"/>
                  </a:lnTo>
                  <a:lnTo>
                    <a:pt x="14890" y="30"/>
                  </a:lnTo>
                  <a:lnTo>
                    <a:pt x="14815" y="17"/>
                  </a:lnTo>
                  <a:lnTo>
                    <a:pt x="14740" y="8"/>
                  </a:lnTo>
                  <a:lnTo>
                    <a:pt x="14664" y="2"/>
                  </a:lnTo>
                  <a:lnTo>
                    <a:pt x="1458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47" name="Group 46"/>
          <p:cNvGrpSpPr/>
          <p:nvPr/>
        </p:nvGrpSpPr>
        <p:grpSpPr>
          <a:xfrm>
            <a:off x="5459614" y="3466569"/>
            <a:ext cx="447165" cy="446140"/>
            <a:chOff x="2790825" y="4152900"/>
            <a:chExt cx="692150" cy="690563"/>
          </a:xfrm>
          <a:solidFill>
            <a:schemeClr val="bg1"/>
          </a:solidFill>
        </p:grpSpPr>
        <p:sp>
          <p:nvSpPr>
            <p:cNvPr id="48" name="Freeform 200"/>
            <p:cNvSpPr>
              <a:spLocks noEditPoints="1"/>
            </p:cNvSpPr>
            <p:nvPr/>
          </p:nvSpPr>
          <p:spPr bwMode="auto">
            <a:xfrm>
              <a:off x="2790825" y="4152900"/>
              <a:ext cx="692150" cy="690563"/>
            </a:xfrm>
            <a:custGeom>
              <a:avLst/>
              <a:gdLst>
                <a:gd name="T0" fmla="*/ 3529 w 16132"/>
                <a:gd name="T1" fmla="*/ 12574 h 16095"/>
                <a:gd name="T2" fmla="*/ 1156 w 16132"/>
                <a:gd name="T3" fmla="*/ 9639 h 16095"/>
                <a:gd name="T4" fmla="*/ 3459 w 16132"/>
                <a:gd name="T5" fmla="*/ 6841 h 16095"/>
                <a:gd name="T6" fmla="*/ 6612 w 16132"/>
                <a:gd name="T7" fmla="*/ 4902 h 16095"/>
                <a:gd name="T8" fmla="*/ 9339 w 16132"/>
                <a:gd name="T9" fmla="*/ 2534 h 16095"/>
                <a:gd name="T10" fmla="*/ 11655 w 16132"/>
                <a:gd name="T11" fmla="*/ 2575 h 16095"/>
                <a:gd name="T12" fmla="*/ 14497 w 16132"/>
                <a:gd name="T13" fmla="*/ 5410 h 16095"/>
                <a:gd name="T14" fmla="*/ 13598 w 16132"/>
                <a:gd name="T15" fmla="*/ 8480 h 16095"/>
                <a:gd name="T16" fmla="*/ 10587 w 16132"/>
                <a:gd name="T17" fmla="*/ 10562 h 16095"/>
                <a:gd name="T18" fmla="*/ 7575 w 16132"/>
                <a:gd name="T19" fmla="*/ 12645 h 16095"/>
                <a:gd name="T20" fmla="*/ 10795 w 16132"/>
                <a:gd name="T21" fmla="*/ 295 h 16095"/>
                <a:gd name="T22" fmla="*/ 10560 w 16132"/>
                <a:gd name="T23" fmla="*/ 121 h 16095"/>
                <a:gd name="T24" fmla="*/ 10290 w 16132"/>
                <a:gd name="T25" fmla="*/ 22 h 16095"/>
                <a:gd name="T26" fmla="*/ 10002 w 16132"/>
                <a:gd name="T27" fmla="*/ 3 h 16095"/>
                <a:gd name="T28" fmla="*/ 9708 w 16132"/>
                <a:gd name="T29" fmla="*/ 71 h 16095"/>
                <a:gd name="T30" fmla="*/ 9445 w 16132"/>
                <a:gd name="T31" fmla="*/ 226 h 16095"/>
                <a:gd name="T32" fmla="*/ 9253 w 16132"/>
                <a:gd name="T33" fmla="*/ 434 h 16095"/>
                <a:gd name="T34" fmla="*/ 9129 w 16132"/>
                <a:gd name="T35" fmla="*/ 679 h 16095"/>
                <a:gd name="T36" fmla="*/ 8916 w 16132"/>
                <a:gd name="T37" fmla="*/ 1244 h 16095"/>
                <a:gd name="T38" fmla="*/ 8610 w 16132"/>
                <a:gd name="T39" fmla="*/ 1810 h 16095"/>
                <a:gd name="T40" fmla="*/ 8220 w 16132"/>
                <a:gd name="T41" fmla="*/ 2338 h 16095"/>
                <a:gd name="T42" fmla="*/ 7686 w 16132"/>
                <a:gd name="T43" fmla="*/ 2886 h 16095"/>
                <a:gd name="T44" fmla="*/ 6944 w 16132"/>
                <a:gd name="T45" fmla="*/ 3480 h 16095"/>
                <a:gd name="T46" fmla="*/ 6121 w 16132"/>
                <a:gd name="T47" fmla="*/ 4023 h 16095"/>
                <a:gd name="T48" fmla="*/ 4611 w 16132"/>
                <a:gd name="T49" fmla="*/ 4912 h 16095"/>
                <a:gd name="T50" fmla="*/ 3435 w 16132"/>
                <a:gd name="T51" fmla="*/ 5632 h 16095"/>
                <a:gd name="T52" fmla="*/ 2514 w 16132"/>
                <a:gd name="T53" fmla="*/ 6295 h 16095"/>
                <a:gd name="T54" fmla="*/ 1677 w 16132"/>
                <a:gd name="T55" fmla="*/ 7047 h 16095"/>
                <a:gd name="T56" fmla="*/ 1059 w 16132"/>
                <a:gd name="T57" fmla="*/ 7768 h 16095"/>
                <a:gd name="T58" fmla="*/ 561 w 16132"/>
                <a:gd name="T59" fmla="*/ 8540 h 16095"/>
                <a:gd name="T60" fmla="*/ 178 w 16132"/>
                <a:gd name="T61" fmla="*/ 9371 h 16095"/>
                <a:gd name="T62" fmla="*/ 8 w 16132"/>
                <a:gd name="T63" fmla="*/ 9931 h 16095"/>
                <a:gd name="T64" fmla="*/ 16 w 16132"/>
                <a:gd name="T65" fmla="*/ 10235 h 16095"/>
                <a:gd name="T66" fmla="*/ 113 w 16132"/>
                <a:gd name="T67" fmla="*/ 10522 h 16095"/>
                <a:gd name="T68" fmla="*/ 295 w 16132"/>
                <a:gd name="T69" fmla="*/ 10771 h 16095"/>
                <a:gd name="T70" fmla="*/ 5543 w 16132"/>
                <a:gd name="T71" fmla="*/ 15959 h 16095"/>
                <a:gd name="T72" fmla="*/ 5811 w 16132"/>
                <a:gd name="T73" fmla="*/ 16066 h 16095"/>
                <a:gd name="T74" fmla="*/ 6098 w 16132"/>
                <a:gd name="T75" fmla="*/ 16094 h 16095"/>
                <a:gd name="T76" fmla="*/ 6391 w 16132"/>
                <a:gd name="T77" fmla="*/ 16036 h 16095"/>
                <a:gd name="T78" fmla="*/ 6660 w 16132"/>
                <a:gd name="T79" fmla="*/ 15890 h 16095"/>
                <a:gd name="T80" fmla="*/ 6861 w 16132"/>
                <a:gd name="T81" fmla="*/ 15686 h 16095"/>
                <a:gd name="T82" fmla="*/ 6992 w 16132"/>
                <a:gd name="T83" fmla="*/ 15445 h 16095"/>
                <a:gd name="T84" fmla="*/ 7187 w 16132"/>
                <a:gd name="T85" fmla="*/ 14915 h 16095"/>
                <a:gd name="T86" fmla="*/ 7483 w 16132"/>
                <a:gd name="T87" fmla="*/ 14346 h 16095"/>
                <a:gd name="T88" fmla="*/ 7864 w 16132"/>
                <a:gd name="T89" fmla="*/ 13814 h 16095"/>
                <a:gd name="T90" fmla="*/ 8370 w 16132"/>
                <a:gd name="T91" fmla="*/ 13278 h 16095"/>
                <a:gd name="T92" fmla="*/ 9101 w 16132"/>
                <a:gd name="T93" fmla="*/ 12678 h 16095"/>
                <a:gd name="T94" fmla="*/ 9917 w 16132"/>
                <a:gd name="T95" fmla="*/ 12131 h 16095"/>
                <a:gd name="T96" fmla="*/ 11308 w 16132"/>
                <a:gd name="T97" fmla="*/ 11309 h 16095"/>
                <a:gd name="T98" fmla="*/ 12591 w 16132"/>
                <a:gd name="T99" fmla="*/ 10530 h 16095"/>
                <a:gd name="T100" fmla="*/ 13519 w 16132"/>
                <a:gd name="T101" fmla="*/ 9876 h 16095"/>
                <a:gd name="T102" fmla="*/ 14379 w 16132"/>
                <a:gd name="T103" fmla="*/ 9125 h 16095"/>
                <a:gd name="T104" fmla="*/ 15011 w 16132"/>
                <a:gd name="T105" fmla="*/ 8410 h 16095"/>
                <a:gd name="T106" fmla="*/ 15522 w 16132"/>
                <a:gd name="T107" fmla="*/ 7643 h 16095"/>
                <a:gd name="T108" fmla="*/ 15916 w 16132"/>
                <a:gd name="T109" fmla="*/ 6818 h 16095"/>
                <a:gd name="T110" fmla="*/ 16119 w 16132"/>
                <a:gd name="T111" fmla="*/ 6198 h 16095"/>
                <a:gd name="T112" fmla="*/ 16122 w 16132"/>
                <a:gd name="T113" fmla="*/ 5893 h 16095"/>
                <a:gd name="T114" fmla="*/ 16034 w 16132"/>
                <a:gd name="T115" fmla="*/ 5603 h 16095"/>
                <a:gd name="T116" fmla="*/ 15861 w 16132"/>
                <a:gd name="T117" fmla="*/ 5350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32" h="16095">
                  <a:moveTo>
                    <a:pt x="6050" y="15089"/>
                  </a:moveTo>
                  <a:lnTo>
                    <a:pt x="5736" y="14776"/>
                  </a:lnTo>
                  <a:lnTo>
                    <a:pt x="5422" y="14463"/>
                  </a:lnTo>
                  <a:lnTo>
                    <a:pt x="5108" y="14150"/>
                  </a:lnTo>
                  <a:lnTo>
                    <a:pt x="4792" y="13835"/>
                  </a:lnTo>
                  <a:lnTo>
                    <a:pt x="4477" y="13520"/>
                  </a:lnTo>
                  <a:lnTo>
                    <a:pt x="4161" y="13205"/>
                  </a:lnTo>
                  <a:lnTo>
                    <a:pt x="3844" y="12889"/>
                  </a:lnTo>
                  <a:lnTo>
                    <a:pt x="3529" y="12574"/>
                  </a:lnTo>
                  <a:lnTo>
                    <a:pt x="3213" y="12258"/>
                  </a:lnTo>
                  <a:lnTo>
                    <a:pt x="2897" y="11943"/>
                  </a:lnTo>
                  <a:lnTo>
                    <a:pt x="2581" y="11629"/>
                  </a:lnTo>
                  <a:lnTo>
                    <a:pt x="2266" y="11314"/>
                  </a:lnTo>
                  <a:lnTo>
                    <a:pt x="1950" y="10999"/>
                  </a:lnTo>
                  <a:lnTo>
                    <a:pt x="1635" y="10685"/>
                  </a:lnTo>
                  <a:lnTo>
                    <a:pt x="1322" y="10372"/>
                  </a:lnTo>
                  <a:lnTo>
                    <a:pt x="1008" y="10059"/>
                  </a:lnTo>
                  <a:lnTo>
                    <a:pt x="1156" y="9639"/>
                  </a:lnTo>
                  <a:lnTo>
                    <a:pt x="1330" y="9246"/>
                  </a:lnTo>
                  <a:lnTo>
                    <a:pt x="1529" y="8877"/>
                  </a:lnTo>
                  <a:lnTo>
                    <a:pt x="1750" y="8531"/>
                  </a:lnTo>
                  <a:lnTo>
                    <a:pt x="1993" y="8206"/>
                  </a:lnTo>
                  <a:lnTo>
                    <a:pt x="2254" y="7902"/>
                  </a:lnTo>
                  <a:lnTo>
                    <a:pt x="2534" y="7615"/>
                  </a:lnTo>
                  <a:lnTo>
                    <a:pt x="2829" y="7343"/>
                  </a:lnTo>
                  <a:lnTo>
                    <a:pt x="3138" y="7086"/>
                  </a:lnTo>
                  <a:lnTo>
                    <a:pt x="3459" y="6841"/>
                  </a:lnTo>
                  <a:lnTo>
                    <a:pt x="3791" y="6607"/>
                  </a:lnTo>
                  <a:lnTo>
                    <a:pt x="4131" y="6382"/>
                  </a:lnTo>
                  <a:lnTo>
                    <a:pt x="4479" y="6162"/>
                  </a:lnTo>
                  <a:lnTo>
                    <a:pt x="4832" y="5950"/>
                  </a:lnTo>
                  <a:lnTo>
                    <a:pt x="5187" y="5740"/>
                  </a:lnTo>
                  <a:lnTo>
                    <a:pt x="5545" y="5533"/>
                  </a:lnTo>
                  <a:lnTo>
                    <a:pt x="5903" y="5324"/>
                  </a:lnTo>
                  <a:lnTo>
                    <a:pt x="6259" y="5115"/>
                  </a:lnTo>
                  <a:lnTo>
                    <a:pt x="6612" y="4902"/>
                  </a:lnTo>
                  <a:lnTo>
                    <a:pt x="6960" y="4684"/>
                  </a:lnTo>
                  <a:lnTo>
                    <a:pt x="7300" y="4458"/>
                  </a:lnTo>
                  <a:lnTo>
                    <a:pt x="7631" y="4224"/>
                  </a:lnTo>
                  <a:lnTo>
                    <a:pt x="7953" y="3979"/>
                  </a:lnTo>
                  <a:lnTo>
                    <a:pt x="8262" y="3722"/>
                  </a:lnTo>
                  <a:lnTo>
                    <a:pt x="8557" y="3450"/>
                  </a:lnTo>
                  <a:lnTo>
                    <a:pt x="8835" y="3164"/>
                  </a:lnTo>
                  <a:lnTo>
                    <a:pt x="9097" y="2858"/>
                  </a:lnTo>
                  <a:lnTo>
                    <a:pt x="9339" y="2534"/>
                  </a:lnTo>
                  <a:lnTo>
                    <a:pt x="9561" y="2188"/>
                  </a:lnTo>
                  <a:lnTo>
                    <a:pt x="9760" y="1820"/>
                  </a:lnTo>
                  <a:lnTo>
                    <a:pt x="9934" y="1425"/>
                  </a:lnTo>
                  <a:lnTo>
                    <a:pt x="10083" y="1006"/>
                  </a:lnTo>
                  <a:lnTo>
                    <a:pt x="10396" y="1319"/>
                  </a:lnTo>
                  <a:lnTo>
                    <a:pt x="10710" y="1632"/>
                  </a:lnTo>
                  <a:lnTo>
                    <a:pt x="11024" y="1945"/>
                  </a:lnTo>
                  <a:lnTo>
                    <a:pt x="11340" y="2260"/>
                  </a:lnTo>
                  <a:lnTo>
                    <a:pt x="11655" y="2575"/>
                  </a:lnTo>
                  <a:lnTo>
                    <a:pt x="11971" y="2890"/>
                  </a:lnTo>
                  <a:lnTo>
                    <a:pt x="12288" y="3205"/>
                  </a:lnTo>
                  <a:lnTo>
                    <a:pt x="12603" y="3521"/>
                  </a:lnTo>
                  <a:lnTo>
                    <a:pt x="12920" y="3836"/>
                  </a:lnTo>
                  <a:lnTo>
                    <a:pt x="13235" y="4152"/>
                  </a:lnTo>
                  <a:lnTo>
                    <a:pt x="13551" y="4466"/>
                  </a:lnTo>
                  <a:lnTo>
                    <a:pt x="13866" y="4781"/>
                  </a:lnTo>
                  <a:lnTo>
                    <a:pt x="14182" y="5095"/>
                  </a:lnTo>
                  <a:lnTo>
                    <a:pt x="14497" y="5410"/>
                  </a:lnTo>
                  <a:lnTo>
                    <a:pt x="14810" y="5723"/>
                  </a:lnTo>
                  <a:lnTo>
                    <a:pt x="15124" y="6036"/>
                  </a:lnTo>
                  <a:lnTo>
                    <a:pt x="14977" y="6455"/>
                  </a:lnTo>
                  <a:lnTo>
                    <a:pt x="14802" y="6848"/>
                  </a:lnTo>
                  <a:lnTo>
                    <a:pt x="14603" y="7218"/>
                  </a:lnTo>
                  <a:lnTo>
                    <a:pt x="14382" y="7564"/>
                  </a:lnTo>
                  <a:lnTo>
                    <a:pt x="14139" y="7888"/>
                  </a:lnTo>
                  <a:lnTo>
                    <a:pt x="13878" y="8192"/>
                  </a:lnTo>
                  <a:lnTo>
                    <a:pt x="13598" y="8480"/>
                  </a:lnTo>
                  <a:lnTo>
                    <a:pt x="13303" y="8752"/>
                  </a:lnTo>
                  <a:lnTo>
                    <a:pt x="12994" y="9008"/>
                  </a:lnTo>
                  <a:lnTo>
                    <a:pt x="12673" y="9254"/>
                  </a:lnTo>
                  <a:lnTo>
                    <a:pt x="12341" y="9488"/>
                  </a:lnTo>
                  <a:lnTo>
                    <a:pt x="12001" y="9713"/>
                  </a:lnTo>
                  <a:lnTo>
                    <a:pt x="11653" y="9932"/>
                  </a:lnTo>
                  <a:lnTo>
                    <a:pt x="11300" y="10145"/>
                  </a:lnTo>
                  <a:lnTo>
                    <a:pt x="10945" y="10354"/>
                  </a:lnTo>
                  <a:lnTo>
                    <a:pt x="10587" y="10562"/>
                  </a:lnTo>
                  <a:lnTo>
                    <a:pt x="10229" y="10770"/>
                  </a:lnTo>
                  <a:lnTo>
                    <a:pt x="9873" y="10980"/>
                  </a:lnTo>
                  <a:lnTo>
                    <a:pt x="9520" y="11192"/>
                  </a:lnTo>
                  <a:lnTo>
                    <a:pt x="9173" y="11410"/>
                  </a:lnTo>
                  <a:lnTo>
                    <a:pt x="8832" y="11637"/>
                  </a:lnTo>
                  <a:lnTo>
                    <a:pt x="8501" y="11871"/>
                  </a:lnTo>
                  <a:lnTo>
                    <a:pt x="8179" y="12116"/>
                  </a:lnTo>
                  <a:lnTo>
                    <a:pt x="7870" y="12373"/>
                  </a:lnTo>
                  <a:lnTo>
                    <a:pt x="7575" y="12645"/>
                  </a:lnTo>
                  <a:lnTo>
                    <a:pt x="7297" y="12931"/>
                  </a:lnTo>
                  <a:lnTo>
                    <a:pt x="7035" y="13237"/>
                  </a:lnTo>
                  <a:lnTo>
                    <a:pt x="6793" y="13561"/>
                  </a:lnTo>
                  <a:lnTo>
                    <a:pt x="6571" y="13907"/>
                  </a:lnTo>
                  <a:lnTo>
                    <a:pt x="6372" y="14275"/>
                  </a:lnTo>
                  <a:lnTo>
                    <a:pt x="6198" y="14670"/>
                  </a:lnTo>
                  <a:lnTo>
                    <a:pt x="6050" y="15089"/>
                  </a:lnTo>
                  <a:close/>
                  <a:moveTo>
                    <a:pt x="15837" y="5324"/>
                  </a:moveTo>
                  <a:lnTo>
                    <a:pt x="10795" y="295"/>
                  </a:lnTo>
                  <a:lnTo>
                    <a:pt x="10772" y="272"/>
                  </a:lnTo>
                  <a:lnTo>
                    <a:pt x="10747" y="249"/>
                  </a:lnTo>
                  <a:lnTo>
                    <a:pt x="10723" y="228"/>
                  </a:lnTo>
                  <a:lnTo>
                    <a:pt x="10697" y="208"/>
                  </a:lnTo>
                  <a:lnTo>
                    <a:pt x="10670" y="189"/>
                  </a:lnTo>
                  <a:lnTo>
                    <a:pt x="10644" y="170"/>
                  </a:lnTo>
                  <a:lnTo>
                    <a:pt x="10617" y="153"/>
                  </a:lnTo>
                  <a:lnTo>
                    <a:pt x="10589" y="136"/>
                  </a:lnTo>
                  <a:lnTo>
                    <a:pt x="10560" y="121"/>
                  </a:lnTo>
                  <a:lnTo>
                    <a:pt x="10532" y="106"/>
                  </a:lnTo>
                  <a:lnTo>
                    <a:pt x="10503" y="92"/>
                  </a:lnTo>
                  <a:lnTo>
                    <a:pt x="10474" y="78"/>
                  </a:lnTo>
                  <a:lnTo>
                    <a:pt x="10444" y="66"/>
                  </a:lnTo>
                  <a:lnTo>
                    <a:pt x="10414" y="56"/>
                  </a:lnTo>
                  <a:lnTo>
                    <a:pt x="10384" y="46"/>
                  </a:lnTo>
                  <a:lnTo>
                    <a:pt x="10353" y="37"/>
                  </a:lnTo>
                  <a:lnTo>
                    <a:pt x="10321" y="29"/>
                  </a:lnTo>
                  <a:lnTo>
                    <a:pt x="10290" y="22"/>
                  </a:lnTo>
                  <a:lnTo>
                    <a:pt x="10259" y="16"/>
                  </a:lnTo>
                  <a:lnTo>
                    <a:pt x="10228" y="10"/>
                  </a:lnTo>
                  <a:lnTo>
                    <a:pt x="10195" y="6"/>
                  </a:lnTo>
                  <a:lnTo>
                    <a:pt x="10163" y="3"/>
                  </a:lnTo>
                  <a:lnTo>
                    <a:pt x="10131" y="1"/>
                  </a:lnTo>
                  <a:lnTo>
                    <a:pt x="10099" y="0"/>
                  </a:lnTo>
                  <a:lnTo>
                    <a:pt x="10066" y="0"/>
                  </a:lnTo>
                  <a:lnTo>
                    <a:pt x="10034" y="1"/>
                  </a:lnTo>
                  <a:lnTo>
                    <a:pt x="10002" y="3"/>
                  </a:lnTo>
                  <a:lnTo>
                    <a:pt x="9970" y="6"/>
                  </a:lnTo>
                  <a:lnTo>
                    <a:pt x="9937" y="11"/>
                  </a:lnTo>
                  <a:lnTo>
                    <a:pt x="9905" y="16"/>
                  </a:lnTo>
                  <a:lnTo>
                    <a:pt x="9873" y="22"/>
                  </a:lnTo>
                  <a:lnTo>
                    <a:pt x="9841" y="29"/>
                  </a:lnTo>
                  <a:lnTo>
                    <a:pt x="9806" y="38"/>
                  </a:lnTo>
                  <a:lnTo>
                    <a:pt x="9773" y="48"/>
                  </a:lnTo>
                  <a:lnTo>
                    <a:pt x="9741" y="59"/>
                  </a:lnTo>
                  <a:lnTo>
                    <a:pt x="9708" y="71"/>
                  </a:lnTo>
                  <a:lnTo>
                    <a:pt x="9676" y="84"/>
                  </a:lnTo>
                  <a:lnTo>
                    <a:pt x="9645" y="99"/>
                  </a:lnTo>
                  <a:lnTo>
                    <a:pt x="9615" y="115"/>
                  </a:lnTo>
                  <a:lnTo>
                    <a:pt x="9584" y="131"/>
                  </a:lnTo>
                  <a:lnTo>
                    <a:pt x="9555" y="148"/>
                  </a:lnTo>
                  <a:lnTo>
                    <a:pt x="9527" y="166"/>
                  </a:lnTo>
                  <a:lnTo>
                    <a:pt x="9499" y="185"/>
                  </a:lnTo>
                  <a:lnTo>
                    <a:pt x="9472" y="205"/>
                  </a:lnTo>
                  <a:lnTo>
                    <a:pt x="9445" y="226"/>
                  </a:lnTo>
                  <a:lnTo>
                    <a:pt x="9419" y="248"/>
                  </a:lnTo>
                  <a:lnTo>
                    <a:pt x="9394" y="271"/>
                  </a:lnTo>
                  <a:lnTo>
                    <a:pt x="9370" y="295"/>
                  </a:lnTo>
                  <a:lnTo>
                    <a:pt x="9348" y="316"/>
                  </a:lnTo>
                  <a:lnTo>
                    <a:pt x="9328" y="339"/>
                  </a:lnTo>
                  <a:lnTo>
                    <a:pt x="9308" y="362"/>
                  </a:lnTo>
                  <a:lnTo>
                    <a:pt x="9289" y="385"/>
                  </a:lnTo>
                  <a:lnTo>
                    <a:pt x="9271" y="409"/>
                  </a:lnTo>
                  <a:lnTo>
                    <a:pt x="9253" y="434"/>
                  </a:lnTo>
                  <a:lnTo>
                    <a:pt x="9237" y="459"/>
                  </a:lnTo>
                  <a:lnTo>
                    <a:pt x="9220" y="485"/>
                  </a:lnTo>
                  <a:lnTo>
                    <a:pt x="9204" y="511"/>
                  </a:lnTo>
                  <a:lnTo>
                    <a:pt x="9190" y="538"/>
                  </a:lnTo>
                  <a:lnTo>
                    <a:pt x="9176" y="565"/>
                  </a:lnTo>
                  <a:lnTo>
                    <a:pt x="9163" y="592"/>
                  </a:lnTo>
                  <a:lnTo>
                    <a:pt x="9151" y="621"/>
                  </a:lnTo>
                  <a:lnTo>
                    <a:pt x="9140" y="650"/>
                  </a:lnTo>
                  <a:lnTo>
                    <a:pt x="9129" y="679"/>
                  </a:lnTo>
                  <a:lnTo>
                    <a:pt x="9120" y="708"/>
                  </a:lnTo>
                  <a:lnTo>
                    <a:pt x="9097" y="777"/>
                  </a:lnTo>
                  <a:lnTo>
                    <a:pt x="9074" y="846"/>
                  </a:lnTo>
                  <a:lnTo>
                    <a:pt x="9051" y="913"/>
                  </a:lnTo>
                  <a:lnTo>
                    <a:pt x="9026" y="981"/>
                  </a:lnTo>
                  <a:lnTo>
                    <a:pt x="9000" y="1047"/>
                  </a:lnTo>
                  <a:lnTo>
                    <a:pt x="8973" y="1114"/>
                  </a:lnTo>
                  <a:lnTo>
                    <a:pt x="8945" y="1180"/>
                  </a:lnTo>
                  <a:lnTo>
                    <a:pt x="8916" y="1244"/>
                  </a:lnTo>
                  <a:lnTo>
                    <a:pt x="8887" y="1310"/>
                  </a:lnTo>
                  <a:lnTo>
                    <a:pt x="8855" y="1373"/>
                  </a:lnTo>
                  <a:lnTo>
                    <a:pt x="8823" y="1437"/>
                  </a:lnTo>
                  <a:lnTo>
                    <a:pt x="8791" y="1501"/>
                  </a:lnTo>
                  <a:lnTo>
                    <a:pt x="8757" y="1563"/>
                  </a:lnTo>
                  <a:lnTo>
                    <a:pt x="8721" y="1626"/>
                  </a:lnTo>
                  <a:lnTo>
                    <a:pt x="8686" y="1687"/>
                  </a:lnTo>
                  <a:lnTo>
                    <a:pt x="8649" y="1748"/>
                  </a:lnTo>
                  <a:lnTo>
                    <a:pt x="8610" y="1810"/>
                  </a:lnTo>
                  <a:lnTo>
                    <a:pt x="8571" y="1870"/>
                  </a:lnTo>
                  <a:lnTo>
                    <a:pt x="8532" y="1929"/>
                  </a:lnTo>
                  <a:lnTo>
                    <a:pt x="8490" y="1990"/>
                  </a:lnTo>
                  <a:lnTo>
                    <a:pt x="8448" y="2048"/>
                  </a:lnTo>
                  <a:lnTo>
                    <a:pt x="8405" y="2107"/>
                  </a:lnTo>
                  <a:lnTo>
                    <a:pt x="8360" y="2166"/>
                  </a:lnTo>
                  <a:lnTo>
                    <a:pt x="8315" y="2223"/>
                  </a:lnTo>
                  <a:lnTo>
                    <a:pt x="8268" y="2280"/>
                  </a:lnTo>
                  <a:lnTo>
                    <a:pt x="8220" y="2338"/>
                  </a:lnTo>
                  <a:lnTo>
                    <a:pt x="8172" y="2394"/>
                  </a:lnTo>
                  <a:lnTo>
                    <a:pt x="8121" y="2450"/>
                  </a:lnTo>
                  <a:lnTo>
                    <a:pt x="8071" y="2507"/>
                  </a:lnTo>
                  <a:lnTo>
                    <a:pt x="8019" y="2562"/>
                  </a:lnTo>
                  <a:lnTo>
                    <a:pt x="7966" y="2617"/>
                  </a:lnTo>
                  <a:lnTo>
                    <a:pt x="7912" y="2672"/>
                  </a:lnTo>
                  <a:lnTo>
                    <a:pt x="7838" y="2744"/>
                  </a:lnTo>
                  <a:lnTo>
                    <a:pt x="7763" y="2816"/>
                  </a:lnTo>
                  <a:lnTo>
                    <a:pt x="7686" y="2886"/>
                  </a:lnTo>
                  <a:lnTo>
                    <a:pt x="7608" y="2955"/>
                  </a:lnTo>
                  <a:lnTo>
                    <a:pt x="7530" y="3024"/>
                  </a:lnTo>
                  <a:lnTo>
                    <a:pt x="7449" y="3091"/>
                  </a:lnTo>
                  <a:lnTo>
                    <a:pt x="7367" y="3158"/>
                  </a:lnTo>
                  <a:lnTo>
                    <a:pt x="7285" y="3224"/>
                  </a:lnTo>
                  <a:lnTo>
                    <a:pt x="7201" y="3288"/>
                  </a:lnTo>
                  <a:lnTo>
                    <a:pt x="7116" y="3353"/>
                  </a:lnTo>
                  <a:lnTo>
                    <a:pt x="7031" y="3416"/>
                  </a:lnTo>
                  <a:lnTo>
                    <a:pt x="6944" y="3480"/>
                  </a:lnTo>
                  <a:lnTo>
                    <a:pt x="6856" y="3542"/>
                  </a:lnTo>
                  <a:lnTo>
                    <a:pt x="6767" y="3603"/>
                  </a:lnTo>
                  <a:lnTo>
                    <a:pt x="6678" y="3665"/>
                  </a:lnTo>
                  <a:lnTo>
                    <a:pt x="6587" y="3725"/>
                  </a:lnTo>
                  <a:lnTo>
                    <a:pt x="6495" y="3785"/>
                  </a:lnTo>
                  <a:lnTo>
                    <a:pt x="6402" y="3846"/>
                  </a:lnTo>
                  <a:lnTo>
                    <a:pt x="6310" y="3905"/>
                  </a:lnTo>
                  <a:lnTo>
                    <a:pt x="6215" y="3963"/>
                  </a:lnTo>
                  <a:lnTo>
                    <a:pt x="6121" y="4023"/>
                  </a:lnTo>
                  <a:lnTo>
                    <a:pt x="6025" y="4081"/>
                  </a:lnTo>
                  <a:lnTo>
                    <a:pt x="5930" y="4139"/>
                  </a:lnTo>
                  <a:lnTo>
                    <a:pt x="5833" y="4198"/>
                  </a:lnTo>
                  <a:lnTo>
                    <a:pt x="5637" y="4314"/>
                  </a:lnTo>
                  <a:lnTo>
                    <a:pt x="5440" y="4430"/>
                  </a:lnTo>
                  <a:lnTo>
                    <a:pt x="5241" y="4546"/>
                  </a:lnTo>
                  <a:lnTo>
                    <a:pt x="5039" y="4663"/>
                  </a:lnTo>
                  <a:lnTo>
                    <a:pt x="4825" y="4786"/>
                  </a:lnTo>
                  <a:lnTo>
                    <a:pt x="4611" y="4912"/>
                  </a:lnTo>
                  <a:lnTo>
                    <a:pt x="4395" y="5038"/>
                  </a:lnTo>
                  <a:lnTo>
                    <a:pt x="4180" y="5165"/>
                  </a:lnTo>
                  <a:lnTo>
                    <a:pt x="4073" y="5231"/>
                  </a:lnTo>
                  <a:lnTo>
                    <a:pt x="3966" y="5296"/>
                  </a:lnTo>
                  <a:lnTo>
                    <a:pt x="3860" y="5362"/>
                  </a:lnTo>
                  <a:lnTo>
                    <a:pt x="3753" y="5428"/>
                  </a:lnTo>
                  <a:lnTo>
                    <a:pt x="3647" y="5495"/>
                  </a:lnTo>
                  <a:lnTo>
                    <a:pt x="3541" y="5564"/>
                  </a:lnTo>
                  <a:lnTo>
                    <a:pt x="3435" y="5632"/>
                  </a:lnTo>
                  <a:lnTo>
                    <a:pt x="3330" y="5702"/>
                  </a:lnTo>
                  <a:lnTo>
                    <a:pt x="3226" y="5773"/>
                  </a:lnTo>
                  <a:lnTo>
                    <a:pt x="3123" y="5844"/>
                  </a:lnTo>
                  <a:lnTo>
                    <a:pt x="3020" y="5917"/>
                  </a:lnTo>
                  <a:lnTo>
                    <a:pt x="2917" y="5990"/>
                  </a:lnTo>
                  <a:lnTo>
                    <a:pt x="2815" y="6065"/>
                  </a:lnTo>
                  <a:lnTo>
                    <a:pt x="2713" y="6140"/>
                  </a:lnTo>
                  <a:lnTo>
                    <a:pt x="2613" y="6218"/>
                  </a:lnTo>
                  <a:lnTo>
                    <a:pt x="2514" y="6295"/>
                  </a:lnTo>
                  <a:lnTo>
                    <a:pt x="2415" y="6375"/>
                  </a:lnTo>
                  <a:lnTo>
                    <a:pt x="2317" y="6455"/>
                  </a:lnTo>
                  <a:lnTo>
                    <a:pt x="2220" y="6538"/>
                  </a:lnTo>
                  <a:lnTo>
                    <a:pt x="2125" y="6621"/>
                  </a:lnTo>
                  <a:lnTo>
                    <a:pt x="2031" y="6706"/>
                  </a:lnTo>
                  <a:lnTo>
                    <a:pt x="1937" y="6792"/>
                  </a:lnTo>
                  <a:lnTo>
                    <a:pt x="1844" y="6880"/>
                  </a:lnTo>
                  <a:lnTo>
                    <a:pt x="1753" y="6969"/>
                  </a:lnTo>
                  <a:lnTo>
                    <a:pt x="1677" y="7047"/>
                  </a:lnTo>
                  <a:lnTo>
                    <a:pt x="1602" y="7124"/>
                  </a:lnTo>
                  <a:lnTo>
                    <a:pt x="1529" y="7203"/>
                  </a:lnTo>
                  <a:lnTo>
                    <a:pt x="1457" y="7282"/>
                  </a:lnTo>
                  <a:lnTo>
                    <a:pt x="1387" y="7361"/>
                  </a:lnTo>
                  <a:lnTo>
                    <a:pt x="1319" y="7441"/>
                  </a:lnTo>
                  <a:lnTo>
                    <a:pt x="1251" y="7521"/>
                  </a:lnTo>
                  <a:lnTo>
                    <a:pt x="1186" y="7603"/>
                  </a:lnTo>
                  <a:lnTo>
                    <a:pt x="1121" y="7685"/>
                  </a:lnTo>
                  <a:lnTo>
                    <a:pt x="1059" y="7768"/>
                  </a:lnTo>
                  <a:lnTo>
                    <a:pt x="998" y="7850"/>
                  </a:lnTo>
                  <a:lnTo>
                    <a:pt x="938" y="7935"/>
                  </a:lnTo>
                  <a:lnTo>
                    <a:pt x="880" y="8018"/>
                  </a:lnTo>
                  <a:lnTo>
                    <a:pt x="823" y="8104"/>
                  </a:lnTo>
                  <a:lnTo>
                    <a:pt x="767" y="8189"/>
                  </a:lnTo>
                  <a:lnTo>
                    <a:pt x="714" y="8276"/>
                  </a:lnTo>
                  <a:lnTo>
                    <a:pt x="661" y="8363"/>
                  </a:lnTo>
                  <a:lnTo>
                    <a:pt x="610" y="8451"/>
                  </a:lnTo>
                  <a:lnTo>
                    <a:pt x="561" y="8540"/>
                  </a:lnTo>
                  <a:lnTo>
                    <a:pt x="513" y="8629"/>
                  </a:lnTo>
                  <a:lnTo>
                    <a:pt x="466" y="8719"/>
                  </a:lnTo>
                  <a:lnTo>
                    <a:pt x="420" y="8810"/>
                  </a:lnTo>
                  <a:lnTo>
                    <a:pt x="377" y="8902"/>
                  </a:lnTo>
                  <a:lnTo>
                    <a:pt x="335" y="8994"/>
                  </a:lnTo>
                  <a:lnTo>
                    <a:pt x="293" y="9088"/>
                  </a:lnTo>
                  <a:lnTo>
                    <a:pt x="254" y="9181"/>
                  </a:lnTo>
                  <a:lnTo>
                    <a:pt x="216" y="9276"/>
                  </a:lnTo>
                  <a:lnTo>
                    <a:pt x="178" y="9371"/>
                  </a:lnTo>
                  <a:lnTo>
                    <a:pt x="143" y="9468"/>
                  </a:lnTo>
                  <a:lnTo>
                    <a:pt x="109" y="9564"/>
                  </a:lnTo>
                  <a:lnTo>
                    <a:pt x="77" y="9663"/>
                  </a:lnTo>
                  <a:lnTo>
                    <a:pt x="45" y="9762"/>
                  </a:lnTo>
                  <a:lnTo>
                    <a:pt x="35" y="9795"/>
                  </a:lnTo>
                  <a:lnTo>
                    <a:pt x="27" y="9829"/>
                  </a:lnTo>
                  <a:lnTo>
                    <a:pt x="19" y="9863"/>
                  </a:lnTo>
                  <a:lnTo>
                    <a:pt x="13" y="9896"/>
                  </a:lnTo>
                  <a:lnTo>
                    <a:pt x="8" y="9931"/>
                  </a:lnTo>
                  <a:lnTo>
                    <a:pt x="5" y="9965"/>
                  </a:lnTo>
                  <a:lnTo>
                    <a:pt x="2" y="9999"/>
                  </a:lnTo>
                  <a:lnTo>
                    <a:pt x="0" y="10033"/>
                  </a:lnTo>
                  <a:lnTo>
                    <a:pt x="0" y="10067"/>
                  </a:lnTo>
                  <a:lnTo>
                    <a:pt x="1" y="10101"/>
                  </a:lnTo>
                  <a:lnTo>
                    <a:pt x="3" y="10135"/>
                  </a:lnTo>
                  <a:lnTo>
                    <a:pt x="6" y="10168"/>
                  </a:lnTo>
                  <a:lnTo>
                    <a:pt x="10" y="10202"/>
                  </a:lnTo>
                  <a:lnTo>
                    <a:pt x="16" y="10235"/>
                  </a:lnTo>
                  <a:lnTo>
                    <a:pt x="22" y="10269"/>
                  </a:lnTo>
                  <a:lnTo>
                    <a:pt x="29" y="10301"/>
                  </a:lnTo>
                  <a:lnTo>
                    <a:pt x="38" y="10334"/>
                  </a:lnTo>
                  <a:lnTo>
                    <a:pt x="48" y="10366"/>
                  </a:lnTo>
                  <a:lnTo>
                    <a:pt x="58" y="10398"/>
                  </a:lnTo>
                  <a:lnTo>
                    <a:pt x="71" y="10430"/>
                  </a:lnTo>
                  <a:lnTo>
                    <a:pt x="84" y="10461"/>
                  </a:lnTo>
                  <a:lnTo>
                    <a:pt x="98" y="10492"/>
                  </a:lnTo>
                  <a:lnTo>
                    <a:pt x="113" y="10522"/>
                  </a:lnTo>
                  <a:lnTo>
                    <a:pt x="129" y="10552"/>
                  </a:lnTo>
                  <a:lnTo>
                    <a:pt x="146" y="10581"/>
                  </a:lnTo>
                  <a:lnTo>
                    <a:pt x="164" y="10611"/>
                  </a:lnTo>
                  <a:lnTo>
                    <a:pt x="184" y="10639"/>
                  </a:lnTo>
                  <a:lnTo>
                    <a:pt x="204" y="10666"/>
                  </a:lnTo>
                  <a:lnTo>
                    <a:pt x="225" y="10693"/>
                  </a:lnTo>
                  <a:lnTo>
                    <a:pt x="248" y="10719"/>
                  </a:lnTo>
                  <a:lnTo>
                    <a:pt x="271" y="10745"/>
                  </a:lnTo>
                  <a:lnTo>
                    <a:pt x="295" y="10771"/>
                  </a:lnTo>
                  <a:lnTo>
                    <a:pt x="5337" y="15800"/>
                  </a:lnTo>
                  <a:lnTo>
                    <a:pt x="5360" y="15823"/>
                  </a:lnTo>
                  <a:lnTo>
                    <a:pt x="5385" y="15846"/>
                  </a:lnTo>
                  <a:lnTo>
                    <a:pt x="5409" y="15867"/>
                  </a:lnTo>
                  <a:lnTo>
                    <a:pt x="5435" y="15887"/>
                  </a:lnTo>
                  <a:lnTo>
                    <a:pt x="5462" y="15906"/>
                  </a:lnTo>
                  <a:lnTo>
                    <a:pt x="5488" y="15925"/>
                  </a:lnTo>
                  <a:lnTo>
                    <a:pt x="5515" y="15942"/>
                  </a:lnTo>
                  <a:lnTo>
                    <a:pt x="5543" y="15959"/>
                  </a:lnTo>
                  <a:lnTo>
                    <a:pt x="5572" y="15974"/>
                  </a:lnTo>
                  <a:lnTo>
                    <a:pt x="5600" y="15989"/>
                  </a:lnTo>
                  <a:lnTo>
                    <a:pt x="5629" y="16003"/>
                  </a:lnTo>
                  <a:lnTo>
                    <a:pt x="5658" y="16017"/>
                  </a:lnTo>
                  <a:lnTo>
                    <a:pt x="5688" y="16029"/>
                  </a:lnTo>
                  <a:lnTo>
                    <a:pt x="5718" y="16039"/>
                  </a:lnTo>
                  <a:lnTo>
                    <a:pt x="5749" y="16049"/>
                  </a:lnTo>
                  <a:lnTo>
                    <a:pt x="5779" y="16058"/>
                  </a:lnTo>
                  <a:lnTo>
                    <a:pt x="5811" y="16066"/>
                  </a:lnTo>
                  <a:lnTo>
                    <a:pt x="5842" y="16073"/>
                  </a:lnTo>
                  <a:lnTo>
                    <a:pt x="5873" y="16079"/>
                  </a:lnTo>
                  <a:lnTo>
                    <a:pt x="5904" y="16085"/>
                  </a:lnTo>
                  <a:lnTo>
                    <a:pt x="5937" y="16089"/>
                  </a:lnTo>
                  <a:lnTo>
                    <a:pt x="5969" y="16092"/>
                  </a:lnTo>
                  <a:lnTo>
                    <a:pt x="6001" y="16094"/>
                  </a:lnTo>
                  <a:lnTo>
                    <a:pt x="6033" y="16095"/>
                  </a:lnTo>
                  <a:lnTo>
                    <a:pt x="6066" y="16095"/>
                  </a:lnTo>
                  <a:lnTo>
                    <a:pt x="6098" y="16094"/>
                  </a:lnTo>
                  <a:lnTo>
                    <a:pt x="6130" y="16092"/>
                  </a:lnTo>
                  <a:lnTo>
                    <a:pt x="6162" y="16089"/>
                  </a:lnTo>
                  <a:lnTo>
                    <a:pt x="6195" y="16084"/>
                  </a:lnTo>
                  <a:lnTo>
                    <a:pt x="6227" y="16079"/>
                  </a:lnTo>
                  <a:lnTo>
                    <a:pt x="6259" y="16073"/>
                  </a:lnTo>
                  <a:lnTo>
                    <a:pt x="6291" y="16066"/>
                  </a:lnTo>
                  <a:lnTo>
                    <a:pt x="6326" y="16057"/>
                  </a:lnTo>
                  <a:lnTo>
                    <a:pt x="6359" y="16047"/>
                  </a:lnTo>
                  <a:lnTo>
                    <a:pt x="6391" y="16036"/>
                  </a:lnTo>
                  <a:lnTo>
                    <a:pt x="6424" y="16024"/>
                  </a:lnTo>
                  <a:lnTo>
                    <a:pt x="6456" y="16009"/>
                  </a:lnTo>
                  <a:lnTo>
                    <a:pt x="6487" y="15995"/>
                  </a:lnTo>
                  <a:lnTo>
                    <a:pt x="6517" y="15980"/>
                  </a:lnTo>
                  <a:lnTo>
                    <a:pt x="6548" y="15964"/>
                  </a:lnTo>
                  <a:lnTo>
                    <a:pt x="6577" y="15947"/>
                  </a:lnTo>
                  <a:lnTo>
                    <a:pt x="6605" y="15929"/>
                  </a:lnTo>
                  <a:lnTo>
                    <a:pt x="6633" y="15909"/>
                  </a:lnTo>
                  <a:lnTo>
                    <a:pt x="6660" y="15890"/>
                  </a:lnTo>
                  <a:lnTo>
                    <a:pt x="6687" y="15869"/>
                  </a:lnTo>
                  <a:lnTo>
                    <a:pt x="6713" y="15847"/>
                  </a:lnTo>
                  <a:lnTo>
                    <a:pt x="6738" y="15823"/>
                  </a:lnTo>
                  <a:lnTo>
                    <a:pt x="6762" y="15800"/>
                  </a:lnTo>
                  <a:lnTo>
                    <a:pt x="6784" y="15778"/>
                  </a:lnTo>
                  <a:lnTo>
                    <a:pt x="6804" y="15756"/>
                  </a:lnTo>
                  <a:lnTo>
                    <a:pt x="6824" y="15733"/>
                  </a:lnTo>
                  <a:lnTo>
                    <a:pt x="6843" y="15710"/>
                  </a:lnTo>
                  <a:lnTo>
                    <a:pt x="6861" y="15686"/>
                  </a:lnTo>
                  <a:lnTo>
                    <a:pt x="6879" y="15661"/>
                  </a:lnTo>
                  <a:lnTo>
                    <a:pt x="6895" y="15635"/>
                  </a:lnTo>
                  <a:lnTo>
                    <a:pt x="6912" y="15610"/>
                  </a:lnTo>
                  <a:lnTo>
                    <a:pt x="6928" y="15584"/>
                  </a:lnTo>
                  <a:lnTo>
                    <a:pt x="6942" y="15557"/>
                  </a:lnTo>
                  <a:lnTo>
                    <a:pt x="6956" y="15530"/>
                  </a:lnTo>
                  <a:lnTo>
                    <a:pt x="6969" y="15501"/>
                  </a:lnTo>
                  <a:lnTo>
                    <a:pt x="6981" y="15473"/>
                  </a:lnTo>
                  <a:lnTo>
                    <a:pt x="6992" y="15445"/>
                  </a:lnTo>
                  <a:lnTo>
                    <a:pt x="7003" y="15416"/>
                  </a:lnTo>
                  <a:lnTo>
                    <a:pt x="7012" y="15386"/>
                  </a:lnTo>
                  <a:lnTo>
                    <a:pt x="7035" y="15317"/>
                  </a:lnTo>
                  <a:lnTo>
                    <a:pt x="7058" y="15249"/>
                  </a:lnTo>
                  <a:lnTo>
                    <a:pt x="7081" y="15181"/>
                  </a:lnTo>
                  <a:lnTo>
                    <a:pt x="7106" y="15113"/>
                  </a:lnTo>
                  <a:lnTo>
                    <a:pt x="7132" y="15047"/>
                  </a:lnTo>
                  <a:lnTo>
                    <a:pt x="7159" y="14980"/>
                  </a:lnTo>
                  <a:lnTo>
                    <a:pt x="7187" y="14915"/>
                  </a:lnTo>
                  <a:lnTo>
                    <a:pt x="7216" y="14850"/>
                  </a:lnTo>
                  <a:lnTo>
                    <a:pt x="7245" y="14784"/>
                  </a:lnTo>
                  <a:lnTo>
                    <a:pt x="7277" y="14721"/>
                  </a:lnTo>
                  <a:lnTo>
                    <a:pt x="7309" y="14657"/>
                  </a:lnTo>
                  <a:lnTo>
                    <a:pt x="7341" y="14593"/>
                  </a:lnTo>
                  <a:lnTo>
                    <a:pt x="7375" y="14531"/>
                  </a:lnTo>
                  <a:lnTo>
                    <a:pt x="7411" y="14468"/>
                  </a:lnTo>
                  <a:lnTo>
                    <a:pt x="7446" y="14407"/>
                  </a:lnTo>
                  <a:lnTo>
                    <a:pt x="7483" y="14346"/>
                  </a:lnTo>
                  <a:lnTo>
                    <a:pt x="7522" y="14284"/>
                  </a:lnTo>
                  <a:lnTo>
                    <a:pt x="7561" y="14224"/>
                  </a:lnTo>
                  <a:lnTo>
                    <a:pt x="7601" y="14165"/>
                  </a:lnTo>
                  <a:lnTo>
                    <a:pt x="7642" y="14104"/>
                  </a:lnTo>
                  <a:lnTo>
                    <a:pt x="7684" y="14046"/>
                  </a:lnTo>
                  <a:lnTo>
                    <a:pt x="7727" y="13987"/>
                  </a:lnTo>
                  <a:lnTo>
                    <a:pt x="7773" y="13929"/>
                  </a:lnTo>
                  <a:lnTo>
                    <a:pt x="7818" y="13871"/>
                  </a:lnTo>
                  <a:lnTo>
                    <a:pt x="7864" y="13814"/>
                  </a:lnTo>
                  <a:lnTo>
                    <a:pt x="7912" y="13756"/>
                  </a:lnTo>
                  <a:lnTo>
                    <a:pt x="7961" y="13700"/>
                  </a:lnTo>
                  <a:lnTo>
                    <a:pt x="8011" y="13644"/>
                  </a:lnTo>
                  <a:lnTo>
                    <a:pt x="8062" y="13588"/>
                  </a:lnTo>
                  <a:lnTo>
                    <a:pt x="8113" y="13532"/>
                  </a:lnTo>
                  <a:lnTo>
                    <a:pt x="8167" y="13478"/>
                  </a:lnTo>
                  <a:lnTo>
                    <a:pt x="8221" y="13422"/>
                  </a:lnTo>
                  <a:lnTo>
                    <a:pt x="8295" y="13350"/>
                  </a:lnTo>
                  <a:lnTo>
                    <a:pt x="8370" y="13278"/>
                  </a:lnTo>
                  <a:lnTo>
                    <a:pt x="8446" y="13208"/>
                  </a:lnTo>
                  <a:lnTo>
                    <a:pt x="8524" y="13139"/>
                  </a:lnTo>
                  <a:lnTo>
                    <a:pt x="8603" y="13070"/>
                  </a:lnTo>
                  <a:lnTo>
                    <a:pt x="8683" y="13003"/>
                  </a:lnTo>
                  <a:lnTo>
                    <a:pt x="8765" y="12936"/>
                  </a:lnTo>
                  <a:lnTo>
                    <a:pt x="8847" y="12871"/>
                  </a:lnTo>
                  <a:lnTo>
                    <a:pt x="8931" y="12806"/>
                  </a:lnTo>
                  <a:lnTo>
                    <a:pt x="9016" y="12741"/>
                  </a:lnTo>
                  <a:lnTo>
                    <a:pt x="9101" y="12678"/>
                  </a:lnTo>
                  <a:lnTo>
                    <a:pt x="9188" y="12615"/>
                  </a:lnTo>
                  <a:lnTo>
                    <a:pt x="9277" y="12553"/>
                  </a:lnTo>
                  <a:lnTo>
                    <a:pt x="9366" y="12491"/>
                  </a:lnTo>
                  <a:lnTo>
                    <a:pt x="9455" y="12430"/>
                  </a:lnTo>
                  <a:lnTo>
                    <a:pt x="9546" y="12369"/>
                  </a:lnTo>
                  <a:lnTo>
                    <a:pt x="9638" y="12309"/>
                  </a:lnTo>
                  <a:lnTo>
                    <a:pt x="9730" y="12249"/>
                  </a:lnTo>
                  <a:lnTo>
                    <a:pt x="9823" y="12190"/>
                  </a:lnTo>
                  <a:lnTo>
                    <a:pt x="9917" y="12131"/>
                  </a:lnTo>
                  <a:lnTo>
                    <a:pt x="10012" y="12072"/>
                  </a:lnTo>
                  <a:lnTo>
                    <a:pt x="10107" y="12014"/>
                  </a:lnTo>
                  <a:lnTo>
                    <a:pt x="10203" y="11956"/>
                  </a:lnTo>
                  <a:lnTo>
                    <a:pt x="10300" y="11897"/>
                  </a:lnTo>
                  <a:lnTo>
                    <a:pt x="10495" y="11781"/>
                  </a:lnTo>
                  <a:lnTo>
                    <a:pt x="10692" y="11665"/>
                  </a:lnTo>
                  <a:lnTo>
                    <a:pt x="10892" y="11549"/>
                  </a:lnTo>
                  <a:lnTo>
                    <a:pt x="11093" y="11432"/>
                  </a:lnTo>
                  <a:lnTo>
                    <a:pt x="11308" y="11309"/>
                  </a:lnTo>
                  <a:lnTo>
                    <a:pt x="11522" y="11183"/>
                  </a:lnTo>
                  <a:lnTo>
                    <a:pt x="11737" y="11056"/>
                  </a:lnTo>
                  <a:lnTo>
                    <a:pt x="11952" y="10929"/>
                  </a:lnTo>
                  <a:lnTo>
                    <a:pt x="12059" y="10864"/>
                  </a:lnTo>
                  <a:lnTo>
                    <a:pt x="12166" y="10799"/>
                  </a:lnTo>
                  <a:lnTo>
                    <a:pt x="12272" y="10732"/>
                  </a:lnTo>
                  <a:lnTo>
                    <a:pt x="12379" y="10666"/>
                  </a:lnTo>
                  <a:lnTo>
                    <a:pt x="12485" y="10599"/>
                  </a:lnTo>
                  <a:lnTo>
                    <a:pt x="12591" y="10530"/>
                  </a:lnTo>
                  <a:lnTo>
                    <a:pt x="12697" y="10462"/>
                  </a:lnTo>
                  <a:lnTo>
                    <a:pt x="12802" y="10392"/>
                  </a:lnTo>
                  <a:lnTo>
                    <a:pt x="12906" y="10321"/>
                  </a:lnTo>
                  <a:lnTo>
                    <a:pt x="13009" y="10249"/>
                  </a:lnTo>
                  <a:lnTo>
                    <a:pt x="13113" y="10177"/>
                  </a:lnTo>
                  <a:lnTo>
                    <a:pt x="13215" y="10104"/>
                  </a:lnTo>
                  <a:lnTo>
                    <a:pt x="13317" y="10029"/>
                  </a:lnTo>
                  <a:lnTo>
                    <a:pt x="13419" y="9954"/>
                  </a:lnTo>
                  <a:lnTo>
                    <a:pt x="13519" y="9876"/>
                  </a:lnTo>
                  <a:lnTo>
                    <a:pt x="13618" y="9799"/>
                  </a:lnTo>
                  <a:lnTo>
                    <a:pt x="13717" y="9719"/>
                  </a:lnTo>
                  <a:lnTo>
                    <a:pt x="13815" y="9639"/>
                  </a:lnTo>
                  <a:lnTo>
                    <a:pt x="13912" y="9556"/>
                  </a:lnTo>
                  <a:lnTo>
                    <a:pt x="14007" y="9473"/>
                  </a:lnTo>
                  <a:lnTo>
                    <a:pt x="14101" y="9388"/>
                  </a:lnTo>
                  <a:lnTo>
                    <a:pt x="14195" y="9302"/>
                  </a:lnTo>
                  <a:lnTo>
                    <a:pt x="14288" y="9214"/>
                  </a:lnTo>
                  <a:lnTo>
                    <a:pt x="14379" y="9125"/>
                  </a:lnTo>
                  <a:lnTo>
                    <a:pt x="14455" y="9047"/>
                  </a:lnTo>
                  <a:lnTo>
                    <a:pt x="14530" y="8970"/>
                  </a:lnTo>
                  <a:lnTo>
                    <a:pt x="14602" y="8891"/>
                  </a:lnTo>
                  <a:lnTo>
                    <a:pt x="14675" y="8813"/>
                  </a:lnTo>
                  <a:lnTo>
                    <a:pt x="14745" y="8734"/>
                  </a:lnTo>
                  <a:lnTo>
                    <a:pt x="14813" y="8653"/>
                  </a:lnTo>
                  <a:lnTo>
                    <a:pt x="14881" y="8573"/>
                  </a:lnTo>
                  <a:lnTo>
                    <a:pt x="14946" y="8491"/>
                  </a:lnTo>
                  <a:lnTo>
                    <a:pt x="15011" y="8410"/>
                  </a:lnTo>
                  <a:lnTo>
                    <a:pt x="15073" y="8327"/>
                  </a:lnTo>
                  <a:lnTo>
                    <a:pt x="15134" y="8244"/>
                  </a:lnTo>
                  <a:lnTo>
                    <a:pt x="15194" y="8160"/>
                  </a:lnTo>
                  <a:lnTo>
                    <a:pt x="15252" y="8076"/>
                  </a:lnTo>
                  <a:lnTo>
                    <a:pt x="15309" y="7990"/>
                  </a:lnTo>
                  <a:lnTo>
                    <a:pt x="15365" y="7905"/>
                  </a:lnTo>
                  <a:lnTo>
                    <a:pt x="15418" y="7818"/>
                  </a:lnTo>
                  <a:lnTo>
                    <a:pt x="15471" y="7731"/>
                  </a:lnTo>
                  <a:lnTo>
                    <a:pt x="15522" y="7643"/>
                  </a:lnTo>
                  <a:lnTo>
                    <a:pt x="15571" y="7555"/>
                  </a:lnTo>
                  <a:lnTo>
                    <a:pt x="15619" y="7465"/>
                  </a:lnTo>
                  <a:lnTo>
                    <a:pt x="15666" y="7375"/>
                  </a:lnTo>
                  <a:lnTo>
                    <a:pt x="15712" y="7284"/>
                  </a:lnTo>
                  <a:lnTo>
                    <a:pt x="15755" y="7192"/>
                  </a:lnTo>
                  <a:lnTo>
                    <a:pt x="15797" y="7100"/>
                  </a:lnTo>
                  <a:lnTo>
                    <a:pt x="15839" y="7007"/>
                  </a:lnTo>
                  <a:lnTo>
                    <a:pt x="15878" y="6913"/>
                  </a:lnTo>
                  <a:lnTo>
                    <a:pt x="15916" y="6818"/>
                  </a:lnTo>
                  <a:lnTo>
                    <a:pt x="15954" y="6723"/>
                  </a:lnTo>
                  <a:lnTo>
                    <a:pt x="15989" y="6626"/>
                  </a:lnTo>
                  <a:lnTo>
                    <a:pt x="16023" y="6530"/>
                  </a:lnTo>
                  <a:lnTo>
                    <a:pt x="16055" y="6431"/>
                  </a:lnTo>
                  <a:lnTo>
                    <a:pt x="16087" y="6332"/>
                  </a:lnTo>
                  <a:lnTo>
                    <a:pt x="16097" y="6299"/>
                  </a:lnTo>
                  <a:lnTo>
                    <a:pt x="16105" y="6265"/>
                  </a:lnTo>
                  <a:lnTo>
                    <a:pt x="16113" y="6232"/>
                  </a:lnTo>
                  <a:lnTo>
                    <a:pt x="16119" y="6198"/>
                  </a:lnTo>
                  <a:lnTo>
                    <a:pt x="16124" y="6163"/>
                  </a:lnTo>
                  <a:lnTo>
                    <a:pt x="16127" y="6129"/>
                  </a:lnTo>
                  <a:lnTo>
                    <a:pt x="16130" y="6095"/>
                  </a:lnTo>
                  <a:lnTo>
                    <a:pt x="16132" y="6062"/>
                  </a:lnTo>
                  <a:lnTo>
                    <a:pt x="16132" y="6028"/>
                  </a:lnTo>
                  <a:lnTo>
                    <a:pt x="16131" y="5993"/>
                  </a:lnTo>
                  <a:lnTo>
                    <a:pt x="16129" y="5960"/>
                  </a:lnTo>
                  <a:lnTo>
                    <a:pt x="16126" y="5926"/>
                  </a:lnTo>
                  <a:lnTo>
                    <a:pt x="16122" y="5893"/>
                  </a:lnTo>
                  <a:lnTo>
                    <a:pt x="16116" y="5860"/>
                  </a:lnTo>
                  <a:lnTo>
                    <a:pt x="16110" y="5826"/>
                  </a:lnTo>
                  <a:lnTo>
                    <a:pt x="16103" y="5793"/>
                  </a:lnTo>
                  <a:lnTo>
                    <a:pt x="16094" y="5761"/>
                  </a:lnTo>
                  <a:lnTo>
                    <a:pt x="16084" y="5729"/>
                  </a:lnTo>
                  <a:lnTo>
                    <a:pt x="16074" y="5697"/>
                  </a:lnTo>
                  <a:lnTo>
                    <a:pt x="16061" y="5664"/>
                  </a:lnTo>
                  <a:lnTo>
                    <a:pt x="16048" y="5633"/>
                  </a:lnTo>
                  <a:lnTo>
                    <a:pt x="16034" y="5603"/>
                  </a:lnTo>
                  <a:lnTo>
                    <a:pt x="16019" y="5573"/>
                  </a:lnTo>
                  <a:lnTo>
                    <a:pt x="16003" y="5543"/>
                  </a:lnTo>
                  <a:lnTo>
                    <a:pt x="15986" y="5514"/>
                  </a:lnTo>
                  <a:lnTo>
                    <a:pt x="15968" y="5484"/>
                  </a:lnTo>
                  <a:lnTo>
                    <a:pt x="15948" y="5456"/>
                  </a:lnTo>
                  <a:lnTo>
                    <a:pt x="15928" y="5429"/>
                  </a:lnTo>
                  <a:lnTo>
                    <a:pt x="15907" y="5402"/>
                  </a:lnTo>
                  <a:lnTo>
                    <a:pt x="15884" y="5375"/>
                  </a:lnTo>
                  <a:lnTo>
                    <a:pt x="15861" y="5350"/>
                  </a:lnTo>
                  <a:lnTo>
                    <a:pt x="15837" y="532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9" name="Freeform 201"/>
            <p:cNvSpPr>
              <a:spLocks noEditPoints="1"/>
            </p:cNvSpPr>
            <p:nvPr/>
          </p:nvSpPr>
          <p:spPr bwMode="auto">
            <a:xfrm>
              <a:off x="3043238" y="4397375"/>
              <a:ext cx="185738" cy="193675"/>
            </a:xfrm>
            <a:custGeom>
              <a:avLst/>
              <a:gdLst>
                <a:gd name="T0" fmla="*/ 3132 w 4362"/>
                <a:gd name="T1" fmla="*/ 3096 h 4518"/>
                <a:gd name="T2" fmla="*/ 2633 w 4362"/>
                <a:gd name="T3" fmla="*/ 2415 h 4518"/>
                <a:gd name="T4" fmla="*/ 3056 w 4362"/>
                <a:gd name="T5" fmla="*/ 2277 h 4518"/>
                <a:gd name="T6" fmla="*/ 3379 w 4362"/>
                <a:gd name="T7" fmla="*/ 2332 h 4518"/>
                <a:gd name="T8" fmla="*/ 3583 w 4362"/>
                <a:gd name="T9" fmla="*/ 2521 h 4518"/>
                <a:gd name="T10" fmla="*/ 3655 w 4362"/>
                <a:gd name="T11" fmla="*/ 2803 h 4518"/>
                <a:gd name="T12" fmla="*/ 1124 w 4362"/>
                <a:gd name="T13" fmla="*/ 2140 h 4518"/>
                <a:gd name="T14" fmla="*/ 801 w 4362"/>
                <a:gd name="T15" fmla="*/ 1993 h 4518"/>
                <a:gd name="T16" fmla="*/ 680 w 4362"/>
                <a:gd name="T17" fmla="*/ 1678 h 4518"/>
                <a:gd name="T18" fmla="*/ 821 w 4362"/>
                <a:gd name="T19" fmla="*/ 1269 h 4518"/>
                <a:gd name="T20" fmla="*/ 1394 w 4362"/>
                <a:gd name="T21" fmla="*/ 1652 h 4518"/>
                <a:gd name="T22" fmla="*/ 1411 w 4362"/>
                <a:gd name="T23" fmla="*/ 2093 h 4518"/>
                <a:gd name="T24" fmla="*/ 3840 w 4362"/>
                <a:gd name="T25" fmla="*/ 1684 h 4518"/>
                <a:gd name="T26" fmla="*/ 3406 w 4362"/>
                <a:gd name="T27" fmla="*/ 1499 h 4518"/>
                <a:gd name="T28" fmla="*/ 2969 w 4362"/>
                <a:gd name="T29" fmla="*/ 1472 h 4518"/>
                <a:gd name="T30" fmla="*/ 2528 w 4362"/>
                <a:gd name="T31" fmla="*/ 1573 h 4518"/>
                <a:gd name="T32" fmla="*/ 1732 w 4362"/>
                <a:gd name="T33" fmla="*/ 1516 h 4518"/>
                <a:gd name="T34" fmla="*/ 1241 w 4362"/>
                <a:gd name="T35" fmla="*/ 847 h 4518"/>
                <a:gd name="T36" fmla="*/ 1571 w 4362"/>
                <a:gd name="T37" fmla="*/ 732 h 4518"/>
                <a:gd name="T38" fmla="*/ 2116 w 4362"/>
                <a:gd name="T39" fmla="*/ 825 h 4518"/>
                <a:gd name="T40" fmla="*/ 2348 w 4362"/>
                <a:gd name="T41" fmla="*/ 801 h 4518"/>
                <a:gd name="T42" fmla="*/ 2491 w 4362"/>
                <a:gd name="T43" fmla="*/ 617 h 4518"/>
                <a:gd name="T44" fmla="*/ 2475 w 4362"/>
                <a:gd name="T45" fmla="*/ 366 h 4518"/>
                <a:gd name="T46" fmla="*/ 2240 w 4362"/>
                <a:gd name="T47" fmla="*/ 108 h 4518"/>
                <a:gd name="T48" fmla="*/ 1861 w 4362"/>
                <a:gd name="T49" fmla="*/ 2 h 4518"/>
                <a:gd name="T50" fmla="*/ 1447 w 4362"/>
                <a:gd name="T51" fmla="*/ 51 h 4518"/>
                <a:gd name="T52" fmla="*/ 1028 w 4362"/>
                <a:gd name="T53" fmla="*/ 241 h 4518"/>
                <a:gd name="T54" fmla="*/ 593 w 4362"/>
                <a:gd name="T55" fmla="*/ 342 h 4518"/>
                <a:gd name="T56" fmla="*/ 417 w 4362"/>
                <a:gd name="T57" fmla="*/ 344 h 4518"/>
                <a:gd name="T58" fmla="*/ 317 w 4362"/>
                <a:gd name="T59" fmla="*/ 504 h 4518"/>
                <a:gd name="T60" fmla="*/ 456 w 4362"/>
                <a:gd name="T61" fmla="*/ 721 h 4518"/>
                <a:gd name="T62" fmla="*/ 211 w 4362"/>
                <a:gd name="T63" fmla="*/ 1149 h 4518"/>
                <a:gd name="T64" fmla="*/ 34 w 4362"/>
                <a:gd name="T65" fmla="*/ 1621 h 4518"/>
                <a:gd name="T66" fmla="*/ 10 w 4362"/>
                <a:gd name="T67" fmla="*/ 2070 h 4518"/>
                <a:gd name="T68" fmla="*/ 158 w 4362"/>
                <a:gd name="T69" fmla="*/ 2459 h 4518"/>
                <a:gd name="T70" fmla="*/ 474 w 4362"/>
                <a:gd name="T71" fmla="*/ 2756 h 4518"/>
                <a:gd name="T72" fmla="*/ 828 w 4362"/>
                <a:gd name="T73" fmla="*/ 2905 h 4518"/>
                <a:gd name="T74" fmla="*/ 1261 w 4362"/>
                <a:gd name="T75" fmla="*/ 2929 h 4518"/>
                <a:gd name="T76" fmla="*/ 2177 w 4362"/>
                <a:gd name="T77" fmla="*/ 2653 h 4518"/>
                <a:gd name="T78" fmla="*/ 2973 w 4362"/>
                <a:gd name="T79" fmla="*/ 3437 h 4518"/>
                <a:gd name="T80" fmla="*/ 2902 w 4362"/>
                <a:gd name="T81" fmla="*/ 3773 h 4518"/>
                <a:gd name="T82" fmla="*/ 2620 w 4362"/>
                <a:gd name="T83" fmla="*/ 3814 h 4518"/>
                <a:gd name="T84" fmla="*/ 2301 w 4362"/>
                <a:gd name="T85" fmla="*/ 3676 h 4518"/>
                <a:gd name="T86" fmla="*/ 1951 w 4362"/>
                <a:gd name="T87" fmla="*/ 3525 h 4518"/>
                <a:gd name="T88" fmla="*/ 1747 w 4362"/>
                <a:gd name="T89" fmla="*/ 3591 h 4518"/>
                <a:gd name="T90" fmla="*/ 1591 w 4362"/>
                <a:gd name="T91" fmla="*/ 3790 h 4518"/>
                <a:gd name="T92" fmla="*/ 1619 w 4362"/>
                <a:gd name="T93" fmla="*/ 4034 h 4518"/>
                <a:gd name="T94" fmla="*/ 1834 w 4362"/>
                <a:gd name="T95" fmla="*/ 4277 h 4518"/>
                <a:gd name="T96" fmla="*/ 2170 w 4362"/>
                <a:gd name="T97" fmla="*/ 4454 h 4518"/>
                <a:gd name="T98" fmla="*/ 2588 w 4362"/>
                <a:gd name="T99" fmla="*/ 4518 h 4518"/>
                <a:gd name="T100" fmla="*/ 3057 w 4362"/>
                <a:gd name="T101" fmla="*/ 4420 h 4518"/>
                <a:gd name="T102" fmla="*/ 3543 w 4362"/>
                <a:gd name="T103" fmla="*/ 4094 h 4518"/>
                <a:gd name="T104" fmla="*/ 3921 w 4362"/>
                <a:gd name="T105" fmla="*/ 4346 h 4518"/>
                <a:gd name="T106" fmla="*/ 4078 w 4362"/>
                <a:gd name="T107" fmla="*/ 4315 h 4518"/>
                <a:gd name="T108" fmla="*/ 4164 w 4362"/>
                <a:gd name="T109" fmla="*/ 4161 h 4518"/>
                <a:gd name="T110" fmla="*/ 4000 w 4362"/>
                <a:gd name="T111" fmla="*/ 3928 h 4518"/>
                <a:gd name="T112" fmla="*/ 4060 w 4362"/>
                <a:gd name="T113" fmla="*/ 3466 h 4518"/>
                <a:gd name="T114" fmla="*/ 4292 w 4362"/>
                <a:gd name="T115" fmla="*/ 2963 h 4518"/>
                <a:gd name="T116" fmla="*/ 4361 w 4362"/>
                <a:gd name="T117" fmla="*/ 2501 h 4518"/>
                <a:gd name="T118" fmla="*/ 4260 w 4362"/>
                <a:gd name="T119" fmla="*/ 2107 h 4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62" h="4518">
                  <a:moveTo>
                    <a:pt x="3555" y="3147"/>
                  </a:moveTo>
                  <a:lnTo>
                    <a:pt x="3538" y="3178"/>
                  </a:lnTo>
                  <a:lnTo>
                    <a:pt x="3520" y="3209"/>
                  </a:lnTo>
                  <a:lnTo>
                    <a:pt x="3501" y="3238"/>
                  </a:lnTo>
                  <a:lnTo>
                    <a:pt x="3481" y="3266"/>
                  </a:lnTo>
                  <a:lnTo>
                    <a:pt x="3461" y="3293"/>
                  </a:lnTo>
                  <a:lnTo>
                    <a:pt x="3441" y="3319"/>
                  </a:lnTo>
                  <a:lnTo>
                    <a:pt x="3419" y="3345"/>
                  </a:lnTo>
                  <a:lnTo>
                    <a:pt x="3397" y="3371"/>
                  </a:lnTo>
                  <a:lnTo>
                    <a:pt x="3343" y="3316"/>
                  </a:lnTo>
                  <a:lnTo>
                    <a:pt x="3291" y="3262"/>
                  </a:lnTo>
                  <a:lnTo>
                    <a:pt x="3237" y="3208"/>
                  </a:lnTo>
                  <a:lnTo>
                    <a:pt x="3185" y="3151"/>
                  </a:lnTo>
                  <a:lnTo>
                    <a:pt x="3132" y="3096"/>
                  </a:lnTo>
                  <a:lnTo>
                    <a:pt x="3079" y="3040"/>
                  </a:lnTo>
                  <a:lnTo>
                    <a:pt x="3026" y="2982"/>
                  </a:lnTo>
                  <a:lnTo>
                    <a:pt x="2973" y="2925"/>
                  </a:lnTo>
                  <a:lnTo>
                    <a:pt x="2920" y="2867"/>
                  </a:lnTo>
                  <a:lnTo>
                    <a:pt x="2867" y="2808"/>
                  </a:lnTo>
                  <a:lnTo>
                    <a:pt x="2814" y="2750"/>
                  </a:lnTo>
                  <a:lnTo>
                    <a:pt x="2762" y="2690"/>
                  </a:lnTo>
                  <a:lnTo>
                    <a:pt x="2708" y="2631"/>
                  </a:lnTo>
                  <a:lnTo>
                    <a:pt x="2656" y="2572"/>
                  </a:lnTo>
                  <a:lnTo>
                    <a:pt x="2602" y="2511"/>
                  </a:lnTo>
                  <a:lnTo>
                    <a:pt x="2550" y="2452"/>
                  </a:lnTo>
                  <a:lnTo>
                    <a:pt x="2577" y="2440"/>
                  </a:lnTo>
                  <a:lnTo>
                    <a:pt x="2604" y="2427"/>
                  </a:lnTo>
                  <a:lnTo>
                    <a:pt x="2633" y="2415"/>
                  </a:lnTo>
                  <a:lnTo>
                    <a:pt x="2661" y="2403"/>
                  </a:lnTo>
                  <a:lnTo>
                    <a:pt x="2690" y="2390"/>
                  </a:lnTo>
                  <a:lnTo>
                    <a:pt x="2719" y="2377"/>
                  </a:lnTo>
                  <a:lnTo>
                    <a:pt x="2748" y="2365"/>
                  </a:lnTo>
                  <a:lnTo>
                    <a:pt x="2779" y="2351"/>
                  </a:lnTo>
                  <a:lnTo>
                    <a:pt x="2810" y="2339"/>
                  </a:lnTo>
                  <a:lnTo>
                    <a:pt x="2840" y="2328"/>
                  </a:lnTo>
                  <a:lnTo>
                    <a:pt x="2871" y="2318"/>
                  </a:lnTo>
                  <a:lnTo>
                    <a:pt x="2902" y="2308"/>
                  </a:lnTo>
                  <a:lnTo>
                    <a:pt x="2932" y="2300"/>
                  </a:lnTo>
                  <a:lnTo>
                    <a:pt x="2963" y="2293"/>
                  </a:lnTo>
                  <a:lnTo>
                    <a:pt x="2993" y="2286"/>
                  </a:lnTo>
                  <a:lnTo>
                    <a:pt x="3025" y="2281"/>
                  </a:lnTo>
                  <a:lnTo>
                    <a:pt x="3056" y="2277"/>
                  </a:lnTo>
                  <a:lnTo>
                    <a:pt x="3087" y="2274"/>
                  </a:lnTo>
                  <a:lnTo>
                    <a:pt x="3119" y="2273"/>
                  </a:lnTo>
                  <a:lnTo>
                    <a:pt x="3149" y="2274"/>
                  </a:lnTo>
                  <a:lnTo>
                    <a:pt x="3180" y="2276"/>
                  </a:lnTo>
                  <a:lnTo>
                    <a:pt x="3211" y="2280"/>
                  </a:lnTo>
                  <a:lnTo>
                    <a:pt x="3243" y="2285"/>
                  </a:lnTo>
                  <a:lnTo>
                    <a:pt x="3274" y="2292"/>
                  </a:lnTo>
                  <a:lnTo>
                    <a:pt x="3289" y="2296"/>
                  </a:lnTo>
                  <a:lnTo>
                    <a:pt x="3304" y="2300"/>
                  </a:lnTo>
                  <a:lnTo>
                    <a:pt x="3319" y="2306"/>
                  </a:lnTo>
                  <a:lnTo>
                    <a:pt x="3334" y="2311"/>
                  </a:lnTo>
                  <a:lnTo>
                    <a:pt x="3349" y="2318"/>
                  </a:lnTo>
                  <a:lnTo>
                    <a:pt x="3364" y="2325"/>
                  </a:lnTo>
                  <a:lnTo>
                    <a:pt x="3379" y="2332"/>
                  </a:lnTo>
                  <a:lnTo>
                    <a:pt x="3393" y="2340"/>
                  </a:lnTo>
                  <a:lnTo>
                    <a:pt x="3408" y="2349"/>
                  </a:lnTo>
                  <a:lnTo>
                    <a:pt x="3422" y="2359"/>
                  </a:lnTo>
                  <a:lnTo>
                    <a:pt x="3436" y="2369"/>
                  </a:lnTo>
                  <a:lnTo>
                    <a:pt x="3450" y="2379"/>
                  </a:lnTo>
                  <a:lnTo>
                    <a:pt x="3463" y="2390"/>
                  </a:lnTo>
                  <a:lnTo>
                    <a:pt x="3477" y="2401"/>
                  </a:lnTo>
                  <a:lnTo>
                    <a:pt x="3492" y="2413"/>
                  </a:lnTo>
                  <a:lnTo>
                    <a:pt x="3505" y="2426"/>
                  </a:lnTo>
                  <a:lnTo>
                    <a:pt x="3530" y="2453"/>
                  </a:lnTo>
                  <a:lnTo>
                    <a:pt x="3553" y="2480"/>
                  </a:lnTo>
                  <a:lnTo>
                    <a:pt x="3564" y="2493"/>
                  </a:lnTo>
                  <a:lnTo>
                    <a:pt x="3573" y="2507"/>
                  </a:lnTo>
                  <a:lnTo>
                    <a:pt x="3583" y="2521"/>
                  </a:lnTo>
                  <a:lnTo>
                    <a:pt x="3591" y="2535"/>
                  </a:lnTo>
                  <a:lnTo>
                    <a:pt x="3599" y="2549"/>
                  </a:lnTo>
                  <a:lnTo>
                    <a:pt x="3608" y="2563"/>
                  </a:lnTo>
                  <a:lnTo>
                    <a:pt x="3615" y="2578"/>
                  </a:lnTo>
                  <a:lnTo>
                    <a:pt x="3621" y="2592"/>
                  </a:lnTo>
                  <a:lnTo>
                    <a:pt x="3626" y="2606"/>
                  </a:lnTo>
                  <a:lnTo>
                    <a:pt x="3631" y="2621"/>
                  </a:lnTo>
                  <a:lnTo>
                    <a:pt x="3635" y="2635"/>
                  </a:lnTo>
                  <a:lnTo>
                    <a:pt x="3639" y="2650"/>
                  </a:lnTo>
                  <a:lnTo>
                    <a:pt x="3645" y="2680"/>
                  </a:lnTo>
                  <a:lnTo>
                    <a:pt x="3650" y="2711"/>
                  </a:lnTo>
                  <a:lnTo>
                    <a:pt x="3653" y="2742"/>
                  </a:lnTo>
                  <a:lnTo>
                    <a:pt x="3655" y="2772"/>
                  </a:lnTo>
                  <a:lnTo>
                    <a:pt x="3655" y="2803"/>
                  </a:lnTo>
                  <a:lnTo>
                    <a:pt x="3653" y="2833"/>
                  </a:lnTo>
                  <a:lnTo>
                    <a:pt x="3650" y="2865"/>
                  </a:lnTo>
                  <a:lnTo>
                    <a:pt x="3646" y="2896"/>
                  </a:lnTo>
                  <a:lnTo>
                    <a:pt x="3640" y="2927"/>
                  </a:lnTo>
                  <a:lnTo>
                    <a:pt x="3632" y="2958"/>
                  </a:lnTo>
                  <a:lnTo>
                    <a:pt x="3623" y="2989"/>
                  </a:lnTo>
                  <a:lnTo>
                    <a:pt x="3613" y="3021"/>
                  </a:lnTo>
                  <a:lnTo>
                    <a:pt x="3600" y="3053"/>
                  </a:lnTo>
                  <a:lnTo>
                    <a:pt x="3586" y="3084"/>
                  </a:lnTo>
                  <a:lnTo>
                    <a:pt x="3571" y="3116"/>
                  </a:lnTo>
                  <a:lnTo>
                    <a:pt x="3555" y="3147"/>
                  </a:lnTo>
                  <a:close/>
                  <a:moveTo>
                    <a:pt x="1177" y="2140"/>
                  </a:moveTo>
                  <a:lnTo>
                    <a:pt x="1150" y="2141"/>
                  </a:lnTo>
                  <a:lnTo>
                    <a:pt x="1124" y="2140"/>
                  </a:lnTo>
                  <a:lnTo>
                    <a:pt x="1099" y="2138"/>
                  </a:lnTo>
                  <a:lnTo>
                    <a:pt x="1074" y="2135"/>
                  </a:lnTo>
                  <a:lnTo>
                    <a:pt x="1049" y="2130"/>
                  </a:lnTo>
                  <a:lnTo>
                    <a:pt x="1024" y="2124"/>
                  </a:lnTo>
                  <a:lnTo>
                    <a:pt x="1000" y="2117"/>
                  </a:lnTo>
                  <a:lnTo>
                    <a:pt x="976" y="2109"/>
                  </a:lnTo>
                  <a:lnTo>
                    <a:pt x="953" y="2099"/>
                  </a:lnTo>
                  <a:lnTo>
                    <a:pt x="931" y="2088"/>
                  </a:lnTo>
                  <a:lnTo>
                    <a:pt x="907" y="2076"/>
                  </a:lnTo>
                  <a:lnTo>
                    <a:pt x="885" y="2062"/>
                  </a:lnTo>
                  <a:lnTo>
                    <a:pt x="864" y="2047"/>
                  </a:lnTo>
                  <a:lnTo>
                    <a:pt x="843" y="2031"/>
                  </a:lnTo>
                  <a:lnTo>
                    <a:pt x="822" y="2012"/>
                  </a:lnTo>
                  <a:lnTo>
                    <a:pt x="801" y="1993"/>
                  </a:lnTo>
                  <a:lnTo>
                    <a:pt x="784" y="1977"/>
                  </a:lnTo>
                  <a:lnTo>
                    <a:pt x="769" y="1959"/>
                  </a:lnTo>
                  <a:lnTo>
                    <a:pt x="755" y="1940"/>
                  </a:lnTo>
                  <a:lnTo>
                    <a:pt x="742" y="1920"/>
                  </a:lnTo>
                  <a:lnTo>
                    <a:pt x="730" y="1900"/>
                  </a:lnTo>
                  <a:lnTo>
                    <a:pt x="720" y="1878"/>
                  </a:lnTo>
                  <a:lnTo>
                    <a:pt x="711" y="1856"/>
                  </a:lnTo>
                  <a:lnTo>
                    <a:pt x="703" y="1831"/>
                  </a:lnTo>
                  <a:lnTo>
                    <a:pt x="696" y="1807"/>
                  </a:lnTo>
                  <a:lnTo>
                    <a:pt x="690" y="1783"/>
                  </a:lnTo>
                  <a:lnTo>
                    <a:pt x="686" y="1758"/>
                  </a:lnTo>
                  <a:lnTo>
                    <a:pt x="683" y="1732"/>
                  </a:lnTo>
                  <a:lnTo>
                    <a:pt x="681" y="1705"/>
                  </a:lnTo>
                  <a:lnTo>
                    <a:pt x="680" y="1678"/>
                  </a:lnTo>
                  <a:lnTo>
                    <a:pt x="681" y="1650"/>
                  </a:lnTo>
                  <a:lnTo>
                    <a:pt x="684" y="1622"/>
                  </a:lnTo>
                  <a:lnTo>
                    <a:pt x="687" y="1593"/>
                  </a:lnTo>
                  <a:lnTo>
                    <a:pt x="691" y="1564"/>
                  </a:lnTo>
                  <a:lnTo>
                    <a:pt x="698" y="1536"/>
                  </a:lnTo>
                  <a:lnTo>
                    <a:pt x="705" y="1507"/>
                  </a:lnTo>
                  <a:lnTo>
                    <a:pt x="715" y="1476"/>
                  </a:lnTo>
                  <a:lnTo>
                    <a:pt x="725" y="1447"/>
                  </a:lnTo>
                  <a:lnTo>
                    <a:pt x="738" y="1418"/>
                  </a:lnTo>
                  <a:lnTo>
                    <a:pt x="752" y="1388"/>
                  </a:lnTo>
                  <a:lnTo>
                    <a:pt x="766" y="1358"/>
                  </a:lnTo>
                  <a:lnTo>
                    <a:pt x="783" y="1328"/>
                  </a:lnTo>
                  <a:lnTo>
                    <a:pt x="802" y="1298"/>
                  </a:lnTo>
                  <a:lnTo>
                    <a:pt x="821" y="1269"/>
                  </a:lnTo>
                  <a:lnTo>
                    <a:pt x="842" y="1240"/>
                  </a:lnTo>
                  <a:lnTo>
                    <a:pt x="865" y="1210"/>
                  </a:lnTo>
                  <a:lnTo>
                    <a:pt x="889" y="1181"/>
                  </a:lnTo>
                  <a:lnTo>
                    <a:pt x="915" y="1152"/>
                  </a:lnTo>
                  <a:lnTo>
                    <a:pt x="963" y="1200"/>
                  </a:lnTo>
                  <a:lnTo>
                    <a:pt x="1011" y="1248"/>
                  </a:lnTo>
                  <a:lnTo>
                    <a:pt x="1060" y="1297"/>
                  </a:lnTo>
                  <a:lnTo>
                    <a:pt x="1107" y="1347"/>
                  </a:lnTo>
                  <a:lnTo>
                    <a:pt x="1154" y="1397"/>
                  </a:lnTo>
                  <a:lnTo>
                    <a:pt x="1203" y="1447"/>
                  </a:lnTo>
                  <a:lnTo>
                    <a:pt x="1250" y="1497"/>
                  </a:lnTo>
                  <a:lnTo>
                    <a:pt x="1299" y="1549"/>
                  </a:lnTo>
                  <a:lnTo>
                    <a:pt x="1346" y="1600"/>
                  </a:lnTo>
                  <a:lnTo>
                    <a:pt x="1394" y="1652"/>
                  </a:lnTo>
                  <a:lnTo>
                    <a:pt x="1442" y="1705"/>
                  </a:lnTo>
                  <a:lnTo>
                    <a:pt x="1490" y="1758"/>
                  </a:lnTo>
                  <a:lnTo>
                    <a:pt x="1538" y="1810"/>
                  </a:lnTo>
                  <a:lnTo>
                    <a:pt x="1586" y="1864"/>
                  </a:lnTo>
                  <a:lnTo>
                    <a:pt x="1633" y="1918"/>
                  </a:lnTo>
                  <a:lnTo>
                    <a:pt x="1682" y="1971"/>
                  </a:lnTo>
                  <a:lnTo>
                    <a:pt x="1645" y="1990"/>
                  </a:lnTo>
                  <a:lnTo>
                    <a:pt x="1610" y="2008"/>
                  </a:lnTo>
                  <a:lnTo>
                    <a:pt x="1575" y="2026"/>
                  </a:lnTo>
                  <a:lnTo>
                    <a:pt x="1541" y="2042"/>
                  </a:lnTo>
                  <a:lnTo>
                    <a:pt x="1507" y="2057"/>
                  </a:lnTo>
                  <a:lnTo>
                    <a:pt x="1474" y="2070"/>
                  </a:lnTo>
                  <a:lnTo>
                    <a:pt x="1442" y="2082"/>
                  </a:lnTo>
                  <a:lnTo>
                    <a:pt x="1411" y="2093"/>
                  </a:lnTo>
                  <a:lnTo>
                    <a:pt x="1379" y="2103"/>
                  </a:lnTo>
                  <a:lnTo>
                    <a:pt x="1348" y="2112"/>
                  </a:lnTo>
                  <a:lnTo>
                    <a:pt x="1319" y="2120"/>
                  </a:lnTo>
                  <a:lnTo>
                    <a:pt x="1289" y="2126"/>
                  </a:lnTo>
                  <a:lnTo>
                    <a:pt x="1260" y="2131"/>
                  </a:lnTo>
                  <a:lnTo>
                    <a:pt x="1232" y="2135"/>
                  </a:lnTo>
                  <a:lnTo>
                    <a:pt x="1204" y="2138"/>
                  </a:lnTo>
                  <a:lnTo>
                    <a:pt x="1177" y="2140"/>
                  </a:lnTo>
                  <a:close/>
                  <a:moveTo>
                    <a:pt x="3995" y="1799"/>
                  </a:moveTo>
                  <a:lnTo>
                    <a:pt x="3964" y="1774"/>
                  </a:lnTo>
                  <a:lnTo>
                    <a:pt x="3933" y="1750"/>
                  </a:lnTo>
                  <a:lnTo>
                    <a:pt x="3903" y="1727"/>
                  </a:lnTo>
                  <a:lnTo>
                    <a:pt x="3872" y="1705"/>
                  </a:lnTo>
                  <a:lnTo>
                    <a:pt x="3840" y="1684"/>
                  </a:lnTo>
                  <a:lnTo>
                    <a:pt x="3810" y="1663"/>
                  </a:lnTo>
                  <a:lnTo>
                    <a:pt x="3779" y="1644"/>
                  </a:lnTo>
                  <a:lnTo>
                    <a:pt x="3748" y="1626"/>
                  </a:lnTo>
                  <a:lnTo>
                    <a:pt x="3716" y="1610"/>
                  </a:lnTo>
                  <a:lnTo>
                    <a:pt x="3686" y="1594"/>
                  </a:lnTo>
                  <a:lnTo>
                    <a:pt x="3655" y="1579"/>
                  </a:lnTo>
                  <a:lnTo>
                    <a:pt x="3624" y="1566"/>
                  </a:lnTo>
                  <a:lnTo>
                    <a:pt x="3592" y="1554"/>
                  </a:lnTo>
                  <a:lnTo>
                    <a:pt x="3561" y="1542"/>
                  </a:lnTo>
                  <a:lnTo>
                    <a:pt x="3530" y="1532"/>
                  </a:lnTo>
                  <a:lnTo>
                    <a:pt x="3499" y="1523"/>
                  </a:lnTo>
                  <a:lnTo>
                    <a:pt x="3468" y="1515"/>
                  </a:lnTo>
                  <a:lnTo>
                    <a:pt x="3437" y="1507"/>
                  </a:lnTo>
                  <a:lnTo>
                    <a:pt x="3406" y="1499"/>
                  </a:lnTo>
                  <a:lnTo>
                    <a:pt x="3375" y="1493"/>
                  </a:lnTo>
                  <a:lnTo>
                    <a:pt x="3344" y="1487"/>
                  </a:lnTo>
                  <a:lnTo>
                    <a:pt x="3313" y="1482"/>
                  </a:lnTo>
                  <a:lnTo>
                    <a:pt x="3282" y="1478"/>
                  </a:lnTo>
                  <a:lnTo>
                    <a:pt x="3251" y="1474"/>
                  </a:lnTo>
                  <a:lnTo>
                    <a:pt x="3219" y="1471"/>
                  </a:lnTo>
                  <a:lnTo>
                    <a:pt x="3188" y="1469"/>
                  </a:lnTo>
                  <a:lnTo>
                    <a:pt x="3157" y="1467"/>
                  </a:lnTo>
                  <a:lnTo>
                    <a:pt x="3126" y="1466"/>
                  </a:lnTo>
                  <a:lnTo>
                    <a:pt x="3094" y="1466"/>
                  </a:lnTo>
                  <a:lnTo>
                    <a:pt x="3063" y="1466"/>
                  </a:lnTo>
                  <a:lnTo>
                    <a:pt x="3032" y="1467"/>
                  </a:lnTo>
                  <a:lnTo>
                    <a:pt x="3001" y="1469"/>
                  </a:lnTo>
                  <a:lnTo>
                    <a:pt x="2969" y="1472"/>
                  </a:lnTo>
                  <a:lnTo>
                    <a:pt x="2938" y="1475"/>
                  </a:lnTo>
                  <a:lnTo>
                    <a:pt x="2907" y="1479"/>
                  </a:lnTo>
                  <a:lnTo>
                    <a:pt x="2876" y="1483"/>
                  </a:lnTo>
                  <a:lnTo>
                    <a:pt x="2844" y="1488"/>
                  </a:lnTo>
                  <a:lnTo>
                    <a:pt x="2813" y="1494"/>
                  </a:lnTo>
                  <a:lnTo>
                    <a:pt x="2782" y="1500"/>
                  </a:lnTo>
                  <a:lnTo>
                    <a:pt x="2751" y="1508"/>
                  </a:lnTo>
                  <a:lnTo>
                    <a:pt x="2718" y="1515"/>
                  </a:lnTo>
                  <a:lnTo>
                    <a:pt x="2687" y="1523"/>
                  </a:lnTo>
                  <a:lnTo>
                    <a:pt x="2655" y="1532"/>
                  </a:lnTo>
                  <a:lnTo>
                    <a:pt x="2623" y="1541"/>
                  </a:lnTo>
                  <a:lnTo>
                    <a:pt x="2591" y="1551"/>
                  </a:lnTo>
                  <a:lnTo>
                    <a:pt x="2560" y="1562"/>
                  </a:lnTo>
                  <a:lnTo>
                    <a:pt x="2528" y="1573"/>
                  </a:lnTo>
                  <a:lnTo>
                    <a:pt x="2496" y="1585"/>
                  </a:lnTo>
                  <a:lnTo>
                    <a:pt x="2433" y="1609"/>
                  </a:lnTo>
                  <a:lnTo>
                    <a:pt x="2369" y="1635"/>
                  </a:lnTo>
                  <a:lnTo>
                    <a:pt x="2306" y="1661"/>
                  </a:lnTo>
                  <a:lnTo>
                    <a:pt x="2241" y="1688"/>
                  </a:lnTo>
                  <a:lnTo>
                    <a:pt x="2178" y="1716"/>
                  </a:lnTo>
                  <a:lnTo>
                    <a:pt x="2114" y="1744"/>
                  </a:lnTo>
                  <a:lnTo>
                    <a:pt x="2050" y="1774"/>
                  </a:lnTo>
                  <a:lnTo>
                    <a:pt x="1986" y="1804"/>
                  </a:lnTo>
                  <a:lnTo>
                    <a:pt x="1935" y="1746"/>
                  </a:lnTo>
                  <a:lnTo>
                    <a:pt x="1884" y="1689"/>
                  </a:lnTo>
                  <a:lnTo>
                    <a:pt x="1833" y="1630"/>
                  </a:lnTo>
                  <a:lnTo>
                    <a:pt x="1783" y="1573"/>
                  </a:lnTo>
                  <a:lnTo>
                    <a:pt x="1732" y="1516"/>
                  </a:lnTo>
                  <a:lnTo>
                    <a:pt x="1681" y="1458"/>
                  </a:lnTo>
                  <a:lnTo>
                    <a:pt x="1630" y="1401"/>
                  </a:lnTo>
                  <a:lnTo>
                    <a:pt x="1580" y="1344"/>
                  </a:lnTo>
                  <a:lnTo>
                    <a:pt x="1529" y="1287"/>
                  </a:lnTo>
                  <a:lnTo>
                    <a:pt x="1478" y="1231"/>
                  </a:lnTo>
                  <a:lnTo>
                    <a:pt x="1428" y="1176"/>
                  </a:lnTo>
                  <a:lnTo>
                    <a:pt x="1376" y="1120"/>
                  </a:lnTo>
                  <a:lnTo>
                    <a:pt x="1326" y="1065"/>
                  </a:lnTo>
                  <a:lnTo>
                    <a:pt x="1274" y="1011"/>
                  </a:lnTo>
                  <a:lnTo>
                    <a:pt x="1224" y="956"/>
                  </a:lnTo>
                  <a:lnTo>
                    <a:pt x="1174" y="903"/>
                  </a:lnTo>
                  <a:lnTo>
                    <a:pt x="1196" y="883"/>
                  </a:lnTo>
                  <a:lnTo>
                    <a:pt x="1219" y="864"/>
                  </a:lnTo>
                  <a:lnTo>
                    <a:pt x="1241" y="847"/>
                  </a:lnTo>
                  <a:lnTo>
                    <a:pt x="1264" y="830"/>
                  </a:lnTo>
                  <a:lnTo>
                    <a:pt x="1287" y="815"/>
                  </a:lnTo>
                  <a:lnTo>
                    <a:pt x="1309" y="801"/>
                  </a:lnTo>
                  <a:lnTo>
                    <a:pt x="1331" y="789"/>
                  </a:lnTo>
                  <a:lnTo>
                    <a:pt x="1353" y="777"/>
                  </a:lnTo>
                  <a:lnTo>
                    <a:pt x="1375" y="768"/>
                  </a:lnTo>
                  <a:lnTo>
                    <a:pt x="1397" y="759"/>
                  </a:lnTo>
                  <a:lnTo>
                    <a:pt x="1420" y="751"/>
                  </a:lnTo>
                  <a:lnTo>
                    <a:pt x="1442" y="745"/>
                  </a:lnTo>
                  <a:lnTo>
                    <a:pt x="1463" y="740"/>
                  </a:lnTo>
                  <a:lnTo>
                    <a:pt x="1485" y="737"/>
                  </a:lnTo>
                  <a:lnTo>
                    <a:pt x="1506" y="734"/>
                  </a:lnTo>
                  <a:lnTo>
                    <a:pt x="1527" y="733"/>
                  </a:lnTo>
                  <a:lnTo>
                    <a:pt x="1571" y="732"/>
                  </a:lnTo>
                  <a:lnTo>
                    <a:pt x="1613" y="732"/>
                  </a:lnTo>
                  <a:lnTo>
                    <a:pt x="1655" y="734"/>
                  </a:lnTo>
                  <a:lnTo>
                    <a:pt x="1696" y="737"/>
                  </a:lnTo>
                  <a:lnTo>
                    <a:pt x="1737" y="742"/>
                  </a:lnTo>
                  <a:lnTo>
                    <a:pt x="1778" y="749"/>
                  </a:lnTo>
                  <a:lnTo>
                    <a:pt x="1817" y="757"/>
                  </a:lnTo>
                  <a:lnTo>
                    <a:pt x="1856" y="766"/>
                  </a:lnTo>
                  <a:lnTo>
                    <a:pt x="1897" y="776"/>
                  </a:lnTo>
                  <a:lnTo>
                    <a:pt x="1935" y="785"/>
                  </a:lnTo>
                  <a:lnTo>
                    <a:pt x="1972" y="794"/>
                  </a:lnTo>
                  <a:lnTo>
                    <a:pt x="2009" y="802"/>
                  </a:lnTo>
                  <a:lnTo>
                    <a:pt x="2046" y="810"/>
                  </a:lnTo>
                  <a:lnTo>
                    <a:pt x="2081" y="818"/>
                  </a:lnTo>
                  <a:lnTo>
                    <a:pt x="2116" y="825"/>
                  </a:lnTo>
                  <a:lnTo>
                    <a:pt x="2151" y="833"/>
                  </a:lnTo>
                  <a:lnTo>
                    <a:pt x="2167" y="836"/>
                  </a:lnTo>
                  <a:lnTo>
                    <a:pt x="2184" y="838"/>
                  </a:lnTo>
                  <a:lnTo>
                    <a:pt x="2200" y="839"/>
                  </a:lnTo>
                  <a:lnTo>
                    <a:pt x="2216" y="840"/>
                  </a:lnTo>
                  <a:lnTo>
                    <a:pt x="2231" y="839"/>
                  </a:lnTo>
                  <a:lnTo>
                    <a:pt x="2247" y="837"/>
                  </a:lnTo>
                  <a:lnTo>
                    <a:pt x="2263" y="835"/>
                  </a:lnTo>
                  <a:lnTo>
                    <a:pt x="2278" y="832"/>
                  </a:lnTo>
                  <a:lnTo>
                    <a:pt x="2292" y="827"/>
                  </a:lnTo>
                  <a:lnTo>
                    <a:pt x="2307" y="822"/>
                  </a:lnTo>
                  <a:lnTo>
                    <a:pt x="2321" y="816"/>
                  </a:lnTo>
                  <a:lnTo>
                    <a:pt x="2335" y="809"/>
                  </a:lnTo>
                  <a:lnTo>
                    <a:pt x="2348" y="801"/>
                  </a:lnTo>
                  <a:lnTo>
                    <a:pt x="2362" y="792"/>
                  </a:lnTo>
                  <a:lnTo>
                    <a:pt x="2375" y="783"/>
                  </a:lnTo>
                  <a:lnTo>
                    <a:pt x="2389" y="773"/>
                  </a:lnTo>
                  <a:lnTo>
                    <a:pt x="2402" y="761"/>
                  </a:lnTo>
                  <a:lnTo>
                    <a:pt x="2414" y="748"/>
                  </a:lnTo>
                  <a:lnTo>
                    <a:pt x="2426" y="735"/>
                  </a:lnTo>
                  <a:lnTo>
                    <a:pt x="2437" y="722"/>
                  </a:lnTo>
                  <a:lnTo>
                    <a:pt x="2447" y="709"/>
                  </a:lnTo>
                  <a:lnTo>
                    <a:pt x="2456" y="695"/>
                  </a:lnTo>
                  <a:lnTo>
                    <a:pt x="2465" y="680"/>
                  </a:lnTo>
                  <a:lnTo>
                    <a:pt x="2473" y="665"/>
                  </a:lnTo>
                  <a:lnTo>
                    <a:pt x="2480" y="649"/>
                  </a:lnTo>
                  <a:lnTo>
                    <a:pt x="2486" y="633"/>
                  </a:lnTo>
                  <a:lnTo>
                    <a:pt x="2491" y="617"/>
                  </a:lnTo>
                  <a:lnTo>
                    <a:pt x="2496" y="600"/>
                  </a:lnTo>
                  <a:lnTo>
                    <a:pt x="2500" y="584"/>
                  </a:lnTo>
                  <a:lnTo>
                    <a:pt x="2503" y="566"/>
                  </a:lnTo>
                  <a:lnTo>
                    <a:pt x="2507" y="549"/>
                  </a:lnTo>
                  <a:lnTo>
                    <a:pt x="2508" y="530"/>
                  </a:lnTo>
                  <a:lnTo>
                    <a:pt x="2508" y="512"/>
                  </a:lnTo>
                  <a:lnTo>
                    <a:pt x="2508" y="494"/>
                  </a:lnTo>
                  <a:lnTo>
                    <a:pt x="2505" y="474"/>
                  </a:lnTo>
                  <a:lnTo>
                    <a:pt x="2503" y="456"/>
                  </a:lnTo>
                  <a:lnTo>
                    <a:pt x="2499" y="438"/>
                  </a:lnTo>
                  <a:lnTo>
                    <a:pt x="2495" y="420"/>
                  </a:lnTo>
                  <a:lnTo>
                    <a:pt x="2489" y="402"/>
                  </a:lnTo>
                  <a:lnTo>
                    <a:pt x="2482" y="384"/>
                  </a:lnTo>
                  <a:lnTo>
                    <a:pt x="2475" y="366"/>
                  </a:lnTo>
                  <a:lnTo>
                    <a:pt x="2466" y="348"/>
                  </a:lnTo>
                  <a:lnTo>
                    <a:pt x="2456" y="330"/>
                  </a:lnTo>
                  <a:lnTo>
                    <a:pt x="2446" y="311"/>
                  </a:lnTo>
                  <a:lnTo>
                    <a:pt x="2434" y="293"/>
                  </a:lnTo>
                  <a:lnTo>
                    <a:pt x="2421" y="276"/>
                  </a:lnTo>
                  <a:lnTo>
                    <a:pt x="2407" y="258"/>
                  </a:lnTo>
                  <a:lnTo>
                    <a:pt x="2393" y="240"/>
                  </a:lnTo>
                  <a:lnTo>
                    <a:pt x="2372" y="218"/>
                  </a:lnTo>
                  <a:lnTo>
                    <a:pt x="2351" y="197"/>
                  </a:lnTo>
                  <a:lnTo>
                    <a:pt x="2330" y="177"/>
                  </a:lnTo>
                  <a:lnTo>
                    <a:pt x="2308" y="159"/>
                  </a:lnTo>
                  <a:lnTo>
                    <a:pt x="2286" y="140"/>
                  </a:lnTo>
                  <a:lnTo>
                    <a:pt x="2264" y="123"/>
                  </a:lnTo>
                  <a:lnTo>
                    <a:pt x="2240" y="108"/>
                  </a:lnTo>
                  <a:lnTo>
                    <a:pt x="2216" y="93"/>
                  </a:lnTo>
                  <a:lnTo>
                    <a:pt x="2192" y="80"/>
                  </a:lnTo>
                  <a:lnTo>
                    <a:pt x="2167" y="68"/>
                  </a:lnTo>
                  <a:lnTo>
                    <a:pt x="2142" y="57"/>
                  </a:lnTo>
                  <a:lnTo>
                    <a:pt x="2115" y="47"/>
                  </a:lnTo>
                  <a:lnTo>
                    <a:pt x="2088" y="38"/>
                  </a:lnTo>
                  <a:lnTo>
                    <a:pt x="2061" y="30"/>
                  </a:lnTo>
                  <a:lnTo>
                    <a:pt x="2033" y="23"/>
                  </a:lnTo>
                  <a:lnTo>
                    <a:pt x="2004" y="18"/>
                  </a:lnTo>
                  <a:lnTo>
                    <a:pt x="1976" y="13"/>
                  </a:lnTo>
                  <a:lnTo>
                    <a:pt x="1947" y="9"/>
                  </a:lnTo>
                  <a:lnTo>
                    <a:pt x="1919" y="6"/>
                  </a:lnTo>
                  <a:lnTo>
                    <a:pt x="1889" y="3"/>
                  </a:lnTo>
                  <a:lnTo>
                    <a:pt x="1861" y="2"/>
                  </a:lnTo>
                  <a:lnTo>
                    <a:pt x="1832" y="0"/>
                  </a:lnTo>
                  <a:lnTo>
                    <a:pt x="1803" y="0"/>
                  </a:lnTo>
                  <a:lnTo>
                    <a:pt x="1774" y="0"/>
                  </a:lnTo>
                  <a:lnTo>
                    <a:pt x="1744" y="1"/>
                  </a:lnTo>
                  <a:lnTo>
                    <a:pt x="1715" y="3"/>
                  </a:lnTo>
                  <a:lnTo>
                    <a:pt x="1685" y="5"/>
                  </a:lnTo>
                  <a:lnTo>
                    <a:pt x="1656" y="8"/>
                  </a:lnTo>
                  <a:lnTo>
                    <a:pt x="1625" y="12"/>
                  </a:lnTo>
                  <a:lnTo>
                    <a:pt x="1596" y="17"/>
                  </a:lnTo>
                  <a:lnTo>
                    <a:pt x="1566" y="22"/>
                  </a:lnTo>
                  <a:lnTo>
                    <a:pt x="1536" y="29"/>
                  </a:lnTo>
                  <a:lnTo>
                    <a:pt x="1505" y="36"/>
                  </a:lnTo>
                  <a:lnTo>
                    <a:pt x="1476" y="43"/>
                  </a:lnTo>
                  <a:lnTo>
                    <a:pt x="1447" y="51"/>
                  </a:lnTo>
                  <a:lnTo>
                    <a:pt x="1418" y="60"/>
                  </a:lnTo>
                  <a:lnTo>
                    <a:pt x="1388" y="69"/>
                  </a:lnTo>
                  <a:lnTo>
                    <a:pt x="1359" y="79"/>
                  </a:lnTo>
                  <a:lnTo>
                    <a:pt x="1331" y="89"/>
                  </a:lnTo>
                  <a:lnTo>
                    <a:pt x="1303" y="100"/>
                  </a:lnTo>
                  <a:lnTo>
                    <a:pt x="1274" y="112"/>
                  </a:lnTo>
                  <a:lnTo>
                    <a:pt x="1246" y="124"/>
                  </a:lnTo>
                  <a:lnTo>
                    <a:pt x="1218" y="136"/>
                  </a:lnTo>
                  <a:lnTo>
                    <a:pt x="1190" y="151"/>
                  </a:lnTo>
                  <a:lnTo>
                    <a:pt x="1163" y="164"/>
                  </a:lnTo>
                  <a:lnTo>
                    <a:pt x="1135" y="179"/>
                  </a:lnTo>
                  <a:lnTo>
                    <a:pt x="1108" y="194"/>
                  </a:lnTo>
                  <a:lnTo>
                    <a:pt x="1081" y="209"/>
                  </a:lnTo>
                  <a:lnTo>
                    <a:pt x="1028" y="241"/>
                  </a:lnTo>
                  <a:lnTo>
                    <a:pt x="978" y="272"/>
                  </a:lnTo>
                  <a:lnTo>
                    <a:pt x="932" y="304"/>
                  </a:lnTo>
                  <a:lnTo>
                    <a:pt x="886" y="337"/>
                  </a:lnTo>
                  <a:lnTo>
                    <a:pt x="845" y="369"/>
                  </a:lnTo>
                  <a:lnTo>
                    <a:pt x="806" y="401"/>
                  </a:lnTo>
                  <a:lnTo>
                    <a:pt x="769" y="432"/>
                  </a:lnTo>
                  <a:lnTo>
                    <a:pt x="736" y="464"/>
                  </a:lnTo>
                  <a:lnTo>
                    <a:pt x="712" y="441"/>
                  </a:lnTo>
                  <a:lnTo>
                    <a:pt x="687" y="418"/>
                  </a:lnTo>
                  <a:lnTo>
                    <a:pt x="662" y="395"/>
                  </a:lnTo>
                  <a:lnTo>
                    <a:pt x="637" y="372"/>
                  </a:lnTo>
                  <a:lnTo>
                    <a:pt x="623" y="360"/>
                  </a:lnTo>
                  <a:lnTo>
                    <a:pt x="609" y="350"/>
                  </a:lnTo>
                  <a:lnTo>
                    <a:pt x="593" y="342"/>
                  </a:lnTo>
                  <a:lnTo>
                    <a:pt x="577" y="335"/>
                  </a:lnTo>
                  <a:lnTo>
                    <a:pt x="559" y="329"/>
                  </a:lnTo>
                  <a:lnTo>
                    <a:pt x="540" y="325"/>
                  </a:lnTo>
                  <a:lnTo>
                    <a:pt x="521" y="323"/>
                  </a:lnTo>
                  <a:lnTo>
                    <a:pt x="502" y="323"/>
                  </a:lnTo>
                  <a:lnTo>
                    <a:pt x="491" y="323"/>
                  </a:lnTo>
                  <a:lnTo>
                    <a:pt x="482" y="324"/>
                  </a:lnTo>
                  <a:lnTo>
                    <a:pt x="472" y="325"/>
                  </a:lnTo>
                  <a:lnTo>
                    <a:pt x="462" y="327"/>
                  </a:lnTo>
                  <a:lnTo>
                    <a:pt x="453" y="329"/>
                  </a:lnTo>
                  <a:lnTo>
                    <a:pt x="444" y="332"/>
                  </a:lnTo>
                  <a:lnTo>
                    <a:pt x="435" y="336"/>
                  </a:lnTo>
                  <a:lnTo>
                    <a:pt x="426" y="340"/>
                  </a:lnTo>
                  <a:lnTo>
                    <a:pt x="417" y="344"/>
                  </a:lnTo>
                  <a:lnTo>
                    <a:pt x="409" y="349"/>
                  </a:lnTo>
                  <a:lnTo>
                    <a:pt x="401" y="355"/>
                  </a:lnTo>
                  <a:lnTo>
                    <a:pt x="393" y="360"/>
                  </a:lnTo>
                  <a:lnTo>
                    <a:pt x="378" y="374"/>
                  </a:lnTo>
                  <a:lnTo>
                    <a:pt x="364" y="389"/>
                  </a:lnTo>
                  <a:lnTo>
                    <a:pt x="351" y="405"/>
                  </a:lnTo>
                  <a:lnTo>
                    <a:pt x="341" y="422"/>
                  </a:lnTo>
                  <a:lnTo>
                    <a:pt x="332" y="439"/>
                  </a:lnTo>
                  <a:lnTo>
                    <a:pt x="325" y="457"/>
                  </a:lnTo>
                  <a:lnTo>
                    <a:pt x="322" y="466"/>
                  </a:lnTo>
                  <a:lnTo>
                    <a:pt x="320" y="475"/>
                  </a:lnTo>
                  <a:lnTo>
                    <a:pt x="318" y="484"/>
                  </a:lnTo>
                  <a:lnTo>
                    <a:pt x="317" y="494"/>
                  </a:lnTo>
                  <a:lnTo>
                    <a:pt x="317" y="504"/>
                  </a:lnTo>
                  <a:lnTo>
                    <a:pt x="316" y="513"/>
                  </a:lnTo>
                  <a:lnTo>
                    <a:pt x="317" y="523"/>
                  </a:lnTo>
                  <a:lnTo>
                    <a:pt x="318" y="533"/>
                  </a:lnTo>
                  <a:lnTo>
                    <a:pt x="321" y="552"/>
                  </a:lnTo>
                  <a:lnTo>
                    <a:pt x="325" y="570"/>
                  </a:lnTo>
                  <a:lnTo>
                    <a:pt x="330" y="588"/>
                  </a:lnTo>
                  <a:lnTo>
                    <a:pt x="338" y="604"/>
                  </a:lnTo>
                  <a:lnTo>
                    <a:pt x="346" y="619"/>
                  </a:lnTo>
                  <a:lnTo>
                    <a:pt x="357" y="633"/>
                  </a:lnTo>
                  <a:lnTo>
                    <a:pt x="368" y="646"/>
                  </a:lnTo>
                  <a:lnTo>
                    <a:pt x="381" y="660"/>
                  </a:lnTo>
                  <a:lnTo>
                    <a:pt x="406" y="680"/>
                  </a:lnTo>
                  <a:lnTo>
                    <a:pt x="431" y="700"/>
                  </a:lnTo>
                  <a:lnTo>
                    <a:pt x="456" y="721"/>
                  </a:lnTo>
                  <a:lnTo>
                    <a:pt x="480" y="743"/>
                  </a:lnTo>
                  <a:lnTo>
                    <a:pt x="456" y="772"/>
                  </a:lnTo>
                  <a:lnTo>
                    <a:pt x="433" y="801"/>
                  </a:lnTo>
                  <a:lnTo>
                    <a:pt x="410" y="832"/>
                  </a:lnTo>
                  <a:lnTo>
                    <a:pt x="387" y="862"/>
                  </a:lnTo>
                  <a:lnTo>
                    <a:pt x="366" y="893"/>
                  </a:lnTo>
                  <a:lnTo>
                    <a:pt x="345" y="924"/>
                  </a:lnTo>
                  <a:lnTo>
                    <a:pt x="324" y="955"/>
                  </a:lnTo>
                  <a:lnTo>
                    <a:pt x="303" y="986"/>
                  </a:lnTo>
                  <a:lnTo>
                    <a:pt x="284" y="1019"/>
                  </a:lnTo>
                  <a:lnTo>
                    <a:pt x="265" y="1051"/>
                  </a:lnTo>
                  <a:lnTo>
                    <a:pt x="246" y="1084"/>
                  </a:lnTo>
                  <a:lnTo>
                    <a:pt x="228" y="1116"/>
                  </a:lnTo>
                  <a:lnTo>
                    <a:pt x="211" y="1149"/>
                  </a:lnTo>
                  <a:lnTo>
                    <a:pt x="194" y="1183"/>
                  </a:lnTo>
                  <a:lnTo>
                    <a:pt x="177" y="1217"/>
                  </a:lnTo>
                  <a:lnTo>
                    <a:pt x="161" y="1251"/>
                  </a:lnTo>
                  <a:lnTo>
                    <a:pt x="146" y="1284"/>
                  </a:lnTo>
                  <a:lnTo>
                    <a:pt x="131" y="1318"/>
                  </a:lnTo>
                  <a:lnTo>
                    <a:pt x="117" y="1353"/>
                  </a:lnTo>
                  <a:lnTo>
                    <a:pt x="104" y="1387"/>
                  </a:lnTo>
                  <a:lnTo>
                    <a:pt x="92" y="1420"/>
                  </a:lnTo>
                  <a:lnTo>
                    <a:pt x="81" y="1454"/>
                  </a:lnTo>
                  <a:lnTo>
                    <a:pt x="70" y="1487"/>
                  </a:lnTo>
                  <a:lnTo>
                    <a:pt x="59" y="1521"/>
                  </a:lnTo>
                  <a:lnTo>
                    <a:pt x="50" y="1555"/>
                  </a:lnTo>
                  <a:lnTo>
                    <a:pt x="42" y="1588"/>
                  </a:lnTo>
                  <a:lnTo>
                    <a:pt x="34" y="1621"/>
                  </a:lnTo>
                  <a:lnTo>
                    <a:pt x="27" y="1654"/>
                  </a:lnTo>
                  <a:lnTo>
                    <a:pt x="21" y="1688"/>
                  </a:lnTo>
                  <a:lnTo>
                    <a:pt x="16" y="1721"/>
                  </a:lnTo>
                  <a:lnTo>
                    <a:pt x="11" y="1754"/>
                  </a:lnTo>
                  <a:lnTo>
                    <a:pt x="8" y="1787"/>
                  </a:lnTo>
                  <a:lnTo>
                    <a:pt x="4" y="1819"/>
                  </a:lnTo>
                  <a:lnTo>
                    <a:pt x="2" y="1852"/>
                  </a:lnTo>
                  <a:lnTo>
                    <a:pt x="1" y="1884"/>
                  </a:lnTo>
                  <a:lnTo>
                    <a:pt x="0" y="1916"/>
                  </a:lnTo>
                  <a:lnTo>
                    <a:pt x="0" y="1947"/>
                  </a:lnTo>
                  <a:lnTo>
                    <a:pt x="1" y="1978"/>
                  </a:lnTo>
                  <a:lnTo>
                    <a:pt x="4" y="2009"/>
                  </a:lnTo>
                  <a:lnTo>
                    <a:pt x="6" y="2040"/>
                  </a:lnTo>
                  <a:lnTo>
                    <a:pt x="10" y="2070"/>
                  </a:lnTo>
                  <a:lnTo>
                    <a:pt x="15" y="2100"/>
                  </a:lnTo>
                  <a:lnTo>
                    <a:pt x="20" y="2129"/>
                  </a:lnTo>
                  <a:lnTo>
                    <a:pt x="26" y="2158"/>
                  </a:lnTo>
                  <a:lnTo>
                    <a:pt x="34" y="2188"/>
                  </a:lnTo>
                  <a:lnTo>
                    <a:pt x="42" y="2217"/>
                  </a:lnTo>
                  <a:lnTo>
                    <a:pt x="50" y="2245"/>
                  </a:lnTo>
                  <a:lnTo>
                    <a:pt x="60" y="2273"/>
                  </a:lnTo>
                  <a:lnTo>
                    <a:pt x="72" y="2301"/>
                  </a:lnTo>
                  <a:lnTo>
                    <a:pt x="83" y="2328"/>
                  </a:lnTo>
                  <a:lnTo>
                    <a:pt x="96" y="2356"/>
                  </a:lnTo>
                  <a:lnTo>
                    <a:pt x="110" y="2382"/>
                  </a:lnTo>
                  <a:lnTo>
                    <a:pt x="125" y="2408"/>
                  </a:lnTo>
                  <a:lnTo>
                    <a:pt x="141" y="2433"/>
                  </a:lnTo>
                  <a:lnTo>
                    <a:pt x="158" y="2459"/>
                  </a:lnTo>
                  <a:lnTo>
                    <a:pt x="176" y="2483"/>
                  </a:lnTo>
                  <a:lnTo>
                    <a:pt x="196" y="2508"/>
                  </a:lnTo>
                  <a:lnTo>
                    <a:pt x="216" y="2533"/>
                  </a:lnTo>
                  <a:lnTo>
                    <a:pt x="237" y="2556"/>
                  </a:lnTo>
                  <a:lnTo>
                    <a:pt x="259" y="2580"/>
                  </a:lnTo>
                  <a:lnTo>
                    <a:pt x="282" y="2603"/>
                  </a:lnTo>
                  <a:lnTo>
                    <a:pt x="308" y="2626"/>
                  </a:lnTo>
                  <a:lnTo>
                    <a:pt x="333" y="2649"/>
                  </a:lnTo>
                  <a:lnTo>
                    <a:pt x="360" y="2672"/>
                  </a:lnTo>
                  <a:lnTo>
                    <a:pt x="382" y="2690"/>
                  </a:lnTo>
                  <a:lnTo>
                    <a:pt x="405" y="2708"/>
                  </a:lnTo>
                  <a:lnTo>
                    <a:pt x="427" y="2724"/>
                  </a:lnTo>
                  <a:lnTo>
                    <a:pt x="451" y="2740"/>
                  </a:lnTo>
                  <a:lnTo>
                    <a:pt x="474" y="2756"/>
                  </a:lnTo>
                  <a:lnTo>
                    <a:pt x="498" y="2771"/>
                  </a:lnTo>
                  <a:lnTo>
                    <a:pt x="522" y="2785"/>
                  </a:lnTo>
                  <a:lnTo>
                    <a:pt x="545" y="2798"/>
                  </a:lnTo>
                  <a:lnTo>
                    <a:pt x="571" y="2811"/>
                  </a:lnTo>
                  <a:lnTo>
                    <a:pt x="595" y="2823"/>
                  </a:lnTo>
                  <a:lnTo>
                    <a:pt x="620" y="2834"/>
                  </a:lnTo>
                  <a:lnTo>
                    <a:pt x="645" y="2845"/>
                  </a:lnTo>
                  <a:lnTo>
                    <a:pt x="670" y="2856"/>
                  </a:lnTo>
                  <a:lnTo>
                    <a:pt x="696" y="2866"/>
                  </a:lnTo>
                  <a:lnTo>
                    <a:pt x="722" y="2875"/>
                  </a:lnTo>
                  <a:lnTo>
                    <a:pt x="748" y="2883"/>
                  </a:lnTo>
                  <a:lnTo>
                    <a:pt x="774" y="2891"/>
                  </a:lnTo>
                  <a:lnTo>
                    <a:pt x="802" y="2898"/>
                  </a:lnTo>
                  <a:lnTo>
                    <a:pt x="828" y="2905"/>
                  </a:lnTo>
                  <a:lnTo>
                    <a:pt x="855" y="2910"/>
                  </a:lnTo>
                  <a:lnTo>
                    <a:pt x="882" y="2916"/>
                  </a:lnTo>
                  <a:lnTo>
                    <a:pt x="910" y="2920"/>
                  </a:lnTo>
                  <a:lnTo>
                    <a:pt x="938" y="2924"/>
                  </a:lnTo>
                  <a:lnTo>
                    <a:pt x="966" y="2928"/>
                  </a:lnTo>
                  <a:lnTo>
                    <a:pt x="995" y="2931"/>
                  </a:lnTo>
                  <a:lnTo>
                    <a:pt x="1023" y="2933"/>
                  </a:lnTo>
                  <a:lnTo>
                    <a:pt x="1053" y="2934"/>
                  </a:lnTo>
                  <a:lnTo>
                    <a:pt x="1082" y="2935"/>
                  </a:lnTo>
                  <a:lnTo>
                    <a:pt x="1111" y="2936"/>
                  </a:lnTo>
                  <a:lnTo>
                    <a:pt x="1140" y="2935"/>
                  </a:lnTo>
                  <a:lnTo>
                    <a:pt x="1171" y="2935"/>
                  </a:lnTo>
                  <a:lnTo>
                    <a:pt x="1201" y="2933"/>
                  </a:lnTo>
                  <a:lnTo>
                    <a:pt x="1261" y="2929"/>
                  </a:lnTo>
                  <a:lnTo>
                    <a:pt x="1323" y="2922"/>
                  </a:lnTo>
                  <a:lnTo>
                    <a:pt x="1385" y="2914"/>
                  </a:lnTo>
                  <a:lnTo>
                    <a:pt x="1448" y="2904"/>
                  </a:lnTo>
                  <a:lnTo>
                    <a:pt x="1511" y="2892"/>
                  </a:lnTo>
                  <a:lnTo>
                    <a:pt x="1575" y="2878"/>
                  </a:lnTo>
                  <a:lnTo>
                    <a:pt x="1639" y="2862"/>
                  </a:lnTo>
                  <a:lnTo>
                    <a:pt x="1705" y="2842"/>
                  </a:lnTo>
                  <a:lnTo>
                    <a:pt x="1770" y="2822"/>
                  </a:lnTo>
                  <a:lnTo>
                    <a:pt x="1836" y="2800"/>
                  </a:lnTo>
                  <a:lnTo>
                    <a:pt x="1904" y="2775"/>
                  </a:lnTo>
                  <a:lnTo>
                    <a:pt x="1971" y="2748"/>
                  </a:lnTo>
                  <a:lnTo>
                    <a:pt x="2039" y="2719"/>
                  </a:lnTo>
                  <a:lnTo>
                    <a:pt x="2107" y="2687"/>
                  </a:lnTo>
                  <a:lnTo>
                    <a:pt x="2177" y="2653"/>
                  </a:lnTo>
                  <a:lnTo>
                    <a:pt x="2246" y="2617"/>
                  </a:lnTo>
                  <a:lnTo>
                    <a:pt x="2302" y="2681"/>
                  </a:lnTo>
                  <a:lnTo>
                    <a:pt x="2358" y="2745"/>
                  </a:lnTo>
                  <a:lnTo>
                    <a:pt x="2414" y="2809"/>
                  </a:lnTo>
                  <a:lnTo>
                    <a:pt x="2470" y="2874"/>
                  </a:lnTo>
                  <a:lnTo>
                    <a:pt x="2526" y="2937"/>
                  </a:lnTo>
                  <a:lnTo>
                    <a:pt x="2582" y="3000"/>
                  </a:lnTo>
                  <a:lnTo>
                    <a:pt x="2638" y="3064"/>
                  </a:lnTo>
                  <a:lnTo>
                    <a:pt x="2693" y="3127"/>
                  </a:lnTo>
                  <a:lnTo>
                    <a:pt x="2749" y="3189"/>
                  </a:lnTo>
                  <a:lnTo>
                    <a:pt x="2805" y="3252"/>
                  </a:lnTo>
                  <a:lnTo>
                    <a:pt x="2861" y="3314"/>
                  </a:lnTo>
                  <a:lnTo>
                    <a:pt x="2917" y="3376"/>
                  </a:lnTo>
                  <a:lnTo>
                    <a:pt x="2973" y="3437"/>
                  </a:lnTo>
                  <a:lnTo>
                    <a:pt x="3029" y="3497"/>
                  </a:lnTo>
                  <a:lnTo>
                    <a:pt x="3085" y="3558"/>
                  </a:lnTo>
                  <a:lnTo>
                    <a:pt x="3141" y="3617"/>
                  </a:lnTo>
                  <a:lnTo>
                    <a:pt x="3118" y="3636"/>
                  </a:lnTo>
                  <a:lnTo>
                    <a:pt x="3094" y="3655"/>
                  </a:lnTo>
                  <a:lnTo>
                    <a:pt x="3071" y="3672"/>
                  </a:lnTo>
                  <a:lnTo>
                    <a:pt x="3049" y="3688"/>
                  </a:lnTo>
                  <a:lnTo>
                    <a:pt x="3027" y="3703"/>
                  </a:lnTo>
                  <a:lnTo>
                    <a:pt x="3006" y="3718"/>
                  </a:lnTo>
                  <a:lnTo>
                    <a:pt x="2984" y="3731"/>
                  </a:lnTo>
                  <a:lnTo>
                    <a:pt x="2963" y="3743"/>
                  </a:lnTo>
                  <a:lnTo>
                    <a:pt x="2942" y="3754"/>
                  </a:lnTo>
                  <a:lnTo>
                    <a:pt x="2922" y="3764"/>
                  </a:lnTo>
                  <a:lnTo>
                    <a:pt x="2902" y="3773"/>
                  </a:lnTo>
                  <a:lnTo>
                    <a:pt x="2883" y="3781"/>
                  </a:lnTo>
                  <a:lnTo>
                    <a:pt x="2863" y="3788"/>
                  </a:lnTo>
                  <a:lnTo>
                    <a:pt x="2844" y="3794"/>
                  </a:lnTo>
                  <a:lnTo>
                    <a:pt x="2825" y="3799"/>
                  </a:lnTo>
                  <a:lnTo>
                    <a:pt x="2807" y="3804"/>
                  </a:lnTo>
                  <a:lnTo>
                    <a:pt x="2771" y="3810"/>
                  </a:lnTo>
                  <a:lnTo>
                    <a:pt x="2735" y="3815"/>
                  </a:lnTo>
                  <a:lnTo>
                    <a:pt x="2718" y="3816"/>
                  </a:lnTo>
                  <a:lnTo>
                    <a:pt x="2701" y="3817"/>
                  </a:lnTo>
                  <a:lnTo>
                    <a:pt x="2685" y="3818"/>
                  </a:lnTo>
                  <a:lnTo>
                    <a:pt x="2668" y="3818"/>
                  </a:lnTo>
                  <a:lnTo>
                    <a:pt x="2652" y="3817"/>
                  </a:lnTo>
                  <a:lnTo>
                    <a:pt x="2636" y="3816"/>
                  </a:lnTo>
                  <a:lnTo>
                    <a:pt x="2620" y="3814"/>
                  </a:lnTo>
                  <a:lnTo>
                    <a:pt x="2604" y="3812"/>
                  </a:lnTo>
                  <a:lnTo>
                    <a:pt x="2589" y="3809"/>
                  </a:lnTo>
                  <a:lnTo>
                    <a:pt x="2574" y="3806"/>
                  </a:lnTo>
                  <a:lnTo>
                    <a:pt x="2559" y="3803"/>
                  </a:lnTo>
                  <a:lnTo>
                    <a:pt x="2544" y="3799"/>
                  </a:lnTo>
                  <a:lnTo>
                    <a:pt x="2515" y="3789"/>
                  </a:lnTo>
                  <a:lnTo>
                    <a:pt x="2486" y="3778"/>
                  </a:lnTo>
                  <a:lnTo>
                    <a:pt x="2458" y="3767"/>
                  </a:lnTo>
                  <a:lnTo>
                    <a:pt x="2430" y="3754"/>
                  </a:lnTo>
                  <a:lnTo>
                    <a:pt x="2403" y="3740"/>
                  </a:lnTo>
                  <a:lnTo>
                    <a:pt x="2376" y="3726"/>
                  </a:lnTo>
                  <a:lnTo>
                    <a:pt x="2351" y="3710"/>
                  </a:lnTo>
                  <a:lnTo>
                    <a:pt x="2325" y="3693"/>
                  </a:lnTo>
                  <a:lnTo>
                    <a:pt x="2301" y="3676"/>
                  </a:lnTo>
                  <a:lnTo>
                    <a:pt x="2276" y="3660"/>
                  </a:lnTo>
                  <a:lnTo>
                    <a:pt x="2250" y="3644"/>
                  </a:lnTo>
                  <a:lnTo>
                    <a:pt x="2225" y="3629"/>
                  </a:lnTo>
                  <a:lnTo>
                    <a:pt x="2201" y="3615"/>
                  </a:lnTo>
                  <a:lnTo>
                    <a:pt x="2176" y="3601"/>
                  </a:lnTo>
                  <a:lnTo>
                    <a:pt x="2152" y="3588"/>
                  </a:lnTo>
                  <a:lnTo>
                    <a:pt x="2126" y="3576"/>
                  </a:lnTo>
                  <a:lnTo>
                    <a:pt x="2102" y="3565"/>
                  </a:lnTo>
                  <a:lnTo>
                    <a:pt x="2077" y="3555"/>
                  </a:lnTo>
                  <a:lnTo>
                    <a:pt x="2053" y="3546"/>
                  </a:lnTo>
                  <a:lnTo>
                    <a:pt x="2028" y="3539"/>
                  </a:lnTo>
                  <a:lnTo>
                    <a:pt x="2002" y="3532"/>
                  </a:lnTo>
                  <a:lnTo>
                    <a:pt x="1977" y="3528"/>
                  </a:lnTo>
                  <a:lnTo>
                    <a:pt x="1951" y="3525"/>
                  </a:lnTo>
                  <a:lnTo>
                    <a:pt x="1926" y="3524"/>
                  </a:lnTo>
                  <a:lnTo>
                    <a:pt x="1913" y="3524"/>
                  </a:lnTo>
                  <a:lnTo>
                    <a:pt x="1900" y="3525"/>
                  </a:lnTo>
                  <a:lnTo>
                    <a:pt x="1886" y="3527"/>
                  </a:lnTo>
                  <a:lnTo>
                    <a:pt x="1873" y="3530"/>
                  </a:lnTo>
                  <a:lnTo>
                    <a:pt x="1859" y="3533"/>
                  </a:lnTo>
                  <a:lnTo>
                    <a:pt x="1846" y="3537"/>
                  </a:lnTo>
                  <a:lnTo>
                    <a:pt x="1832" y="3543"/>
                  </a:lnTo>
                  <a:lnTo>
                    <a:pt x="1819" y="3549"/>
                  </a:lnTo>
                  <a:lnTo>
                    <a:pt x="1805" y="3556"/>
                  </a:lnTo>
                  <a:lnTo>
                    <a:pt x="1791" y="3563"/>
                  </a:lnTo>
                  <a:lnTo>
                    <a:pt x="1777" y="3572"/>
                  </a:lnTo>
                  <a:lnTo>
                    <a:pt x="1762" y="3581"/>
                  </a:lnTo>
                  <a:lnTo>
                    <a:pt x="1747" y="3591"/>
                  </a:lnTo>
                  <a:lnTo>
                    <a:pt x="1733" y="3601"/>
                  </a:lnTo>
                  <a:lnTo>
                    <a:pt x="1718" y="3613"/>
                  </a:lnTo>
                  <a:lnTo>
                    <a:pt x="1703" y="3625"/>
                  </a:lnTo>
                  <a:lnTo>
                    <a:pt x="1688" y="3639"/>
                  </a:lnTo>
                  <a:lnTo>
                    <a:pt x="1674" y="3653"/>
                  </a:lnTo>
                  <a:lnTo>
                    <a:pt x="1661" y="3667"/>
                  </a:lnTo>
                  <a:lnTo>
                    <a:pt x="1648" y="3681"/>
                  </a:lnTo>
                  <a:lnTo>
                    <a:pt x="1637" y="3696"/>
                  </a:lnTo>
                  <a:lnTo>
                    <a:pt x="1627" y="3712"/>
                  </a:lnTo>
                  <a:lnTo>
                    <a:pt x="1618" y="3727"/>
                  </a:lnTo>
                  <a:lnTo>
                    <a:pt x="1610" y="3742"/>
                  </a:lnTo>
                  <a:lnTo>
                    <a:pt x="1603" y="3758"/>
                  </a:lnTo>
                  <a:lnTo>
                    <a:pt x="1596" y="3774"/>
                  </a:lnTo>
                  <a:lnTo>
                    <a:pt x="1591" y="3790"/>
                  </a:lnTo>
                  <a:lnTo>
                    <a:pt x="1587" y="3806"/>
                  </a:lnTo>
                  <a:lnTo>
                    <a:pt x="1583" y="3823"/>
                  </a:lnTo>
                  <a:lnTo>
                    <a:pt x="1581" y="3840"/>
                  </a:lnTo>
                  <a:lnTo>
                    <a:pt x="1580" y="3857"/>
                  </a:lnTo>
                  <a:lnTo>
                    <a:pt x="1579" y="3875"/>
                  </a:lnTo>
                  <a:lnTo>
                    <a:pt x="1580" y="3893"/>
                  </a:lnTo>
                  <a:lnTo>
                    <a:pt x="1581" y="3911"/>
                  </a:lnTo>
                  <a:lnTo>
                    <a:pt x="1584" y="3928"/>
                  </a:lnTo>
                  <a:lnTo>
                    <a:pt x="1587" y="3946"/>
                  </a:lnTo>
                  <a:lnTo>
                    <a:pt x="1592" y="3963"/>
                  </a:lnTo>
                  <a:lnTo>
                    <a:pt x="1597" y="3981"/>
                  </a:lnTo>
                  <a:lnTo>
                    <a:pt x="1604" y="3998"/>
                  </a:lnTo>
                  <a:lnTo>
                    <a:pt x="1611" y="4016"/>
                  </a:lnTo>
                  <a:lnTo>
                    <a:pt x="1619" y="4034"/>
                  </a:lnTo>
                  <a:lnTo>
                    <a:pt x="1629" y="4053"/>
                  </a:lnTo>
                  <a:lnTo>
                    <a:pt x="1639" y="4071"/>
                  </a:lnTo>
                  <a:lnTo>
                    <a:pt x="1652" y="4088"/>
                  </a:lnTo>
                  <a:lnTo>
                    <a:pt x="1664" y="4106"/>
                  </a:lnTo>
                  <a:lnTo>
                    <a:pt x="1677" y="4124"/>
                  </a:lnTo>
                  <a:lnTo>
                    <a:pt x="1692" y="4142"/>
                  </a:lnTo>
                  <a:lnTo>
                    <a:pt x="1707" y="4160"/>
                  </a:lnTo>
                  <a:lnTo>
                    <a:pt x="1723" y="4178"/>
                  </a:lnTo>
                  <a:lnTo>
                    <a:pt x="1740" y="4195"/>
                  </a:lnTo>
                  <a:lnTo>
                    <a:pt x="1757" y="4212"/>
                  </a:lnTo>
                  <a:lnTo>
                    <a:pt x="1776" y="4230"/>
                  </a:lnTo>
                  <a:lnTo>
                    <a:pt x="1795" y="4246"/>
                  </a:lnTo>
                  <a:lnTo>
                    <a:pt x="1814" y="4262"/>
                  </a:lnTo>
                  <a:lnTo>
                    <a:pt x="1834" y="4277"/>
                  </a:lnTo>
                  <a:lnTo>
                    <a:pt x="1854" y="4293"/>
                  </a:lnTo>
                  <a:lnTo>
                    <a:pt x="1875" y="4307"/>
                  </a:lnTo>
                  <a:lnTo>
                    <a:pt x="1898" y="4322"/>
                  </a:lnTo>
                  <a:lnTo>
                    <a:pt x="1920" y="4336"/>
                  </a:lnTo>
                  <a:lnTo>
                    <a:pt x="1942" y="4349"/>
                  </a:lnTo>
                  <a:lnTo>
                    <a:pt x="1965" y="4363"/>
                  </a:lnTo>
                  <a:lnTo>
                    <a:pt x="1989" y="4375"/>
                  </a:lnTo>
                  <a:lnTo>
                    <a:pt x="2013" y="4389"/>
                  </a:lnTo>
                  <a:lnTo>
                    <a:pt x="2039" y="4401"/>
                  </a:lnTo>
                  <a:lnTo>
                    <a:pt x="2064" y="4413"/>
                  </a:lnTo>
                  <a:lnTo>
                    <a:pt x="2090" y="4424"/>
                  </a:lnTo>
                  <a:lnTo>
                    <a:pt x="2116" y="4434"/>
                  </a:lnTo>
                  <a:lnTo>
                    <a:pt x="2144" y="4444"/>
                  </a:lnTo>
                  <a:lnTo>
                    <a:pt x="2170" y="4454"/>
                  </a:lnTo>
                  <a:lnTo>
                    <a:pt x="2198" y="4462"/>
                  </a:lnTo>
                  <a:lnTo>
                    <a:pt x="2225" y="4471"/>
                  </a:lnTo>
                  <a:lnTo>
                    <a:pt x="2253" y="4478"/>
                  </a:lnTo>
                  <a:lnTo>
                    <a:pt x="2283" y="4485"/>
                  </a:lnTo>
                  <a:lnTo>
                    <a:pt x="2311" y="4491"/>
                  </a:lnTo>
                  <a:lnTo>
                    <a:pt x="2340" y="4497"/>
                  </a:lnTo>
                  <a:lnTo>
                    <a:pt x="2370" y="4502"/>
                  </a:lnTo>
                  <a:lnTo>
                    <a:pt x="2401" y="4506"/>
                  </a:lnTo>
                  <a:lnTo>
                    <a:pt x="2431" y="4510"/>
                  </a:lnTo>
                  <a:lnTo>
                    <a:pt x="2462" y="4513"/>
                  </a:lnTo>
                  <a:lnTo>
                    <a:pt x="2493" y="4516"/>
                  </a:lnTo>
                  <a:lnTo>
                    <a:pt x="2525" y="4517"/>
                  </a:lnTo>
                  <a:lnTo>
                    <a:pt x="2556" y="4518"/>
                  </a:lnTo>
                  <a:lnTo>
                    <a:pt x="2588" y="4518"/>
                  </a:lnTo>
                  <a:lnTo>
                    <a:pt x="2620" y="4517"/>
                  </a:lnTo>
                  <a:lnTo>
                    <a:pt x="2653" y="4515"/>
                  </a:lnTo>
                  <a:lnTo>
                    <a:pt x="2685" y="4513"/>
                  </a:lnTo>
                  <a:lnTo>
                    <a:pt x="2717" y="4509"/>
                  </a:lnTo>
                  <a:lnTo>
                    <a:pt x="2751" y="4504"/>
                  </a:lnTo>
                  <a:lnTo>
                    <a:pt x="2784" y="4499"/>
                  </a:lnTo>
                  <a:lnTo>
                    <a:pt x="2817" y="4492"/>
                  </a:lnTo>
                  <a:lnTo>
                    <a:pt x="2850" y="4485"/>
                  </a:lnTo>
                  <a:lnTo>
                    <a:pt x="2885" y="4477"/>
                  </a:lnTo>
                  <a:lnTo>
                    <a:pt x="2919" y="4467"/>
                  </a:lnTo>
                  <a:lnTo>
                    <a:pt x="2953" y="4457"/>
                  </a:lnTo>
                  <a:lnTo>
                    <a:pt x="2987" y="4446"/>
                  </a:lnTo>
                  <a:lnTo>
                    <a:pt x="3023" y="4434"/>
                  </a:lnTo>
                  <a:lnTo>
                    <a:pt x="3057" y="4420"/>
                  </a:lnTo>
                  <a:lnTo>
                    <a:pt x="3092" y="4406"/>
                  </a:lnTo>
                  <a:lnTo>
                    <a:pt x="3128" y="4390"/>
                  </a:lnTo>
                  <a:lnTo>
                    <a:pt x="3162" y="4372"/>
                  </a:lnTo>
                  <a:lnTo>
                    <a:pt x="3197" y="4353"/>
                  </a:lnTo>
                  <a:lnTo>
                    <a:pt x="3231" y="4333"/>
                  </a:lnTo>
                  <a:lnTo>
                    <a:pt x="3267" y="4312"/>
                  </a:lnTo>
                  <a:lnTo>
                    <a:pt x="3301" y="4290"/>
                  </a:lnTo>
                  <a:lnTo>
                    <a:pt x="3336" y="4266"/>
                  </a:lnTo>
                  <a:lnTo>
                    <a:pt x="3371" y="4241"/>
                  </a:lnTo>
                  <a:lnTo>
                    <a:pt x="3405" y="4213"/>
                  </a:lnTo>
                  <a:lnTo>
                    <a:pt x="3440" y="4185"/>
                  </a:lnTo>
                  <a:lnTo>
                    <a:pt x="3474" y="4156"/>
                  </a:lnTo>
                  <a:lnTo>
                    <a:pt x="3509" y="4126"/>
                  </a:lnTo>
                  <a:lnTo>
                    <a:pt x="3543" y="4094"/>
                  </a:lnTo>
                  <a:lnTo>
                    <a:pt x="3576" y="4060"/>
                  </a:lnTo>
                  <a:lnTo>
                    <a:pt x="3610" y="4092"/>
                  </a:lnTo>
                  <a:lnTo>
                    <a:pt x="3643" y="4123"/>
                  </a:lnTo>
                  <a:lnTo>
                    <a:pt x="3676" y="4154"/>
                  </a:lnTo>
                  <a:lnTo>
                    <a:pt x="3709" y="4185"/>
                  </a:lnTo>
                  <a:lnTo>
                    <a:pt x="3743" y="4215"/>
                  </a:lnTo>
                  <a:lnTo>
                    <a:pt x="3776" y="4246"/>
                  </a:lnTo>
                  <a:lnTo>
                    <a:pt x="3808" y="4276"/>
                  </a:lnTo>
                  <a:lnTo>
                    <a:pt x="3841" y="4306"/>
                  </a:lnTo>
                  <a:lnTo>
                    <a:pt x="3856" y="4317"/>
                  </a:lnTo>
                  <a:lnTo>
                    <a:pt x="3872" y="4326"/>
                  </a:lnTo>
                  <a:lnTo>
                    <a:pt x="3887" y="4335"/>
                  </a:lnTo>
                  <a:lnTo>
                    <a:pt x="3904" y="4341"/>
                  </a:lnTo>
                  <a:lnTo>
                    <a:pt x="3921" y="4346"/>
                  </a:lnTo>
                  <a:lnTo>
                    <a:pt x="3940" y="4349"/>
                  </a:lnTo>
                  <a:lnTo>
                    <a:pt x="3959" y="4350"/>
                  </a:lnTo>
                  <a:lnTo>
                    <a:pt x="3980" y="4350"/>
                  </a:lnTo>
                  <a:lnTo>
                    <a:pt x="3990" y="4349"/>
                  </a:lnTo>
                  <a:lnTo>
                    <a:pt x="3999" y="4348"/>
                  </a:lnTo>
                  <a:lnTo>
                    <a:pt x="4009" y="4346"/>
                  </a:lnTo>
                  <a:lnTo>
                    <a:pt x="4018" y="4344"/>
                  </a:lnTo>
                  <a:lnTo>
                    <a:pt x="4027" y="4341"/>
                  </a:lnTo>
                  <a:lnTo>
                    <a:pt x="4036" y="4338"/>
                  </a:lnTo>
                  <a:lnTo>
                    <a:pt x="4045" y="4334"/>
                  </a:lnTo>
                  <a:lnTo>
                    <a:pt x="4053" y="4330"/>
                  </a:lnTo>
                  <a:lnTo>
                    <a:pt x="4062" y="4325"/>
                  </a:lnTo>
                  <a:lnTo>
                    <a:pt x="4070" y="4320"/>
                  </a:lnTo>
                  <a:lnTo>
                    <a:pt x="4078" y="4315"/>
                  </a:lnTo>
                  <a:lnTo>
                    <a:pt x="4086" y="4308"/>
                  </a:lnTo>
                  <a:lnTo>
                    <a:pt x="4102" y="4295"/>
                  </a:lnTo>
                  <a:lnTo>
                    <a:pt x="4116" y="4279"/>
                  </a:lnTo>
                  <a:lnTo>
                    <a:pt x="4129" y="4262"/>
                  </a:lnTo>
                  <a:lnTo>
                    <a:pt x="4140" y="4245"/>
                  </a:lnTo>
                  <a:lnTo>
                    <a:pt x="4144" y="4236"/>
                  </a:lnTo>
                  <a:lnTo>
                    <a:pt x="4148" y="4227"/>
                  </a:lnTo>
                  <a:lnTo>
                    <a:pt x="4152" y="4218"/>
                  </a:lnTo>
                  <a:lnTo>
                    <a:pt x="4155" y="4207"/>
                  </a:lnTo>
                  <a:lnTo>
                    <a:pt x="4158" y="4198"/>
                  </a:lnTo>
                  <a:lnTo>
                    <a:pt x="4160" y="4189"/>
                  </a:lnTo>
                  <a:lnTo>
                    <a:pt x="4162" y="4180"/>
                  </a:lnTo>
                  <a:lnTo>
                    <a:pt x="4163" y="4170"/>
                  </a:lnTo>
                  <a:lnTo>
                    <a:pt x="4164" y="4161"/>
                  </a:lnTo>
                  <a:lnTo>
                    <a:pt x="4164" y="4151"/>
                  </a:lnTo>
                  <a:lnTo>
                    <a:pt x="4163" y="4141"/>
                  </a:lnTo>
                  <a:lnTo>
                    <a:pt x="4163" y="4131"/>
                  </a:lnTo>
                  <a:lnTo>
                    <a:pt x="4160" y="4112"/>
                  </a:lnTo>
                  <a:lnTo>
                    <a:pt x="4156" y="4094"/>
                  </a:lnTo>
                  <a:lnTo>
                    <a:pt x="4150" y="4078"/>
                  </a:lnTo>
                  <a:lnTo>
                    <a:pt x="4143" y="4062"/>
                  </a:lnTo>
                  <a:lnTo>
                    <a:pt x="4134" y="4046"/>
                  </a:lnTo>
                  <a:lnTo>
                    <a:pt x="4124" y="4032"/>
                  </a:lnTo>
                  <a:lnTo>
                    <a:pt x="4113" y="4020"/>
                  </a:lnTo>
                  <a:lnTo>
                    <a:pt x="4100" y="4009"/>
                  </a:lnTo>
                  <a:lnTo>
                    <a:pt x="4066" y="3982"/>
                  </a:lnTo>
                  <a:lnTo>
                    <a:pt x="4033" y="3955"/>
                  </a:lnTo>
                  <a:lnTo>
                    <a:pt x="4000" y="3928"/>
                  </a:lnTo>
                  <a:lnTo>
                    <a:pt x="3966" y="3900"/>
                  </a:lnTo>
                  <a:lnTo>
                    <a:pt x="3933" y="3871"/>
                  </a:lnTo>
                  <a:lnTo>
                    <a:pt x="3900" y="3843"/>
                  </a:lnTo>
                  <a:lnTo>
                    <a:pt x="3867" y="3814"/>
                  </a:lnTo>
                  <a:lnTo>
                    <a:pt x="3833" y="3785"/>
                  </a:lnTo>
                  <a:lnTo>
                    <a:pt x="3862" y="3751"/>
                  </a:lnTo>
                  <a:lnTo>
                    <a:pt x="3889" y="3716"/>
                  </a:lnTo>
                  <a:lnTo>
                    <a:pt x="3915" y="3680"/>
                  </a:lnTo>
                  <a:lnTo>
                    <a:pt x="3941" y="3645"/>
                  </a:lnTo>
                  <a:lnTo>
                    <a:pt x="3966" y="3609"/>
                  </a:lnTo>
                  <a:lnTo>
                    <a:pt x="3991" y="3574"/>
                  </a:lnTo>
                  <a:lnTo>
                    <a:pt x="4015" y="3537"/>
                  </a:lnTo>
                  <a:lnTo>
                    <a:pt x="4037" y="3502"/>
                  </a:lnTo>
                  <a:lnTo>
                    <a:pt x="4060" y="3466"/>
                  </a:lnTo>
                  <a:lnTo>
                    <a:pt x="4081" y="3430"/>
                  </a:lnTo>
                  <a:lnTo>
                    <a:pt x="4103" y="3394"/>
                  </a:lnTo>
                  <a:lnTo>
                    <a:pt x="4122" y="3357"/>
                  </a:lnTo>
                  <a:lnTo>
                    <a:pt x="4142" y="3321"/>
                  </a:lnTo>
                  <a:lnTo>
                    <a:pt x="4160" y="3285"/>
                  </a:lnTo>
                  <a:lnTo>
                    <a:pt x="4178" y="3250"/>
                  </a:lnTo>
                  <a:lnTo>
                    <a:pt x="4195" y="3214"/>
                  </a:lnTo>
                  <a:lnTo>
                    <a:pt x="4211" y="3177"/>
                  </a:lnTo>
                  <a:lnTo>
                    <a:pt x="4228" y="3141"/>
                  </a:lnTo>
                  <a:lnTo>
                    <a:pt x="4242" y="3105"/>
                  </a:lnTo>
                  <a:lnTo>
                    <a:pt x="4256" y="3070"/>
                  </a:lnTo>
                  <a:lnTo>
                    <a:pt x="4269" y="3034"/>
                  </a:lnTo>
                  <a:lnTo>
                    <a:pt x="4281" y="2998"/>
                  </a:lnTo>
                  <a:lnTo>
                    <a:pt x="4292" y="2963"/>
                  </a:lnTo>
                  <a:lnTo>
                    <a:pt x="4302" y="2929"/>
                  </a:lnTo>
                  <a:lnTo>
                    <a:pt x="4312" y="2895"/>
                  </a:lnTo>
                  <a:lnTo>
                    <a:pt x="4320" y="2859"/>
                  </a:lnTo>
                  <a:lnTo>
                    <a:pt x="4328" y="2826"/>
                  </a:lnTo>
                  <a:lnTo>
                    <a:pt x="4335" y="2792"/>
                  </a:lnTo>
                  <a:lnTo>
                    <a:pt x="4342" y="2759"/>
                  </a:lnTo>
                  <a:lnTo>
                    <a:pt x="4348" y="2726"/>
                  </a:lnTo>
                  <a:lnTo>
                    <a:pt x="4352" y="2693"/>
                  </a:lnTo>
                  <a:lnTo>
                    <a:pt x="4356" y="2660"/>
                  </a:lnTo>
                  <a:lnTo>
                    <a:pt x="4359" y="2627"/>
                  </a:lnTo>
                  <a:lnTo>
                    <a:pt x="4361" y="2596"/>
                  </a:lnTo>
                  <a:lnTo>
                    <a:pt x="4362" y="2564"/>
                  </a:lnTo>
                  <a:lnTo>
                    <a:pt x="4362" y="2533"/>
                  </a:lnTo>
                  <a:lnTo>
                    <a:pt x="4361" y="2501"/>
                  </a:lnTo>
                  <a:lnTo>
                    <a:pt x="4360" y="2471"/>
                  </a:lnTo>
                  <a:lnTo>
                    <a:pt x="4357" y="2441"/>
                  </a:lnTo>
                  <a:lnTo>
                    <a:pt x="4354" y="2412"/>
                  </a:lnTo>
                  <a:lnTo>
                    <a:pt x="4350" y="2382"/>
                  </a:lnTo>
                  <a:lnTo>
                    <a:pt x="4345" y="2354"/>
                  </a:lnTo>
                  <a:lnTo>
                    <a:pt x="4338" y="2324"/>
                  </a:lnTo>
                  <a:lnTo>
                    <a:pt x="4331" y="2296"/>
                  </a:lnTo>
                  <a:lnTo>
                    <a:pt x="4323" y="2268"/>
                  </a:lnTo>
                  <a:lnTo>
                    <a:pt x="4315" y="2241"/>
                  </a:lnTo>
                  <a:lnTo>
                    <a:pt x="4306" y="2214"/>
                  </a:lnTo>
                  <a:lnTo>
                    <a:pt x="4296" y="2187"/>
                  </a:lnTo>
                  <a:lnTo>
                    <a:pt x="4285" y="2159"/>
                  </a:lnTo>
                  <a:lnTo>
                    <a:pt x="4273" y="2133"/>
                  </a:lnTo>
                  <a:lnTo>
                    <a:pt x="4260" y="2107"/>
                  </a:lnTo>
                  <a:lnTo>
                    <a:pt x="4245" y="2082"/>
                  </a:lnTo>
                  <a:lnTo>
                    <a:pt x="4230" y="2057"/>
                  </a:lnTo>
                  <a:lnTo>
                    <a:pt x="4213" y="2032"/>
                  </a:lnTo>
                  <a:lnTo>
                    <a:pt x="4196" y="2007"/>
                  </a:lnTo>
                  <a:lnTo>
                    <a:pt x="4178" y="1983"/>
                  </a:lnTo>
                  <a:lnTo>
                    <a:pt x="4159" y="1960"/>
                  </a:lnTo>
                  <a:lnTo>
                    <a:pt x="4139" y="1936"/>
                  </a:lnTo>
                  <a:lnTo>
                    <a:pt x="4118" y="1913"/>
                  </a:lnTo>
                  <a:lnTo>
                    <a:pt x="4095" y="1890"/>
                  </a:lnTo>
                  <a:lnTo>
                    <a:pt x="4071" y="1867"/>
                  </a:lnTo>
                  <a:lnTo>
                    <a:pt x="4047" y="1845"/>
                  </a:lnTo>
                  <a:lnTo>
                    <a:pt x="4022" y="1821"/>
                  </a:lnTo>
                  <a:lnTo>
                    <a:pt x="3995" y="17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0" name="Freeform 202"/>
            <p:cNvSpPr>
              <a:spLocks/>
            </p:cNvSpPr>
            <p:nvPr/>
          </p:nvSpPr>
          <p:spPr bwMode="auto">
            <a:xfrm>
              <a:off x="3022600" y="4629150"/>
              <a:ext cx="104775" cy="109538"/>
            </a:xfrm>
            <a:custGeom>
              <a:avLst/>
              <a:gdLst>
                <a:gd name="T0" fmla="*/ 1968 w 2440"/>
                <a:gd name="T1" fmla="*/ 101 h 2551"/>
                <a:gd name="T2" fmla="*/ 1793 w 2440"/>
                <a:gd name="T3" fmla="*/ 240 h 2551"/>
                <a:gd name="T4" fmla="*/ 1619 w 2440"/>
                <a:gd name="T5" fmla="*/ 382 h 2551"/>
                <a:gd name="T6" fmla="*/ 1449 w 2440"/>
                <a:gd name="T7" fmla="*/ 528 h 2551"/>
                <a:gd name="T8" fmla="*/ 1283 w 2440"/>
                <a:gd name="T9" fmla="*/ 680 h 2551"/>
                <a:gd name="T10" fmla="*/ 1120 w 2440"/>
                <a:gd name="T11" fmla="*/ 836 h 2551"/>
                <a:gd name="T12" fmla="*/ 969 w 2440"/>
                <a:gd name="T13" fmla="*/ 992 h 2551"/>
                <a:gd name="T14" fmla="*/ 824 w 2440"/>
                <a:gd name="T15" fmla="*/ 1150 h 2551"/>
                <a:gd name="T16" fmla="*/ 684 w 2440"/>
                <a:gd name="T17" fmla="*/ 1310 h 2551"/>
                <a:gd name="T18" fmla="*/ 551 w 2440"/>
                <a:gd name="T19" fmla="*/ 1472 h 2551"/>
                <a:gd name="T20" fmla="*/ 425 w 2440"/>
                <a:gd name="T21" fmla="*/ 1636 h 2551"/>
                <a:gd name="T22" fmla="*/ 40 w 2440"/>
                <a:gd name="T23" fmla="*/ 2162 h 2551"/>
                <a:gd name="T24" fmla="*/ 12 w 2440"/>
                <a:gd name="T25" fmla="*/ 2221 h 2551"/>
                <a:gd name="T26" fmla="*/ 0 w 2440"/>
                <a:gd name="T27" fmla="*/ 2282 h 2551"/>
                <a:gd name="T28" fmla="*/ 4 w 2440"/>
                <a:gd name="T29" fmla="*/ 2345 h 2551"/>
                <a:gd name="T30" fmla="*/ 23 w 2440"/>
                <a:gd name="T31" fmla="*/ 2406 h 2551"/>
                <a:gd name="T32" fmla="*/ 59 w 2440"/>
                <a:gd name="T33" fmla="*/ 2461 h 2551"/>
                <a:gd name="T34" fmla="*/ 93 w 2440"/>
                <a:gd name="T35" fmla="*/ 2494 h 2551"/>
                <a:gd name="T36" fmla="*/ 123 w 2440"/>
                <a:gd name="T37" fmla="*/ 2516 h 2551"/>
                <a:gd name="T38" fmla="*/ 156 w 2440"/>
                <a:gd name="T39" fmla="*/ 2532 h 2551"/>
                <a:gd name="T40" fmla="*/ 192 w 2440"/>
                <a:gd name="T41" fmla="*/ 2544 h 2551"/>
                <a:gd name="T42" fmla="*/ 228 w 2440"/>
                <a:gd name="T43" fmla="*/ 2550 h 2551"/>
                <a:gd name="T44" fmla="*/ 264 w 2440"/>
                <a:gd name="T45" fmla="*/ 2551 h 2551"/>
                <a:gd name="T46" fmla="*/ 301 w 2440"/>
                <a:gd name="T47" fmla="*/ 2547 h 2551"/>
                <a:gd name="T48" fmla="*/ 336 w 2440"/>
                <a:gd name="T49" fmla="*/ 2536 h 2551"/>
                <a:gd name="T50" fmla="*/ 370 w 2440"/>
                <a:gd name="T51" fmla="*/ 2522 h 2551"/>
                <a:gd name="T52" fmla="*/ 402 w 2440"/>
                <a:gd name="T53" fmla="*/ 2502 h 2551"/>
                <a:gd name="T54" fmla="*/ 432 w 2440"/>
                <a:gd name="T55" fmla="*/ 2477 h 2551"/>
                <a:gd name="T56" fmla="*/ 461 w 2440"/>
                <a:gd name="T57" fmla="*/ 2440 h 2551"/>
                <a:gd name="T58" fmla="*/ 829 w 2440"/>
                <a:gd name="T59" fmla="*/ 1936 h 2551"/>
                <a:gd name="T60" fmla="*/ 946 w 2440"/>
                <a:gd name="T61" fmla="*/ 1784 h 2551"/>
                <a:gd name="T62" fmla="*/ 1070 w 2440"/>
                <a:gd name="T63" fmla="*/ 1633 h 2551"/>
                <a:gd name="T64" fmla="*/ 1200 w 2440"/>
                <a:gd name="T65" fmla="*/ 1484 h 2551"/>
                <a:gd name="T66" fmla="*/ 1336 w 2440"/>
                <a:gd name="T67" fmla="*/ 1337 h 2551"/>
                <a:gd name="T68" fmla="*/ 1477 w 2440"/>
                <a:gd name="T69" fmla="*/ 1193 h 2551"/>
                <a:gd name="T70" fmla="*/ 1634 w 2440"/>
                <a:gd name="T71" fmla="*/ 1040 h 2551"/>
                <a:gd name="T72" fmla="*/ 1791 w 2440"/>
                <a:gd name="T73" fmla="*/ 898 h 2551"/>
                <a:gd name="T74" fmla="*/ 1948 w 2440"/>
                <a:gd name="T75" fmla="*/ 762 h 2551"/>
                <a:gd name="T76" fmla="*/ 2111 w 2440"/>
                <a:gd name="T77" fmla="*/ 629 h 2551"/>
                <a:gd name="T78" fmla="*/ 2282 w 2440"/>
                <a:gd name="T79" fmla="*/ 495 h 2551"/>
                <a:gd name="T80" fmla="*/ 2353 w 2440"/>
                <a:gd name="T81" fmla="*/ 440 h 2551"/>
                <a:gd name="T82" fmla="*/ 2383 w 2440"/>
                <a:gd name="T83" fmla="*/ 410 h 2551"/>
                <a:gd name="T84" fmla="*/ 2405 w 2440"/>
                <a:gd name="T85" fmla="*/ 379 h 2551"/>
                <a:gd name="T86" fmla="*/ 2421 w 2440"/>
                <a:gd name="T87" fmla="*/ 346 h 2551"/>
                <a:gd name="T88" fmla="*/ 2433 w 2440"/>
                <a:gd name="T89" fmla="*/ 311 h 2551"/>
                <a:gd name="T90" fmla="*/ 2439 w 2440"/>
                <a:gd name="T91" fmla="*/ 275 h 2551"/>
                <a:gd name="T92" fmla="*/ 2439 w 2440"/>
                <a:gd name="T93" fmla="*/ 239 h 2551"/>
                <a:gd name="T94" fmla="*/ 2435 w 2440"/>
                <a:gd name="T95" fmla="*/ 203 h 2551"/>
                <a:gd name="T96" fmla="*/ 2426 w 2440"/>
                <a:gd name="T97" fmla="*/ 168 h 2551"/>
                <a:gd name="T98" fmla="*/ 2411 w 2440"/>
                <a:gd name="T99" fmla="*/ 133 h 2551"/>
                <a:gd name="T100" fmla="*/ 2391 w 2440"/>
                <a:gd name="T101" fmla="*/ 101 h 2551"/>
                <a:gd name="T102" fmla="*/ 2365 w 2440"/>
                <a:gd name="T103" fmla="*/ 72 h 2551"/>
                <a:gd name="T104" fmla="*/ 2338 w 2440"/>
                <a:gd name="T105" fmla="*/ 49 h 2551"/>
                <a:gd name="T106" fmla="*/ 2309 w 2440"/>
                <a:gd name="T107" fmla="*/ 30 h 2551"/>
                <a:gd name="T108" fmla="*/ 2277 w 2440"/>
                <a:gd name="T109" fmla="*/ 16 h 2551"/>
                <a:gd name="T110" fmla="*/ 2244 w 2440"/>
                <a:gd name="T111" fmla="*/ 6 h 2551"/>
                <a:gd name="T112" fmla="*/ 2211 w 2440"/>
                <a:gd name="T113" fmla="*/ 1 h 2551"/>
                <a:gd name="T114" fmla="*/ 2154 w 2440"/>
                <a:gd name="T115" fmla="*/ 2 h 2551"/>
                <a:gd name="T116" fmla="*/ 2120 w 2440"/>
                <a:gd name="T117" fmla="*/ 9 h 2551"/>
                <a:gd name="T118" fmla="*/ 2088 w 2440"/>
                <a:gd name="T119" fmla="*/ 20 h 2551"/>
                <a:gd name="T120" fmla="*/ 2057 w 2440"/>
                <a:gd name="T121" fmla="*/ 36 h 2551"/>
                <a:gd name="T122" fmla="*/ 2029 w 2440"/>
                <a:gd name="T123" fmla="*/ 56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40" h="2551">
                  <a:moveTo>
                    <a:pt x="2029" y="56"/>
                  </a:moveTo>
                  <a:lnTo>
                    <a:pt x="2028" y="56"/>
                  </a:lnTo>
                  <a:lnTo>
                    <a:pt x="1968" y="101"/>
                  </a:lnTo>
                  <a:lnTo>
                    <a:pt x="1910" y="147"/>
                  </a:lnTo>
                  <a:lnTo>
                    <a:pt x="1851" y="193"/>
                  </a:lnTo>
                  <a:lnTo>
                    <a:pt x="1793" y="240"/>
                  </a:lnTo>
                  <a:lnTo>
                    <a:pt x="1734" y="286"/>
                  </a:lnTo>
                  <a:lnTo>
                    <a:pt x="1677" y="333"/>
                  </a:lnTo>
                  <a:lnTo>
                    <a:pt x="1619" y="382"/>
                  </a:lnTo>
                  <a:lnTo>
                    <a:pt x="1562" y="430"/>
                  </a:lnTo>
                  <a:lnTo>
                    <a:pt x="1505" y="478"/>
                  </a:lnTo>
                  <a:lnTo>
                    <a:pt x="1449" y="528"/>
                  </a:lnTo>
                  <a:lnTo>
                    <a:pt x="1394" y="578"/>
                  </a:lnTo>
                  <a:lnTo>
                    <a:pt x="1337" y="628"/>
                  </a:lnTo>
                  <a:lnTo>
                    <a:pt x="1283" y="680"/>
                  </a:lnTo>
                  <a:lnTo>
                    <a:pt x="1228" y="732"/>
                  </a:lnTo>
                  <a:lnTo>
                    <a:pt x="1174" y="784"/>
                  </a:lnTo>
                  <a:lnTo>
                    <a:pt x="1120" y="836"/>
                  </a:lnTo>
                  <a:lnTo>
                    <a:pt x="1069" y="889"/>
                  </a:lnTo>
                  <a:lnTo>
                    <a:pt x="1018" y="940"/>
                  </a:lnTo>
                  <a:lnTo>
                    <a:pt x="969" y="992"/>
                  </a:lnTo>
                  <a:lnTo>
                    <a:pt x="920" y="1045"/>
                  </a:lnTo>
                  <a:lnTo>
                    <a:pt x="871" y="1097"/>
                  </a:lnTo>
                  <a:lnTo>
                    <a:pt x="824" y="1150"/>
                  </a:lnTo>
                  <a:lnTo>
                    <a:pt x="776" y="1203"/>
                  </a:lnTo>
                  <a:lnTo>
                    <a:pt x="730" y="1257"/>
                  </a:lnTo>
                  <a:lnTo>
                    <a:pt x="684" y="1310"/>
                  </a:lnTo>
                  <a:lnTo>
                    <a:pt x="639" y="1364"/>
                  </a:lnTo>
                  <a:lnTo>
                    <a:pt x="594" y="1418"/>
                  </a:lnTo>
                  <a:lnTo>
                    <a:pt x="551" y="1472"/>
                  </a:lnTo>
                  <a:lnTo>
                    <a:pt x="508" y="1527"/>
                  </a:lnTo>
                  <a:lnTo>
                    <a:pt x="466" y="1582"/>
                  </a:lnTo>
                  <a:lnTo>
                    <a:pt x="425" y="1636"/>
                  </a:lnTo>
                  <a:lnTo>
                    <a:pt x="383" y="1692"/>
                  </a:lnTo>
                  <a:lnTo>
                    <a:pt x="39" y="2161"/>
                  </a:lnTo>
                  <a:lnTo>
                    <a:pt x="40" y="2162"/>
                  </a:lnTo>
                  <a:lnTo>
                    <a:pt x="29" y="2180"/>
                  </a:lnTo>
                  <a:lnTo>
                    <a:pt x="20" y="2201"/>
                  </a:lnTo>
                  <a:lnTo>
                    <a:pt x="12" y="2221"/>
                  </a:lnTo>
                  <a:lnTo>
                    <a:pt x="6" y="2241"/>
                  </a:lnTo>
                  <a:lnTo>
                    <a:pt x="2" y="2262"/>
                  </a:lnTo>
                  <a:lnTo>
                    <a:pt x="0" y="2282"/>
                  </a:lnTo>
                  <a:lnTo>
                    <a:pt x="0" y="2303"/>
                  </a:lnTo>
                  <a:lnTo>
                    <a:pt x="1" y="2324"/>
                  </a:lnTo>
                  <a:lnTo>
                    <a:pt x="4" y="2345"/>
                  </a:lnTo>
                  <a:lnTo>
                    <a:pt x="8" y="2365"/>
                  </a:lnTo>
                  <a:lnTo>
                    <a:pt x="15" y="2387"/>
                  </a:lnTo>
                  <a:lnTo>
                    <a:pt x="23" y="2406"/>
                  </a:lnTo>
                  <a:lnTo>
                    <a:pt x="33" y="2425"/>
                  </a:lnTo>
                  <a:lnTo>
                    <a:pt x="44" y="2443"/>
                  </a:lnTo>
                  <a:lnTo>
                    <a:pt x="59" y="2461"/>
                  </a:lnTo>
                  <a:lnTo>
                    <a:pt x="74" y="2477"/>
                  </a:lnTo>
                  <a:lnTo>
                    <a:pt x="83" y="2486"/>
                  </a:lnTo>
                  <a:lnTo>
                    <a:pt x="93" y="2494"/>
                  </a:lnTo>
                  <a:lnTo>
                    <a:pt x="103" y="2502"/>
                  </a:lnTo>
                  <a:lnTo>
                    <a:pt x="113" y="2509"/>
                  </a:lnTo>
                  <a:lnTo>
                    <a:pt x="123" y="2516"/>
                  </a:lnTo>
                  <a:lnTo>
                    <a:pt x="134" y="2522"/>
                  </a:lnTo>
                  <a:lnTo>
                    <a:pt x="145" y="2527"/>
                  </a:lnTo>
                  <a:lnTo>
                    <a:pt x="156" y="2532"/>
                  </a:lnTo>
                  <a:lnTo>
                    <a:pt x="168" y="2536"/>
                  </a:lnTo>
                  <a:lnTo>
                    <a:pt x="180" y="2541"/>
                  </a:lnTo>
                  <a:lnTo>
                    <a:pt x="192" y="2544"/>
                  </a:lnTo>
                  <a:lnTo>
                    <a:pt x="204" y="2547"/>
                  </a:lnTo>
                  <a:lnTo>
                    <a:pt x="216" y="2549"/>
                  </a:lnTo>
                  <a:lnTo>
                    <a:pt x="228" y="2550"/>
                  </a:lnTo>
                  <a:lnTo>
                    <a:pt x="240" y="2551"/>
                  </a:lnTo>
                  <a:lnTo>
                    <a:pt x="252" y="2551"/>
                  </a:lnTo>
                  <a:lnTo>
                    <a:pt x="264" y="2551"/>
                  </a:lnTo>
                  <a:lnTo>
                    <a:pt x="276" y="2550"/>
                  </a:lnTo>
                  <a:lnTo>
                    <a:pt x="288" y="2549"/>
                  </a:lnTo>
                  <a:lnTo>
                    <a:pt x="301" y="2547"/>
                  </a:lnTo>
                  <a:lnTo>
                    <a:pt x="313" y="2544"/>
                  </a:lnTo>
                  <a:lnTo>
                    <a:pt x="324" y="2541"/>
                  </a:lnTo>
                  <a:lnTo>
                    <a:pt x="336" y="2536"/>
                  </a:lnTo>
                  <a:lnTo>
                    <a:pt x="347" y="2532"/>
                  </a:lnTo>
                  <a:lnTo>
                    <a:pt x="359" y="2527"/>
                  </a:lnTo>
                  <a:lnTo>
                    <a:pt x="370" y="2522"/>
                  </a:lnTo>
                  <a:lnTo>
                    <a:pt x="381" y="2516"/>
                  </a:lnTo>
                  <a:lnTo>
                    <a:pt x="391" y="2509"/>
                  </a:lnTo>
                  <a:lnTo>
                    <a:pt x="402" y="2502"/>
                  </a:lnTo>
                  <a:lnTo>
                    <a:pt x="412" y="2494"/>
                  </a:lnTo>
                  <a:lnTo>
                    <a:pt x="422" y="2486"/>
                  </a:lnTo>
                  <a:lnTo>
                    <a:pt x="432" y="2477"/>
                  </a:lnTo>
                  <a:lnTo>
                    <a:pt x="442" y="2465"/>
                  </a:lnTo>
                  <a:lnTo>
                    <a:pt x="452" y="2453"/>
                  </a:lnTo>
                  <a:lnTo>
                    <a:pt x="461" y="2440"/>
                  </a:lnTo>
                  <a:lnTo>
                    <a:pt x="469" y="2427"/>
                  </a:lnTo>
                  <a:lnTo>
                    <a:pt x="791" y="1987"/>
                  </a:lnTo>
                  <a:lnTo>
                    <a:pt x="829" y="1936"/>
                  </a:lnTo>
                  <a:lnTo>
                    <a:pt x="867" y="1886"/>
                  </a:lnTo>
                  <a:lnTo>
                    <a:pt x="907" y="1834"/>
                  </a:lnTo>
                  <a:lnTo>
                    <a:pt x="946" y="1784"/>
                  </a:lnTo>
                  <a:lnTo>
                    <a:pt x="987" y="1734"/>
                  </a:lnTo>
                  <a:lnTo>
                    <a:pt x="1029" y="1683"/>
                  </a:lnTo>
                  <a:lnTo>
                    <a:pt x="1070" y="1633"/>
                  </a:lnTo>
                  <a:lnTo>
                    <a:pt x="1113" y="1583"/>
                  </a:lnTo>
                  <a:lnTo>
                    <a:pt x="1157" y="1534"/>
                  </a:lnTo>
                  <a:lnTo>
                    <a:pt x="1200" y="1484"/>
                  </a:lnTo>
                  <a:lnTo>
                    <a:pt x="1244" y="1435"/>
                  </a:lnTo>
                  <a:lnTo>
                    <a:pt x="1290" y="1386"/>
                  </a:lnTo>
                  <a:lnTo>
                    <a:pt x="1336" y="1337"/>
                  </a:lnTo>
                  <a:lnTo>
                    <a:pt x="1382" y="1288"/>
                  </a:lnTo>
                  <a:lnTo>
                    <a:pt x="1429" y="1241"/>
                  </a:lnTo>
                  <a:lnTo>
                    <a:pt x="1477" y="1193"/>
                  </a:lnTo>
                  <a:lnTo>
                    <a:pt x="1530" y="1140"/>
                  </a:lnTo>
                  <a:lnTo>
                    <a:pt x="1582" y="1090"/>
                  </a:lnTo>
                  <a:lnTo>
                    <a:pt x="1634" y="1040"/>
                  </a:lnTo>
                  <a:lnTo>
                    <a:pt x="1686" y="991"/>
                  </a:lnTo>
                  <a:lnTo>
                    <a:pt x="1738" y="944"/>
                  </a:lnTo>
                  <a:lnTo>
                    <a:pt x="1791" y="898"/>
                  </a:lnTo>
                  <a:lnTo>
                    <a:pt x="1842" y="852"/>
                  </a:lnTo>
                  <a:lnTo>
                    <a:pt x="1896" y="806"/>
                  </a:lnTo>
                  <a:lnTo>
                    <a:pt x="1948" y="762"/>
                  </a:lnTo>
                  <a:lnTo>
                    <a:pt x="2001" y="718"/>
                  </a:lnTo>
                  <a:lnTo>
                    <a:pt x="2056" y="673"/>
                  </a:lnTo>
                  <a:lnTo>
                    <a:pt x="2111" y="629"/>
                  </a:lnTo>
                  <a:lnTo>
                    <a:pt x="2167" y="585"/>
                  </a:lnTo>
                  <a:lnTo>
                    <a:pt x="2223" y="541"/>
                  </a:lnTo>
                  <a:lnTo>
                    <a:pt x="2282" y="495"/>
                  </a:lnTo>
                  <a:lnTo>
                    <a:pt x="2341" y="450"/>
                  </a:lnTo>
                  <a:lnTo>
                    <a:pt x="2340" y="449"/>
                  </a:lnTo>
                  <a:lnTo>
                    <a:pt x="2353" y="440"/>
                  </a:lnTo>
                  <a:lnTo>
                    <a:pt x="2365" y="429"/>
                  </a:lnTo>
                  <a:lnTo>
                    <a:pt x="2375" y="419"/>
                  </a:lnTo>
                  <a:lnTo>
                    <a:pt x="2383" y="410"/>
                  </a:lnTo>
                  <a:lnTo>
                    <a:pt x="2391" y="400"/>
                  </a:lnTo>
                  <a:lnTo>
                    <a:pt x="2398" y="390"/>
                  </a:lnTo>
                  <a:lnTo>
                    <a:pt x="2405" y="379"/>
                  </a:lnTo>
                  <a:lnTo>
                    <a:pt x="2411" y="368"/>
                  </a:lnTo>
                  <a:lnTo>
                    <a:pt x="2416" y="357"/>
                  </a:lnTo>
                  <a:lnTo>
                    <a:pt x="2421" y="346"/>
                  </a:lnTo>
                  <a:lnTo>
                    <a:pt x="2426" y="334"/>
                  </a:lnTo>
                  <a:lnTo>
                    <a:pt x="2429" y="322"/>
                  </a:lnTo>
                  <a:lnTo>
                    <a:pt x="2433" y="311"/>
                  </a:lnTo>
                  <a:lnTo>
                    <a:pt x="2435" y="299"/>
                  </a:lnTo>
                  <a:lnTo>
                    <a:pt x="2437" y="287"/>
                  </a:lnTo>
                  <a:lnTo>
                    <a:pt x="2439" y="275"/>
                  </a:lnTo>
                  <a:lnTo>
                    <a:pt x="2439" y="263"/>
                  </a:lnTo>
                  <a:lnTo>
                    <a:pt x="2440" y="251"/>
                  </a:lnTo>
                  <a:lnTo>
                    <a:pt x="2439" y="239"/>
                  </a:lnTo>
                  <a:lnTo>
                    <a:pt x="2439" y="227"/>
                  </a:lnTo>
                  <a:lnTo>
                    <a:pt x="2437" y="215"/>
                  </a:lnTo>
                  <a:lnTo>
                    <a:pt x="2435" y="203"/>
                  </a:lnTo>
                  <a:lnTo>
                    <a:pt x="2433" y="191"/>
                  </a:lnTo>
                  <a:lnTo>
                    <a:pt x="2429" y="179"/>
                  </a:lnTo>
                  <a:lnTo>
                    <a:pt x="2426" y="168"/>
                  </a:lnTo>
                  <a:lnTo>
                    <a:pt x="2421" y="155"/>
                  </a:lnTo>
                  <a:lnTo>
                    <a:pt x="2416" y="144"/>
                  </a:lnTo>
                  <a:lnTo>
                    <a:pt x="2411" y="133"/>
                  </a:lnTo>
                  <a:lnTo>
                    <a:pt x="2405" y="122"/>
                  </a:lnTo>
                  <a:lnTo>
                    <a:pt x="2398" y="112"/>
                  </a:lnTo>
                  <a:lnTo>
                    <a:pt x="2391" y="101"/>
                  </a:lnTo>
                  <a:lnTo>
                    <a:pt x="2383" y="91"/>
                  </a:lnTo>
                  <a:lnTo>
                    <a:pt x="2375" y="82"/>
                  </a:lnTo>
                  <a:lnTo>
                    <a:pt x="2365" y="72"/>
                  </a:lnTo>
                  <a:lnTo>
                    <a:pt x="2356" y="64"/>
                  </a:lnTo>
                  <a:lnTo>
                    <a:pt x="2347" y="56"/>
                  </a:lnTo>
                  <a:lnTo>
                    <a:pt x="2338" y="49"/>
                  </a:lnTo>
                  <a:lnTo>
                    <a:pt x="2329" y="42"/>
                  </a:lnTo>
                  <a:lnTo>
                    <a:pt x="2319" y="36"/>
                  </a:lnTo>
                  <a:lnTo>
                    <a:pt x="2309" y="30"/>
                  </a:lnTo>
                  <a:lnTo>
                    <a:pt x="2298" y="25"/>
                  </a:lnTo>
                  <a:lnTo>
                    <a:pt x="2288" y="20"/>
                  </a:lnTo>
                  <a:lnTo>
                    <a:pt x="2277" y="16"/>
                  </a:lnTo>
                  <a:lnTo>
                    <a:pt x="2267" y="12"/>
                  </a:lnTo>
                  <a:lnTo>
                    <a:pt x="2256" y="9"/>
                  </a:lnTo>
                  <a:lnTo>
                    <a:pt x="2244" y="6"/>
                  </a:lnTo>
                  <a:lnTo>
                    <a:pt x="2233" y="4"/>
                  </a:lnTo>
                  <a:lnTo>
                    <a:pt x="2222" y="2"/>
                  </a:lnTo>
                  <a:lnTo>
                    <a:pt x="2211" y="1"/>
                  </a:lnTo>
                  <a:lnTo>
                    <a:pt x="2199" y="0"/>
                  </a:lnTo>
                  <a:lnTo>
                    <a:pt x="2177" y="0"/>
                  </a:lnTo>
                  <a:lnTo>
                    <a:pt x="2154" y="2"/>
                  </a:lnTo>
                  <a:lnTo>
                    <a:pt x="2143" y="4"/>
                  </a:lnTo>
                  <a:lnTo>
                    <a:pt x="2132" y="6"/>
                  </a:lnTo>
                  <a:lnTo>
                    <a:pt x="2120" y="9"/>
                  </a:lnTo>
                  <a:lnTo>
                    <a:pt x="2109" y="12"/>
                  </a:lnTo>
                  <a:lnTo>
                    <a:pt x="2099" y="16"/>
                  </a:lnTo>
                  <a:lnTo>
                    <a:pt x="2088" y="20"/>
                  </a:lnTo>
                  <a:lnTo>
                    <a:pt x="2078" y="25"/>
                  </a:lnTo>
                  <a:lnTo>
                    <a:pt x="2067" y="30"/>
                  </a:lnTo>
                  <a:lnTo>
                    <a:pt x="2057" y="36"/>
                  </a:lnTo>
                  <a:lnTo>
                    <a:pt x="2048" y="42"/>
                  </a:lnTo>
                  <a:lnTo>
                    <a:pt x="2038" y="49"/>
                  </a:lnTo>
                  <a:lnTo>
                    <a:pt x="2029" y="5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1" name="Freeform 203"/>
            <p:cNvSpPr>
              <a:spLocks/>
            </p:cNvSpPr>
            <p:nvPr/>
          </p:nvSpPr>
          <p:spPr bwMode="auto">
            <a:xfrm>
              <a:off x="3146425" y="4259263"/>
              <a:ext cx="106363" cy="111125"/>
            </a:xfrm>
            <a:custGeom>
              <a:avLst/>
              <a:gdLst>
                <a:gd name="T0" fmla="*/ 830 w 2478"/>
                <a:gd name="T1" fmla="*/ 1534 h 2592"/>
                <a:gd name="T2" fmla="*/ 622 w 2478"/>
                <a:gd name="T3" fmla="*/ 1720 h 2592"/>
                <a:gd name="T4" fmla="*/ 408 w 2478"/>
                <a:gd name="T5" fmla="*/ 1899 h 2592"/>
                <a:gd name="T6" fmla="*/ 189 w 2478"/>
                <a:gd name="T7" fmla="*/ 2072 h 2592"/>
                <a:gd name="T8" fmla="*/ 89 w 2478"/>
                <a:gd name="T9" fmla="*/ 2144 h 2592"/>
                <a:gd name="T10" fmla="*/ 49 w 2478"/>
                <a:gd name="T11" fmla="*/ 2187 h 2592"/>
                <a:gd name="T12" fmla="*/ 24 w 2478"/>
                <a:gd name="T13" fmla="*/ 2230 h 2592"/>
                <a:gd name="T14" fmla="*/ 7 w 2478"/>
                <a:gd name="T15" fmla="*/ 2277 h 2592"/>
                <a:gd name="T16" fmla="*/ 1 w 2478"/>
                <a:gd name="T17" fmla="*/ 2325 h 2592"/>
                <a:gd name="T18" fmla="*/ 3 w 2478"/>
                <a:gd name="T19" fmla="*/ 2374 h 2592"/>
                <a:gd name="T20" fmla="*/ 14 w 2478"/>
                <a:gd name="T21" fmla="*/ 2421 h 2592"/>
                <a:gd name="T22" fmla="*/ 35 w 2478"/>
                <a:gd name="T23" fmla="*/ 2466 h 2592"/>
                <a:gd name="T24" fmla="*/ 65 w 2478"/>
                <a:gd name="T25" fmla="*/ 2508 h 2592"/>
                <a:gd name="T26" fmla="*/ 104 w 2478"/>
                <a:gd name="T27" fmla="*/ 2542 h 2592"/>
                <a:gd name="T28" fmla="*/ 145 w 2478"/>
                <a:gd name="T29" fmla="*/ 2567 h 2592"/>
                <a:gd name="T30" fmla="*/ 190 w 2478"/>
                <a:gd name="T31" fmla="*/ 2584 h 2592"/>
                <a:gd name="T32" fmla="*/ 238 w 2478"/>
                <a:gd name="T33" fmla="*/ 2591 h 2592"/>
                <a:gd name="T34" fmla="*/ 285 w 2478"/>
                <a:gd name="T35" fmla="*/ 2590 h 2592"/>
                <a:gd name="T36" fmla="*/ 333 w 2478"/>
                <a:gd name="T37" fmla="*/ 2579 h 2592"/>
                <a:gd name="T38" fmla="*/ 377 w 2478"/>
                <a:gd name="T39" fmla="*/ 2560 h 2592"/>
                <a:gd name="T40" fmla="*/ 418 w 2478"/>
                <a:gd name="T41" fmla="*/ 2533 h 2592"/>
                <a:gd name="T42" fmla="*/ 547 w 2478"/>
                <a:gd name="T43" fmla="*/ 2434 h 2592"/>
                <a:gd name="T44" fmla="*/ 780 w 2478"/>
                <a:gd name="T45" fmla="*/ 2246 h 2592"/>
                <a:gd name="T46" fmla="*/ 1007 w 2478"/>
                <a:gd name="T47" fmla="*/ 2052 h 2592"/>
                <a:gd name="T48" fmla="*/ 1228 w 2478"/>
                <a:gd name="T49" fmla="*/ 1849 h 2592"/>
                <a:gd name="T50" fmla="*/ 1438 w 2478"/>
                <a:gd name="T51" fmla="*/ 1640 h 2592"/>
                <a:gd name="T52" fmla="*/ 1632 w 2478"/>
                <a:gd name="T53" fmla="*/ 1431 h 2592"/>
                <a:gd name="T54" fmla="*/ 1817 w 2478"/>
                <a:gd name="T55" fmla="*/ 1217 h 2592"/>
                <a:gd name="T56" fmla="*/ 1990 w 2478"/>
                <a:gd name="T57" fmla="*/ 1000 h 2592"/>
                <a:gd name="T58" fmla="*/ 2417 w 2478"/>
                <a:gd name="T59" fmla="*/ 417 h 2592"/>
                <a:gd name="T60" fmla="*/ 2444 w 2478"/>
                <a:gd name="T61" fmla="*/ 378 h 2592"/>
                <a:gd name="T62" fmla="*/ 2464 w 2478"/>
                <a:gd name="T63" fmla="*/ 335 h 2592"/>
                <a:gd name="T64" fmla="*/ 2475 w 2478"/>
                <a:gd name="T65" fmla="*/ 289 h 2592"/>
                <a:gd name="T66" fmla="*/ 2478 w 2478"/>
                <a:gd name="T67" fmla="*/ 243 h 2592"/>
                <a:gd name="T68" fmla="*/ 2472 w 2478"/>
                <a:gd name="T69" fmla="*/ 198 h 2592"/>
                <a:gd name="T70" fmla="*/ 2458 w 2478"/>
                <a:gd name="T71" fmla="*/ 154 h 2592"/>
                <a:gd name="T72" fmla="*/ 2435 w 2478"/>
                <a:gd name="T73" fmla="*/ 111 h 2592"/>
                <a:gd name="T74" fmla="*/ 2403 w 2478"/>
                <a:gd name="T75" fmla="*/ 74 h 2592"/>
                <a:gd name="T76" fmla="*/ 2363 w 2478"/>
                <a:gd name="T77" fmla="*/ 41 h 2592"/>
                <a:gd name="T78" fmla="*/ 2320 w 2478"/>
                <a:gd name="T79" fmla="*/ 18 h 2592"/>
                <a:gd name="T80" fmla="*/ 2272 w 2478"/>
                <a:gd name="T81" fmla="*/ 4 h 2592"/>
                <a:gd name="T82" fmla="*/ 2224 w 2478"/>
                <a:gd name="T83" fmla="*/ 0 h 2592"/>
                <a:gd name="T84" fmla="*/ 2176 w 2478"/>
                <a:gd name="T85" fmla="*/ 4 h 2592"/>
                <a:gd name="T86" fmla="*/ 2128 w 2478"/>
                <a:gd name="T87" fmla="*/ 18 h 2592"/>
                <a:gd name="T88" fmla="*/ 2084 w 2478"/>
                <a:gd name="T89" fmla="*/ 41 h 2592"/>
                <a:gd name="T90" fmla="*/ 2044 w 2478"/>
                <a:gd name="T91" fmla="*/ 74 h 2592"/>
                <a:gd name="T92" fmla="*/ 2000 w 2478"/>
                <a:gd name="T93" fmla="*/ 136 h 2592"/>
                <a:gd name="T94" fmla="*/ 1549 w 2478"/>
                <a:gd name="T95" fmla="*/ 746 h 2592"/>
                <a:gd name="T96" fmla="*/ 1386 w 2478"/>
                <a:gd name="T97" fmla="*/ 948 h 2592"/>
                <a:gd name="T98" fmla="*/ 1212 w 2478"/>
                <a:gd name="T99" fmla="*/ 1146 h 2592"/>
                <a:gd name="T100" fmla="*/ 1027 w 2478"/>
                <a:gd name="T101" fmla="*/ 1341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78" h="2592">
                  <a:moveTo>
                    <a:pt x="980" y="1388"/>
                  </a:moveTo>
                  <a:lnTo>
                    <a:pt x="929" y="1437"/>
                  </a:lnTo>
                  <a:lnTo>
                    <a:pt x="880" y="1485"/>
                  </a:lnTo>
                  <a:lnTo>
                    <a:pt x="830" y="1534"/>
                  </a:lnTo>
                  <a:lnTo>
                    <a:pt x="778" y="1581"/>
                  </a:lnTo>
                  <a:lnTo>
                    <a:pt x="727" y="1627"/>
                  </a:lnTo>
                  <a:lnTo>
                    <a:pt x="674" y="1674"/>
                  </a:lnTo>
                  <a:lnTo>
                    <a:pt x="622" y="1720"/>
                  </a:lnTo>
                  <a:lnTo>
                    <a:pt x="569" y="1765"/>
                  </a:lnTo>
                  <a:lnTo>
                    <a:pt x="516" y="1810"/>
                  </a:lnTo>
                  <a:lnTo>
                    <a:pt x="463" y="1855"/>
                  </a:lnTo>
                  <a:lnTo>
                    <a:pt x="408" y="1899"/>
                  </a:lnTo>
                  <a:lnTo>
                    <a:pt x="354" y="1942"/>
                  </a:lnTo>
                  <a:lnTo>
                    <a:pt x="299" y="1985"/>
                  </a:lnTo>
                  <a:lnTo>
                    <a:pt x="245" y="2029"/>
                  </a:lnTo>
                  <a:lnTo>
                    <a:pt x="189" y="2072"/>
                  </a:lnTo>
                  <a:lnTo>
                    <a:pt x="134" y="2114"/>
                  </a:lnTo>
                  <a:lnTo>
                    <a:pt x="119" y="2123"/>
                  </a:lnTo>
                  <a:lnTo>
                    <a:pt x="103" y="2133"/>
                  </a:lnTo>
                  <a:lnTo>
                    <a:pt x="89" y="2144"/>
                  </a:lnTo>
                  <a:lnTo>
                    <a:pt x="74" y="2157"/>
                  </a:lnTo>
                  <a:lnTo>
                    <a:pt x="65" y="2166"/>
                  </a:lnTo>
                  <a:lnTo>
                    <a:pt x="57" y="2177"/>
                  </a:lnTo>
                  <a:lnTo>
                    <a:pt x="49" y="2187"/>
                  </a:lnTo>
                  <a:lnTo>
                    <a:pt x="42" y="2198"/>
                  </a:lnTo>
                  <a:lnTo>
                    <a:pt x="35" y="2208"/>
                  </a:lnTo>
                  <a:lnTo>
                    <a:pt x="29" y="2219"/>
                  </a:lnTo>
                  <a:lnTo>
                    <a:pt x="24" y="2230"/>
                  </a:lnTo>
                  <a:lnTo>
                    <a:pt x="19" y="2242"/>
                  </a:lnTo>
                  <a:lnTo>
                    <a:pt x="14" y="2253"/>
                  </a:lnTo>
                  <a:lnTo>
                    <a:pt x="11" y="2265"/>
                  </a:lnTo>
                  <a:lnTo>
                    <a:pt x="7" y="2277"/>
                  </a:lnTo>
                  <a:lnTo>
                    <a:pt x="5" y="2288"/>
                  </a:lnTo>
                  <a:lnTo>
                    <a:pt x="3" y="2300"/>
                  </a:lnTo>
                  <a:lnTo>
                    <a:pt x="1" y="2313"/>
                  </a:lnTo>
                  <a:lnTo>
                    <a:pt x="1" y="2325"/>
                  </a:lnTo>
                  <a:lnTo>
                    <a:pt x="0" y="2338"/>
                  </a:lnTo>
                  <a:lnTo>
                    <a:pt x="1" y="2350"/>
                  </a:lnTo>
                  <a:lnTo>
                    <a:pt x="1" y="2362"/>
                  </a:lnTo>
                  <a:lnTo>
                    <a:pt x="3" y="2374"/>
                  </a:lnTo>
                  <a:lnTo>
                    <a:pt x="5" y="2386"/>
                  </a:lnTo>
                  <a:lnTo>
                    <a:pt x="7" y="2398"/>
                  </a:lnTo>
                  <a:lnTo>
                    <a:pt x="11" y="2410"/>
                  </a:lnTo>
                  <a:lnTo>
                    <a:pt x="14" y="2421"/>
                  </a:lnTo>
                  <a:lnTo>
                    <a:pt x="19" y="2433"/>
                  </a:lnTo>
                  <a:lnTo>
                    <a:pt x="24" y="2444"/>
                  </a:lnTo>
                  <a:lnTo>
                    <a:pt x="29" y="2455"/>
                  </a:lnTo>
                  <a:lnTo>
                    <a:pt x="35" y="2466"/>
                  </a:lnTo>
                  <a:lnTo>
                    <a:pt x="42" y="2477"/>
                  </a:lnTo>
                  <a:lnTo>
                    <a:pt x="49" y="2487"/>
                  </a:lnTo>
                  <a:lnTo>
                    <a:pt x="57" y="2497"/>
                  </a:lnTo>
                  <a:lnTo>
                    <a:pt x="65" y="2508"/>
                  </a:lnTo>
                  <a:lnTo>
                    <a:pt x="74" y="2517"/>
                  </a:lnTo>
                  <a:lnTo>
                    <a:pt x="83" y="2526"/>
                  </a:lnTo>
                  <a:lnTo>
                    <a:pt x="94" y="2534"/>
                  </a:lnTo>
                  <a:lnTo>
                    <a:pt x="104" y="2542"/>
                  </a:lnTo>
                  <a:lnTo>
                    <a:pt x="114" y="2549"/>
                  </a:lnTo>
                  <a:lnTo>
                    <a:pt x="124" y="2556"/>
                  </a:lnTo>
                  <a:lnTo>
                    <a:pt x="135" y="2562"/>
                  </a:lnTo>
                  <a:lnTo>
                    <a:pt x="145" y="2567"/>
                  </a:lnTo>
                  <a:lnTo>
                    <a:pt x="156" y="2572"/>
                  </a:lnTo>
                  <a:lnTo>
                    <a:pt x="168" y="2577"/>
                  </a:lnTo>
                  <a:lnTo>
                    <a:pt x="179" y="2580"/>
                  </a:lnTo>
                  <a:lnTo>
                    <a:pt x="190" y="2584"/>
                  </a:lnTo>
                  <a:lnTo>
                    <a:pt x="202" y="2586"/>
                  </a:lnTo>
                  <a:lnTo>
                    <a:pt x="215" y="2588"/>
                  </a:lnTo>
                  <a:lnTo>
                    <a:pt x="226" y="2590"/>
                  </a:lnTo>
                  <a:lnTo>
                    <a:pt x="238" y="2591"/>
                  </a:lnTo>
                  <a:lnTo>
                    <a:pt x="250" y="2592"/>
                  </a:lnTo>
                  <a:lnTo>
                    <a:pt x="262" y="2591"/>
                  </a:lnTo>
                  <a:lnTo>
                    <a:pt x="274" y="2591"/>
                  </a:lnTo>
                  <a:lnTo>
                    <a:pt x="285" y="2590"/>
                  </a:lnTo>
                  <a:lnTo>
                    <a:pt x="297" y="2588"/>
                  </a:lnTo>
                  <a:lnTo>
                    <a:pt x="309" y="2586"/>
                  </a:lnTo>
                  <a:lnTo>
                    <a:pt x="320" y="2583"/>
                  </a:lnTo>
                  <a:lnTo>
                    <a:pt x="333" y="2579"/>
                  </a:lnTo>
                  <a:lnTo>
                    <a:pt x="344" y="2576"/>
                  </a:lnTo>
                  <a:lnTo>
                    <a:pt x="355" y="2571"/>
                  </a:lnTo>
                  <a:lnTo>
                    <a:pt x="366" y="2566"/>
                  </a:lnTo>
                  <a:lnTo>
                    <a:pt x="377" y="2560"/>
                  </a:lnTo>
                  <a:lnTo>
                    <a:pt x="388" y="2554"/>
                  </a:lnTo>
                  <a:lnTo>
                    <a:pt x="398" y="2548"/>
                  </a:lnTo>
                  <a:lnTo>
                    <a:pt x="408" y="2540"/>
                  </a:lnTo>
                  <a:lnTo>
                    <a:pt x="418" y="2533"/>
                  </a:lnTo>
                  <a:lnTo>
                    <a:pt x="427" y="2524"/>
                  </a:lnTo>
                  <a:lnTo>
                    <a:pt x="429" y="2525"/>
                  </a:lnTo>
                  <a:lnTo>
                    <a:pt x="488" y="2479"/>
                  </a:lnTo>
                  <a:lnTo>
                    <a:pt x="547" y="2434"/>
                  </a:lnTo>
                  <a:lnTo>
                    <a:pt x="606" y="2388"/>
                  </a:lnTo>
                  <a:lnTo>
                    <a:pt x="664" y="2341"/>
                  </a:lnTo>
                  <a:lnTo>
                    <a:pt x="722" y="2293"/>
                  </a:lnTo>
                  <a:lnTo>
                    <a:pt x="780" y="2246"/>
                  </a:lnTo>
                  <a:lnTo>
                    <a:pt x="837" y="2199"/>
                  </a:lnTo>
                  <a:lnTo>
                    <a:pt x="894" y="2150"/>
                  </a:lnTo>
                  <a:lnTo>
                    <a:pt x="951" y="2101"/>
                  </a:lnTo>
                  <a:lnTo>
                    <a:pt x="1007" y="2052"/>
                  </a:lnTo>
                  <a:lnTo>
                    <a:pt x="1063" y="2003"/>
                  </a:lnTo>
                  <a:lnTo>
                    <a:pt x="1119" y="1951"/>
                  </a:lnTo>
                  <a:lnTo>
                    <a:pt x="1173" y="1901"/>
                  </a:lnTo>
                  <a:lnTo>
                    <a:pt x="1228" y="1849"/>
                  </a:lnTo>
                  <a:lnTo>
                    <a:pt x="1282" y="1796"/>
                  </a:lnTo>
                  <a:lnTo>
                    <a:pt x="1336" y="1744"/>
                  </a:lnTo>
                  <a:lnTo>
                    <a:pt x="1387" y="1693"/>
                  </a:lnTo>
                  <a:lnTo>
                    <a:pt x="1438" y="1640"/>
                  </a:lnTo>
                  <a:lnTo>
                    <a:pt x="1487" y="1589"/>
                  </a:lnTo>
                  <a:lnTo>
                    <a:pt x="1536" y="1537"/>
                  </a:lnTo>
                  <a:lnTo>
                    <a:pt x="1585" y="1483"/>
                  </a:lnTo>
                  <a:lnTo>
                    <a:pt x="1632" y="1431"/>
                  </a:lnTo>
                  <a:lnTo>
                    <a:pt x="1680" y="1378"/>
                  </a:lnTo>
                  <a:lnTo>
                    <a:pt x="1726" y="1325"/>
                  </a:lnTo>
                  <a:lnTo>
                    <a:pt x="1772" y="1271"/>
                  </a:lnTo>
                  <a:lnTo>
                    <a:pt x="1817" y="1217"/>
                  </a:lnTo>
                  <a:lnTo>
                    <a:pt x="1861" y="1164"/>
                  </a:lnTo>
                  <a:lnTo>
                    <a:pt x="1905" y="1109"/>
                  </a:lnTo>
                  <a:lnTo>
                    <a:pt x="1948" y="1055"/>
                  </a:lnTo>
                  <a:lnTo>
                    <a:pt x="1990" y="1000"/>
                  </a:lnTo>
                  <a:lnTo>
                    <a:pt x="2031" y="945"/>
                  </a:lnTo>
                  <a:lnTo>
                    <a:pt x="2073" y="890"/>
                  </a:lnTo>
                  <a:lnTo>
                    <a:pt x="2418" y="418"/>
                  </a:lnTo>
                  <a:lnTo>
                    <a:pt x="2417" y="417"/>
                  </a:lnTo>
                  <a:lnTo>
                    <a:pt x="2424" y="408"/>
                  </a:lnTo>
                  <a:lnTo>
                    <a:pt x="2432" y="398"/>
                  </a:lnTo>
                  <a:lnTo>
                    <a:pt x="2438" y="388"/>
                  </a:lnTo>
                  <a:lnTo>
                    <a:pt x="2444" y="378"/>
                  </a:lnTo>
                  <a:lnTo>
                    <a:pt x="2450" y="367"/>
                  </a:lnTo>
                  <a:lnTo>
                    <a:pt x="2455" y="357"/>
                  </a:lnTo>
                  <a:lnTo>
                    <a:pt x="2460" y="346"/>
                  </a:lnTo>
                  <a:lnTo>
                    <a:pt x="2464" y="335"/>
                  </a:lnTo>
                  <a:lnTo>
                    <a:pt x="2467" y="324"/>
                  </a:lnTo>
                  <a:lnTo>
                    <a:pt x="2470" y="313"/>
                  </a:lnTo>
                  <a:lnTo>
                    <a:pt x="2473" y="301"/>
                  </a:lnTo>
                  <a:lnTo>
                    <a:pt x="2475" y="289"/>
                  </a:lnTo>
                  <a:lnTo>
                    <a:pt x="2476" y="278"/>
                  </a:lnTo>
                  <a:lnTo>
                    <a:pt x="2477" y="266"/>
                  </a:lnTo>
                  <a:lnTo>
                    <a:pt x="2478" y="255"/>
                  </a:lnTo>
                  <a:lnTo>
                    <a:pt x="2478" y="243"/>
                  </a:lnTo>
                  <a:lnTo>
                    <a:pt x="2477" y="232"/>
                  </a:lnTo>
                  <a:lnTo>
                    <a:pt x="2476" y="220"/>
                  </a:lnTo>
                  <a:lnTo>
                    <a:pt x="2474" y="209"/>
                  </a:lnTo>
                  <a:lnTo>
                    <a:pt x="2472" y="198"/>
                  </a:lnTo>
                  <a:lnTo>
                    <a:pt x="2469" y="186"/>
                  </a:lnTo>
                  <a:lnTo>
                    <a:pt x="2466" y="175"/>
                  </a:lnTo>
                  <a:lnTo>
                    <a:pt x="2462" y="164"/>
                  </a:lnTo>
                  <a:lnTo>
                    <a:pt x="2458" y="154"/>
                  </a:lnTo>
                  <a:lnTo>
                    <a:pt x="2453" y="143"/>
                  </a:lnTo>
                  <a:lnTo>
                    <a:pt x="2447" y="132"/>
                  </a:lnTo>
                  <a:lnTo>
                    <a:pt x="2441" y="121"/>
                  </a:lnTo>
                  <a:lnTo>
                    <a:pt x="2435" y="111"/>
                  </a:lnTo>
                  <a:lnTo>
                    <a:pt x="2428" y="101"/>
                  </a:lnTo>
                  <a:lnTo>
                    <a:pt x="2420" y="92"/>
                  </a:lnTo>
                  <a:lnTo>
                    <a:pt x="2412" y="83"/>
                  </a:lnTo>
                  <a:lnTo>
                    <a:pt x="2403" y="74"/>
                  </a:lnTo>
                  <a:lnTo>
                    <a:pt x="2393" y="65"/>
                  </a:lnTo>
                  <a:lnTo>
                    <a:pt x="2384" y="56"/>
                  </a:lnTo>
                  <a:lnTo>
                    <a:pt x="2374" y="49"/>
                  </a:lnTo>
                  <a:lnTo>
                    <a:pt x="2363" y="41"/>
                  </a:lnTo>
                  <a:lnTo>
                    <a:pt x="2353" y="35"/>
                  </a:lnTo>
                  <a:lnTo>
                    <a:pt x="2342" y="29"/>
                  </a:lnTo>
                  <a:lnTo>
                    <a:pt x="2331" y="23"/>
                  </a:lnTo>
                  <a:lnTo>
                    <a:pt x="2320" y="18"/>
                  </a:lnTo>
                  <a:lnTo>
                    <a:pt x="2308" y="14"/>
                  </a:lnTo>
                  <a:lnTo>
                    <a:pt x="2297" y="10"/>
                  </a:lnTo>
                  <a:lnTo>
                    <a:pt x="2284" y="7"/>
                  </a:lnTo>
                  <a:lnTo>
                    <a:pt x="2272" y="4"/>
                  </a:lnTo>
                  <a:lnTo>
                    <a:pt x="2260" y="2"/>
                  </a:lnTo>
                  <a:lnTo>
                    <a:pt x="2248" y="1"/>
                  </a:lnTo>
                  <a:lnTo>
                    <a:pt x="2236" y="0"/>
                  </a:lnTo>
                  <a:lnTo>
                    <a:pt x="2224" y="0"/>
                  </a:lnTo>
                  <a:lnTo>
                    <a:pt x="2212" y="0"/>
                  </a:lnTo>
                  <a:lnTo>
                    <a:pt x="2200" y="1"/>
                  </a:lnTo>
                  <a:lnTo>
                    <a:pt x="2188" y="2"/>
                  </a:lnTo>
                  <a:lnTo>
                    <a:pt x="2176" y="4"/>
                  </a:lnTo>
                  <a:lnTo>
                    <a:pt x="2163" y="7"/>
                  </a:lnTo>
                  <a:lnTo>
                    <a:pt x="2151" y="10"/>
                  </a:lnTo>
                  <a:lnTo>
                    <a:pt x="2139" y="14"/>
                  </a:lnTo>
                  <a:lnTo>
                    <a:pt x="2128" y="18"/>
                  </a:lnTo>
                  <a:lnTo>
                    <a:pt x="2117" y="23"/>
                  </a:lnTo>
                  <a:lnTo>
                    <a:pt x="2105" y="29"/>
                  </a:lnTo>
                  <a:lnTo>
                    <a:pt x="2095" y="35"/>
                  </a:lnTo>
                  <a:lnTo>
                    <a:pt x="2084" y="41"/>
                  </a:lnTo>
                  <a:lnTo>
                    <a:pt x="2074" y="49"/>
                  </a:lnTo>
                  <a:lnTo>
                    <a:pt x="2063" y="56"/>
                  </a:lnTo>
                  <a:lnTo>
                    <a:pt x="2054" y="65"/>
                  </a:lnTo>
                  <a:lnTo>
                    <a:pt x="2044" y="74"/>
                  </a:lnTo>
                  <a:lnTo>
                    <a:pt x="2031" y="88"/>
                  </a:lnTo>
                  <a:lnTo>
                    <a:pt x="2019" y="103"/>
                  </a:lnTo>
                  <a:lnTo>
                    <a:pt x="2009" y="119"/>
                  </a:lnTo>
                  <a:lnTo>
                    <a:pt x="2000" y="136"/>
                  </a:lnTo>
                  <a:lnTo>
                    <a:pt x="1664" y="593"/>
                  </a:lnTo>
                  <a:lnTo>
                    <a:pt x="1627" y="645"/>
                  </a:lnTo>
                  <a:lnTo>
                    <a:pt x="1589" y="696"/>
                  </a:lnTo>
                  <a:lnTo>
                    <a:pt x="1549" y="746"/>
                  </a:lnTo>
                  <a:lnTo>
                    <a:pt x="1509" y="797"/>
                  </a:lnTo>
                  <a:lnTo>
                    <a:pt x="1469" y="848"/>
                  </a:lnTo>
                  <a:lnTo>
                    <a:pt x="1427" y="898"/>
                  </a:lnTo>
                  <a:lnTo>
                    <a:pt x="1386" y="948"/>
                  </a:lnTo>
                  <a:lnTo>
                    <a:pt x="1343" y="998"/>
                  </a:lnTo>
                  <a:lnTo>
                    <a:pt x="1299" y="1048"/>
                  </a:lnTo>
                  <a:lnTo>
                    <a:pt x="1256" y="1097"/>
                  </a:lnTo>
                  <a:lnTo>
                    <a:pt x="1212" y="1146"/>
                  </a:lnTo>
                  <a:lnTo>
                    <a:pt x="1166" y="1195"/>
                  </a:lnTo>
                  <a:lnTo>
                    <a:pt x="1120" y="1244"/>
                  </a:lnTo>
                  <a:lnTo>
                    <a:pt x="1074" y="1292"/>
                  </a:lnTo>
                  <a:lnTo>
                    <a:pt x="1027" y="1341"/>
                  </a:lnTo>
                  <a:lnTo>
                    <a:pt x="980" y="138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52" name="TextBox 51"/>
          <p:cNvSpPr txBox="1"/>
          <p:nvPr/>
        </p:nvSpPr>
        <p:spPr>
          <a:xfrm>
            <a:off x="1348426" y="2274302"/>
            <a:ext cx="6447149" cy="461665"/>
          </a:xfrm>
          <a:prstGeom prst="rect">
            <a:avLst/>
          </a:prstGeom>
          <a:noFill/>
        </p:spPr>
        <p:txBody>
          <a:bodyPr wrap="square" rtlCol="0">
            <a:spAutoFit/>
          </a:bodyPr>
          <a:lstStyle/>
          <a:p>
            <a:pPr algn="ctr"/>
            <a:r>
              <a:rPr lang="id-ID" sz="1200" i="1" dirty="0">
                <a:solidFill>
                  <a:schemeClr val="bg1">
                    <a:lumMod val="65000"/>
                  </a:schemeClr>
                </a:solidFill>
                <a:latin typeface="Neris Light" panose="00000400000000000000" pitchFamily="50" charset="0"/>
              </a:rPr>
              <a:t>Lorem ipsum dolor sit amet, consectetuer adipiscing elit, sed diam nonummy nibh euismod tincidunt ut laoreet</a:t>
            </a:r>
          </a:p>
        </p:txBody>
      </p:sp>
    </p:spTree>
    <p:extLst>
      <p:ext uri="{BB962C8B-B14F-4D97-AF65-F5344CB8AC3E}">
        <p14:creationId xmlns:p14="http://schemas.microsoft.com/office/powerpoint/2010/main" val="2572419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CREATIVE CIRCLE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Block Arc 3"/>
          <p:cNvSpPr/>
          <p:nvPr/>
        </p:nvSpPr>
        <p:spPr>
          <a:xfrm flipH="1">
            <a:off x="3317485" y="2579221"/>
            <a:ext cx="2651760" cy="2651760"/>
          </a:xfrm>
          <a:prstGeom prst="blockArc">
            <a:avLst>
              <a:gd name="adj1" fmla="val 21059829"/>
              <a:gd name="adj2" fmla="val 16202892"/>
              <a:gd name="adj3" fmla="val 42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5" name="Block Arc 4"/>
          <p:cNvSpPr/>
          <p:nvPr/>
        </p:nvSpPr>
        <p:spPr>
          <a:xfrm flipH="1">
            <a:off x="3502621" y="2764357"/>
            <a:ext cx="2281488" cy="2281488"/>
          </a:xfrm>
          <a:prstGeom prst="blockArc">
            <a:avLst>
              <a:gd name="adj1" fmla="val 19090874"/>
              <a:gd name="adj2" fmla="val 16202949"/>
              <a:gd name="adj3" fmla="val 508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6" name="Block Arc 5"/>
          <p:cNvSpPr/>
          <p:nvPr/>
        </p:nvSpPr>
        <p:spPr>
          <a:xfrm flipH="1">
            <a:off x="3686761" y="2948498"/>
            <a:ext cx="1913207" cy="1913207"/>
          </a:xfrm>
          <a:prstGeom prst="blockArc">
            <a:avLst>
              <a:gd name="adj1" fmla="val 1896788"/>
              <a:gd name="adj2" fmla="val 16212231"/>
              <a:gd name="adj3" fmla="val 614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7" name="Block Arc 6"/>
          <p:cNvSpPr/>
          <p:nvPr/>
        </p:nvSpPr>
        <p:spPr>
          <a:xfrm flipH="1">
            <a:off x="3886127" y="3147863"/>
            <a:ext cx="1514475" cy="1514475"/>
          </a:xfrm>
          <a:prstGeom prst="blockArc">
            <a:avLst>
              <a:gd name="adj1" fmla="val 594200"/>
              <a:gd name="adj2" fmla="val 16212547"/>
              <a:gd name="adj3" fmla="val 724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8" name="Block Arc 7"/>
          <p:cNvSpPr/>
          <p:nvPr/>
        </p:nvSpPr>
        <p:spPr>
          <a:xfrm flipH="1">
            <a:off x="4071865" y="3333601"/>
            <a:ext cx="1143000" cy="1143000"/>
          </a:xfrm>
          <a:prstGeom prst="blockArc">
            <a:avLst>
              <a:gd name="adj1" fmla="val 4096636"/>
              <a:gd name="adj2" fmla="val 16213195"/>
              <a:gd name="adj3" fmla="val 934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9" name="Rectangle 8"/>
          <p:cNvSpPr/>
          <p:nvPr/>
        </p:nvSpPr>
        <p:spPr>
          <a:xfrm>
            <a:off x="4217655" y="3287966"/>
            <a:ext cx="404278" cy="230832"/>
          </a:xfrm>
          <a:prstGeom prst="rect">
            <a:avLst/>
          </a:prstGeom>
        </p:spPr>
        <p:txBody>
          <a:bodyPr wrap="none">
            <a:spAutoFit/>
          </a:bodyPr>
          <a:lstStyle/>
          <a:p>
            <a:pPr algn="r"/>
            <a:r>
              <a:rPr lang="en-US" sz="900" dirty="0">
                <a:solidFill>
                  <a:schemeClr val="bg1">
                    <a:lumMod val="65000"/>
                  </a:schemeClr>
                </a:solidFill>
                <a:latin typeface="Neris Light" panose="00000400000000000000" pitchFamily="50" charset="0"/>
              </a:rPr>
              <a:t>39%</a:t>
            </a:r>
            <a:endParaRPr lang="en-US" sz="1050" dirty="0">
              <a:solidFill>
                <a:schemeClr val="bg1">
                  <a:lumMod val="65000"/>
                </a:schemeClr>
              </a:solidFill>
              <a:latin typeface="Neris Light" panose="00000400000000000000" pitchFamily="50" charset="0"/>
            </a:endParaRPr>
          </a:p>
        </p:txBody>
      </p:sp>
      <p:sp>
        <p:nvSpPr>
          <p:cNvPr id="10" name="Rectangle 9"/>
          <p:cNvSpPr/>
          <p:nvPr/>
        </p:nvSpPr>
        <p:spPr>
          <a:xfrm>
            <a:off x="4212446" y="3085927"/>
            <a:ext cx="410690" cy="230832"/>
          </a:xfrm>
          <a:prstGeom prst="rect">
            <a:avLst/>
          </a:prstGeom>
        </p:spPr>
        <p:txBody>
          <a:bodyPr wrap="none">
            <a:spAutoFit/>
          </a:bodyPr>
          <a:lstStyle/>
          <a:p>
            <a:pPr algn="r"/>
            <a:r>
              <a:rPr lang="en-US" sz="900" dirty="0">
                <a:solidFill>
                  <a:schemeClr val="bg1">
                    <a:lumMod val="65000"/>
                  </a:schemeClr>
                </a:solidFill>
                <a:latin typeface="Neris Light" panose="00000400000000000000" pitchFamily="50" charset="0"/>
              </a:rPr>
              <a:t>68%</a:t>
            </a:r>
            <a:endParaRPr lang="en-US" sz="1050" dirty="0">
              <a:solidFill>
                <a:schemeClr val="bg1">
                  <a:lumMod val="65000"/>
                </a:schemeClr>
              </a:solidFill>
              <a:latin typeface="Neris Light" panose="00000400000000000000" pitchFamily="50" charset="0"/>
            </a:endParaRPr>
          </a:p>
        </p:txBody>
      </p:sp>
      <p:sp>
        <p:nvSpPr>
          <p:cNvPr id="11" name="Rectangle 10"/>
          <p:cNvSpPr/>
          <p:nvPr/>
        </p:nvSpPr>
        <p:spPr>
          <a:xfrm>
            <a:off x="4208037" y="2901704"/>
            <a:ext cx="413896" cy="230832"/>
          </a:xfrm>
          <a:prstGeom prst="rect">
            <a:avLst/>
          </a:prstGeom>
        </p:spPr>
        <p:txBody>
          <a:bodyPr wrap="none">
            <a:spAutoFit/>
          </a:bodyPr>
          <a:lstStyle/>
          <a:p>
            <a:pPr algn="r"/>
            <a:r>
              <a:rPr lang="en-US" sz="900" dirty="0">
                <a:solidFill>
                  <a:schemeClr val="bg1">
                    <a:lumMod val="65000"/>
                  </a:schemeClr>
                </a:solidFill>
                <a:latin typeface="Neris Light" panose="00000400000000000000" pitchFamily="50" charset="0"/>
              </a:rPr>
              <a:t>80%</a:t>
            </a:r>
            <a:endParaRPr lang="en-US" sz="1050" dirty="0">
              <a:solidFill>
                <a:schemeClr val="bg1">
                  <a:lumMod val="65000"/>
                </a:schemeClr>
              </a:solidFill>
              <a:latin typeface="Neris Light" panose="00000400000000000000" pitchFamily="50" charset="0"/>
            </a:endParaRPr>
          </a:p>
        </p:txBody>
      </p:sp>
      <p:sp>
        <p:nvSpPr>
          <p:cNvPr id="12" name="Rectangle 11"/>
          <p:cNvSpPr/>
          <p:nvPr/>
        </p:nvSpPr>
        <p:spPr>
          <a:xfrm>
            <a:off x="4214050" y="2710381"/>
            <a:ext cx="409086" cy="230832"/>
          </a:xfrm>
          <a:prstGeom prst="rect">
            <a:avLst/>
          </a:prstGeom>
        </p:spPr>
        <p:txBody>
          <a:bodyPr wrap="none">
            <a:spAutoFit/>
          </a:bodyPr>
          <a:lstStyle/>
          <a:p>
            <a:pPr algn="r"/>
            <a:r>
              <a:rPr lang="en-US" sz="900" dirty="0">
                <a:solidFill>
                  <a:schemeClr val="bg1">
                    <a:lumMod val="65000"/>
                  </a:schemeClr>
                </a:solidFill>
                <a:latin typeface="Neris Light" panose="00000400000000000000" pitchFamily="50" charset="0"/>
              </a:rPr>
              <a:t>99%</a:t>
            </a:r>
            <a:endParaRPr lang="en-US" sz="1050" dirty="0">
              <a:solidFill>
                <a:schemeClr val="bg1">
                  <a:lumMod val="65000"/>
                </a:schemeClr>
              </a:solidFill>
              <a:latin typeface="Neris Light" panose="00000400000000000000" pitchFamily="50" charset="0"/>
            </a:endParaRPr>
          </a:p>
        </p:txBody>
      </p:sp>
      <p:sp>
        <p:nvSpPr>
          <p:cNvPr id="13" name="Rectangle 12"/>
          <p:cNvSpPr/>
          <p:nvPr/>
        </p:nvSpPr>
        <p:spPr>
          <a:xfrm>
            <a:off x="4212446" y="2528033"/>
            <a:ext cx="410690" cy="230832"/>
          </a:xfrm>
          <a:prstGeom prst="rect">
            <a:avLst/>
          </a:prstGeom>
        </p:spPr>
        <p:txBody>
          <a:bodyPr wrap="none">
            <a:spAutoFit/>
          </a:bodyPr>
          <a:lstStyle/>
          <a:p>
            <a:pPr algn="r"/>
            <a:r>
              <a:rPr lang="en-US" sz="900" dirty="0">
                <a:solidFill>
                  <a:schemeClr val="bg1">
                    <a:lumMod val="65000"/>
                  </a:schemeClr>
                </a:solidFill>
                <a:latin typeface="Neris Light" panose="00000400000000000000" pitchFamily="50" charset="0"/>
              </a:rPr>
              <a:t>86%</a:t>
            </a:r>
            <a:endParaRPr lang="en-US" sz="1050" dirty="0">
              <a:solidFill>
                <a:schemeClr val="bg1">
                  <a:lumMod val="65000"/>
                </a:schemeClr>
              </a:solidFill>
              <a:latin typeface="Neris Light" panose="00000400000000000000" pitchFamily="50" charset="0"/>
            </a:endParaRPr>
          </a:p>
        </p:txBody>
      </p:sp>
      <p:cxnSp>
        <p:nvCxnSpPr>
          <p:cNvPr id="14" name="Elbow Connector 23"/>
          <p:cNvCxnSpPr/>
          <p:nvPr/>
        </p:nvCxnSpPr>
        <p:spPr>
          <a:xfrm flipV="1">
            <a:off x="5354376" y="2528033"/>
            <a:ext cx="1369658" cy="316590"/>
          </a:xfrm>
          <a:prstGeom prst="bentConnector3">
            <a:avLst>
              <a:gd name="adj1" fmla="val 61127"/>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6909171" y="2352091"/>
            <a:ext cx="1774544" cy="594806"/>
            <a:chOff x="9196677" y="1993121"/>
            <a:chExt cx="2366059" cy="793075"/>
          </a:xfrm>
        </p:grpSpPr>
        <p:sp>
          <p:nvSpPr>
            <p:cNvPr id="16" name="Rectangle 15"/>
            <p:cNvSpPr/>
            <p:nvPr/>
          </p:nvSpPr>
          <p:spPr>
            <a:xfrm>
              <a:off x="9196677" y="1993121"/>
              <a:ext cx="2366059" cy="333596"/>
            </a:xfrm>
            <a:prstGeom prst="rect">
              <a:avLst/>
            </a:prstGeom>
          </p:spPr>
          <p:txBody>
            <a:bodyPr wrap="square">
              <a:spAutoFit/>
            </a:bodyPr>
            <a:lstStyle/>
            <a:p>
              <a:pPr lvl="0">
                <a:lnSpc>
                  <a:spcPct val="114000"/>
                </a:lnSpc>
                <a:defRPr/>
              </a:pPr>
              <a:r>
                <a:rPr lang="id-ID" sz="900" b="1" spc="225" dirty="0">
                  <a:solidFill>
                    <a:schemeClr val="tx1">
                      <a:lumMod val="85000"/>
                      <a:lumOff val="15000"/>
                    </a:schemeClr>
                  </a:solidFill>
                  <a:latin typeface="Montserrat" panose="00000500000000000000" pitchFamily="50" charset="0"/>
                  <a:ea typeface="Roboto Condensed Light" panose="02000000000000000000" pitchFamily="2" charset="0"/>
                  <a:cs typeface="Calibri"/>
                </a:rPr>
                <a:t>BUSINESS 4</a:t>
              </a:r>
            </a:p>
          </p:txBody>
        </p:sp>
        <p:sp>
          <p:nvSpPr>
            <p:cNvPr id="17" name="Rectangle 16"/>
            <p:cNvSpPr/>
            <p:nvPr/>
          </p:nvSpPr>
          <p:spPr>
            <a:xfrm>
              <a:off x="9196677" y="2242116"/>
              <a:ext cx="2366059" cy="544080"/>
            </a:xfrm>
            <a:prstGeom prst="rect">
              <a:avLst/>
            </a:prstGeom>
          </p:spPr>
          <p:txBody>
            <a:bodyPr wrap="square">
              <a:spAutoFit/>
            </a:bodyPr>
            <a:lstStyle/>
            <a:p>
              <a:pPr lvl="0">
                <a:lnSpc>
                  <a:spcPct val="114000"/>
                </a:lnSpc>
                <a:defRPr/>
              </a:pPr>
              <a:r>
                <a:rPr lang="id-ID" sz="900" dirty="0">
                  <a:solidFill>
                    <a:schemeClr val="bg1">
                      <a:lumMod val="75000"/>
                    </a:schemeClr>
                  </a:solidFill>
                  <a:latin typeface="Neris Light" panose="00000400000000000000" pitchFamily="50" charset="0"/>
                  <a:cs typeface="Calibri"/>
                </a:rPr>
                <a:t>Ut wisi enim ad minim veniam, quis nostrud exerci</a:t>
              </a:r>
            </a:p>
          </p:txBody>
        </p:sp>
      </p:grpSp>
      <p:grpSp>
        <p:nvGrpSpPr>
          <p:cNvPr id="18" name="Group 17"/>
          <p:cNvGrpSpPr/>
          <p:nvPr/>
        </p:nvGrpSpPr>
        <p:grpSpPr>
          <a:xfrm>
            <a:off x="6909171" y="3520668"/>
            <a:ext cx="1774544" cy="594805"/>
            <a:chOff x="9196677" y="3551223"/>
            <a:chExt cx="2366059" cy="793073"/>
          </a:xfrm>
        </p:grpSpPr>
        <p:sp>
          <p:nvSpPr>
            <p:cNvPr id="19" name="Rectangle 18"/>
            <p:cNvSpPr/>
            <p:nvPr/>
          </p:nvSpPr>
          <p:spPr>
            <a:xfrm>
              <a:off x="9196677" y="3551223"/>
              <a:ext cx="2366059" cy="333596"/>
            </a:xfrm>
            <a:prstGeom prst="rect">
              <a:avLst/>
            </a:prstGeom>
          </p:spPr>
          <p:txBody>
            <a:bodyPr wrap="square">
              <a:spAutoFit/>
            </a:bodyPr>
            <a:lstStyle/>
            <a:p>
              <a:pPr lvl="0">
                <a:lnSpc>
                  <a:spcPct val="114000"/>
                </a:lnSpc>
                <a:defRPr/>
              </a:pPr>
              <a:r>
                <a:rPr lang="id-ID" sz="900" b="1" spc="225" dirty="0">
                  <a:solidFill>
                    <a:schemeClr val="tx1">
                      <a:lumMod val="85000"/>
                      <a:lumOff val="15000"/>
                    </a:schemeClr>
                  </a:solidFill>
                  <a:latin typeface="Montserrat" panose="00000500000000000000" pitchFamily="50" charset="0"/>
                  <a:ea typeface="Roboto Condensed Light" panose="02000000000000000000" pitchFamily="2" charset="0"/>
                  <a:cs typeface="Calibri"/>
                </a:rPr>
                <a:t>BUSINESS 5</a:t>
              </a:r>
            </a:p>
          </p:txBody>
        </p:sp>
        <p:sp>
          <p:nvSpPr>
            <p:cNvPr id="20" name="Rectangle 19"/>
            <p:cNvSpPr/>
            <p:nvPr/>
          </p:nvSpPr>
          <p:spPr>
            <a:xfrm>
              <a:off x="9196677" y="3800216"/>
              <a:ext cx="2366059" cy="544080"/>
            </a:xfrm>
            <a:prstGeom prst="rect">
              <a:avLst/>
            </a:prstGeom>
          </p:spPr>
          <p:txBody>
            <a:bodyPr wrap="square">
              <a:spAutoFit/>
            </a:bodyPr>
            <a:lstStyle/>
            <a:p>
              <a:pPr lvl="0">
                <a:lnSpc>
                  <a:spcPct val="114000"/>
                </a:lnSpc>
                <a:defRPr/>
              </a:pPr>
              <a:r>
                <a:rPr lang="id-ID" sz="900" dirty="0">
                  <a:solidFill>
                    <a:schemeClr val="bg1">
                      <a:lumMod val="75000"/>
                    </a:schemeClr>
                  </a:solidFill>
                  <a:latin typeface="Neris Light" panose="00000400000000000000" pitchFamily="50" charset="0"/>
                  <a:cs typeface="Calibri"/>
                </a:rPr>
                <a:t>Ut wisi enim ad minim veniam, quis nostrud exerci</a:t>
              </a:r>
            </a:p>
          </p:txBody>
        </p:sp>
      </p:grpSp>
      <p:grpSp>
        <p:nvGrpSpPr>
          <p:cNvPr id="21" name="Group 20"/>
          <p:cNvGrpSpPr/>
          <p:nvPr/>
        </p:nvGrpSpPr>
        <p:grpSpPr>
          <a:xfrm>
            <a:off x="6909171" y="4659228"/>
            <a:ext cx="1774544" cy="594805"/>
            <a:chOff x="9196677" y="5069303"/>
            <a:chExt cx="2366059" cy="793073"/>
          </a:xfrm>
        </p:grpSpPr>
        <p:sp>
          <p:nvSpPr>
            <p:cNvPr id="22" name="Rectangle 21"/>
            <p:cNvSpPr/>
            <p:nvPr/>
          </p:nvSpPr>
          <p:spPr>
            <a:xfrm>
              <a:off x="9196677" y="5069303"/>
              <a:ext cx="2366059" cy="333596"/>
            </a:xfrm>
            <a:prstGeom prst="rect">
              <a:avLst/>
            </a:prstGeom>
          </p:spPr>
          <p:txBody>
            <a:bodyPr wrap="square">
              <a:spAutoFit/>
            </a:bodyPr>
            <a:lstStyle/>
            <a:p>
              <a:pPr lvl="0">
                <a:lnSpc>
                  <a:spcPct val="114000"/>
                </a:lnSpc>
                <a:defRPr/>
              </a:pPr>
              <a:r>
                <a:rPr lang="id-ID" sz="900" b="1" spc="225" dirty="0">
                  <a:solidFill>
                    <a:schemeClr val="tx1">
                      <a:lumMod val="85000"/>
                      <a:lumOff val="15000"/>
                    </a:schemeClr>
                  </a:solidFill>
                  <a:latin typeface="Montserrat" panose="00000500000000000000" pitchFamily="50" charset="0"/>
                  <a:ea typeface="Roboto Condensed Light" panose="02000000000000000000" pitchFamily="2" charset="0"/>
                  <a:cs typeface="Calibri"/>
                </a:rPr>
                <a:t>BUSINESS 6</a:t>
              </a:r>
            </a:p>
          </p:txBody>
        </p:sp>
        <p:sp>
          <p:nvSpPr>
            <p:cNvPr id="23" name="Rectangle 22"/>
            <p:cNvSpPr/>
            <p:nvPr/>
          </p:nvSpPr>
          <p:spPr>
            <a:xfrm>
              <a:off x="9196677" y="5318296"/>
              <a:ext cx="2366059" cy="544080"/>
            </a:xfrm>
            <a:prstGeom prst="rect">
              <a:avLst/>
            </a:prstGeom>
          </p:spPr>
          <p:txBody>
            <a:bodyPr wrap="square">
              <a:spAutoFit/>
            </a:bodyPr>
            <a:lstStyle/>
            <a:p>
              <a:pPr lvl="0">
                <a:lnSpc>
                  <a:spcPct val="114000"/>
                </a:lnSpc>
                <a:defRPr/>
              </a:pPr>
              <a:r>
                <a:rPr lang="id-ID" sz="900" dirty="0">
                  <a:solidFill>
                    <a:schemeClr val="bg1">
                      <a:lumMod val="75000"/>
                    </a:schemeClr>
                  </a:solidFill>
                  <a:latin typeface="Neris Light" panose="00000400000000000000" pitchFamily="50" charset="0"/>
                  <a:cs typeface="Calibri"/>
                </a:rPr>
                <a:t>Ut wisi enim ad minim veniam, quis nostrud exerci</a:t>
              </a:r>
            </a:p>
          </p:txBody>
        </p:sp>
      </p:grpSp>
      <p:cxnSp>
        <p:nvCxnSpPr>
          <p:cNvPr id="24" name="Elbow Connector 23"/>
          <p:cNvCxnSpPr/>
          <p:nvPr/>
        </p:nvCxnSpPr>
        <p:spPr>
          <a:xfrm>
            <a:off x="5298646" y="4476601"/>
            <a:ext cx="1425389" cy="339980"/>
          </a:xfrm>
          <a:prstGeom prst="bentConnector3">
            <a:avLst>
              <a:gd name="adj1" fmla="val 62983"/>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04893" y="3716381"/>
            <a:ext cx="1019143" cy="0"/>
          </a:xfrm>
          <a:prstGeom prst="line">
            <a:avLst/>
          </a:prstGeom>
          <a:ln>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18052" y="2834934"/>
            <a:ext cx="1774544" cy="594805"/>
            <a:chOff x="675185" y="2636911"/>
            <a:chExt cx="2366059" cy="793073"/>
          </a:xfrm>
        </p:grpSpPr>
        <p:sp>
          <p:nvSpPr>
            <p:cNvPr id="27" name="Rectangle 26"/>
            <p:cNvSpPr/>
            <p:nvPr/>
          </p:nvSpPr>
          <p:spPr>
            <a:xfrm>
              <a:off x="675185" y="2636911"/>
              <a:ext cx="2366059" cy="333596"/>
            </a:xfrm>
            <a:prstGeom prst="rect">
              <a:avLst/>
            </a:prstGeom>
          </p:spPr>
          <p:txBody>
            <a:bodyPr wrap="square">
              <a:spAutoFit/>
            </a:bodyPr>
            <a:lstStyle/>
            <a:p>
              <a:pPr lvl="0" algn="r">
                <a:lnSpc>
                  <a:spcPct val="114000"/>
                </a:lnSpc>
                <a:defRPr/>
              </a:pPr>
              <a:r>
                <a:rPr lang="id-ID" sz="900" b="1" spc="225" dirty="0">
                  <a:solidFill>
                    <a:schemeClr val="tx1">
                      <a:lumMod val="85000"/>
                      <a:lumOff val="15000"/>
                    </a:schemeClr>
                  </a:solidFill>
                  <a:latin typeface="Montserrat" panose="00000500000000000000" pitchFamily="50" charset="0"/>
                  <a:ea typeface="Roboto Condensed Light" panose="02000000000000000000" pitchFamily="2" charset="0"/>
                  <a:cs typeface="Calibri"/>
                </a:rPr>
                <a:t>BUSINESS 1</a:t>
              </a:r>
            </a:p>
          </p:txBody>
        </p:sp>
        <p:sp>
          <p:nvSpPr>
            <p:cNvPr id="28" name="Rectangle 27"/>
            <p:cNvSpPr/>
            <p:nvPr/>
          </p:nvSpPr>
          <p:spPr>
            <a:xfrm>
              <a:off x="675185" y="2885904"/>
              <a:ext cx="2366059" cy="544080"/>
            </a:xfrm>
            <a:prstGeom prst="rect">
              <a:avLst/>
            </a:prstGeom>
          </p:spPr>
          <p:txBody>
            <a:bodyPr wrap="square">
              <a:spAutoFit/>
            </a:bodyPr>
            <a:lstStyle/>
            <a:p>
              <a:pPr lvl="0" algn="r">
                <a:lnSpc>
                  <a:spcPct val="114000"/>
                </a:lnSpc>
                <a:defRPr/>
              </a:pPr>
              <a:r>
                <a:rPr lang="id-ID" sz="900" dirty="0">
                  <a:solidFill>
                    <a:schemeClr val="bg1">
                      <a:lumMod val="75000"/>
                    </a:schemeClr>
                  </a:solidFill>
                  <a:latin typeface="Neris Light" panose="00000400000000000000" pitchFamily="50" charset="0"/>
                  <a:cs typeface="Calibri"/>
                </a:rPr>
                <a:t>Ut wisi enim ad minim veniam, quis nostrud exerci</a:t>
              </a:r>
            </a:p>
          </p:txBody>
        </p:sp>
      </p:grpSp>
      <p:grpSp>
        <p:nvGrpSpPr>
          <p:cNvPr id="29" name="Group 28"/>
          <p:cNvGrpSpPr/>
          <p:nvPr/>
        </p:nvGrpSpPr>
        <p:grpSpPr>
          <a:xfrm>
            <a:off x="518052" y="4003509"/>
            <a:ext cx="1774544" cy="594805"/>
            <a:chOff x="675185" y="4195012"/>
            <a:chExt cx="2366059" cy="793073"/>
          </a:xfrm>
        </p:grpSpPr>
        <p:sp>
          <p:nvSpPr>
            <p:cNvPr id="30" name="Rectangle 29"/>
            <p:cNvSpPr/>
            <p:nvPr/>
          </p:nvSpPr>
          <p:spPr>
            <a:xfrm>
              <a:off x="675185" y="4195012"/>
              <a:ext cx="2366059" cy="333596"/>
            </a:xfrm>
            <a:prstGeom prst="rect">
              <a:avLst/>
            </a:prstGeom>
          </p:spPr>
          <p:txBody>
            <a:bodyPr wrap="square">
              <a:spAutoFit/>
            </a:bodyPr>
            <a:lstStyle/>
            <a:p>
              <a:pPr lvl="0" algn="r">
                <a:lnSpc>
                  <a:spcPct val="114000"/>
                </a:lnSpc>
                <a:defRPr/>
              </a:pPr>
              <a:r>
                <a:rPr lang="id-ID" sz="900" b="1" spc="225" dirty="0">
                  <a:solidFill>
                    <a:schemeClr val="tx1">
                      <a:lumMod val="85000"/>
                      <a:lumOff val="15000"/>
                    </a:schemeClr>
                  </a:solidFill>
                  <a:latin typeface="Montserrat" panose="00000500000000000000" pitchFamily="50" charset="0"/>
                  <a:ea typeface="Roboto Condensed Light" panose="02000000000000000000" pitchFamily="2" charset="0"/>
                  <a:cs typeface="Calibri"/>
                </a:rPr>
                <a:t>BUSINESS 2</a:t>
              </a:r>
            </a:p>
          </p:txBody>
        </p:sp>
        <p:sp>
          <p:nvSpPr>
            <p:cNvPr id="31" name="Rectangle 30"/>
            <p:cNvSpPr/>
            <p:nvPr/>
          </p:nvSpPr>
          <p:spPr>
            <a:xfrm>
              <a:off x="675185" y="4444005"/>
              <a:ext cx="2366059" cy="544080"/>
            </a:xfrm>
            <a:prstGeom prst="rect">
              <a:avLst/>
            </a:prstGeom>
          </p:spPr>
          <p:txBody>
            <a:bodyPr wrap="square">
              <a:spAutoFit/>
            </a:bodyPr>
            <a:lstStyle/>
            <a:p>
              <a:pPr lvl="0" algn="r">
                <a:lnSpc>
                  <a:spcPct val="114000"/>
                </a:lnSpc>
                <a:defRPr/>
              </a:pPr>
              <a:r>
                <a:rPr lang="id-ID" sz="900" dirty="0">
                  <a:solidFill>
                    <a:schemeClr val="bg1">
                      <a:lumMod val="75000"/>
                    </a:schemeClr>
                  </a:solidFill>
                  <a:latin typeface="Neris Light" panose="00000400000000000000" pitchFamily="50" charset="0"/>
                  <a:cs typeface="Calibri"/>
                </a:rPr>
                <a:t>Ut wisi enim ad minim veniam, quis nostrud exerci</a:t>
              </a:r>
            </a:p>
          </p:txBody>
        </p:sp>
      </p:grpSp>
      <p:cxnSp>
        <p:nvCxnSpPr>
          <p:cNvPr id="32" name="Elbow Connector 23"/>
          <p:cNvCxnSpPr>
            <a:stCxn id="10" idx="1"/>
          </p:cNvCxnSpPr>
          <p:nvPr/>
        </p:nvCxnSpPr>
        <p:spPr>
          <a:xfrm rot="10800000">
            <a:off x="2433768" y="2950609"/>
            <a:ext cx="1778679" cy="250734"/>
          </a:xfrm>
          <a:prstGeom prst="bentConnector3">
            <a:avLst>
              <a:gd name="adj1" fmla="val 50000"/>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33" name="Elbow Connector 23"/>
          <p:cNvCxnSpPr>
            <a:stCxn id="9" idx="1"/>
          </p:cNvCxnSpPr>
          <p:nvPr/>
        </p:nvCxnSpPr>
        <p:spPr>
          <a:xfrm rot="10800000" flipV="1">
            <a:off x="2447557" y="3403382"/>
            <a:ext cx="1770099" cy="722900"/>
          </a:xfrm>
          <a:prstGeom prst="bentConnector3">
            <a:avLst>
              <a:gd name="adj1" fmla="val 50000"/>
            </a:avLst>
          </a:prstGeom>
          <a:ln w="12700">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26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2500"/>
                            </p:stCondLst>
                            <p:childTnLst>
                              <p:par>
                                <p:cTn id="13" presetID="21"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heel(1)">
                                      <p:cBhvr>
                                        <p:cTn id="15" dur="2000"/>
                                        <p:tgtEl>
                                          <p:spTgt spid="5"/>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par>
                          <p:cTn id="20" fill="hold">
                            <p:stCondLst>
                              <p:cond delay="5000"/>
                            </p:stCondLst>
                            <p:childTnLst>
                              <p:par>
                                <p:cTn id="21" presetID="21" presetClass="entr" presetSubtype="1"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1)">
                                      <p:cBhvr>
                                        <p:cTn id="23" dur="2000"/>
                                        <p:tgtEl>
                                          <p:spTgt spid="6"/>
                                        </p:tgtEl>
                                      </p:cBhvr>
                                    </p:animEffect>
                                  </p:childTnLst>
                                </p:cTn>
                              </p:par>
                            </p:childTnLst>
                          </p:cTn>
                        </p:par>
                        <p:par>
                          <p:cTn id="24" fill="hold">
                            <p:stCondLst>
                              <p:cond delay="7000"/>
                            </p:stCondLst>
                            <p:childTnLst>
                              <p:par>
                                <p:cTn id="25" presetID="10"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par>
                          <p:cTn id="28" fill="hold">
                            <p:stCondLst>
                              <p:cond delay="7500"/>
                            </p:stCondLst>
                            <p:childTnLst>
                              <p:par>
                                <p:cTn id="29" presetID="21" presetClass="entr" presetSubtype="1"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heel(1)">
                                      <p:cBhvr>
                                        <p:cTn id="31" dur="2000"/>
                                        <p:tgtEl>
                                          <p:spTgt spid="7"/>
                                        </p:tgtEl>
                                      </p:cBhvr>
                                    </p:animEffect>
                                  </p:childTnLst>
                                </p:cTn>
                              </p:par>
                            </p:childTnLst>
                          </p:cTn>
                        </p:par>
                        <p:par>
                          <p:cTn id="32" fill="hold">
                            <p:stCondLst>
                              <p:cond delay="95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par>
                          <p:cTn id="36" fill="hold">
                            <p:stCondLst>
                              <p:cond delay="10000"/>
                            </p:stCondLst>
                            <p:childTnLst>
                              <p:par>
                                <p:cTn id="37" presetID="21" presetClass="entr" presetSubtype="1"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heel(1)">
                                      <p:cBhvr>
                                        <p:cTn id="39" dur="2000"/>
                                        <p:tgtEl>
                                          <p:spTgt spid="8"/>
                                        </p:tgtEl>
                                      </p:cBhvr>
                                    </p:animEffect>
                                  </p:childTnLst>
                                </p:cTn>
                              </p:par>
                            </p:childTnLst>
                          </p:cTn>
                        </p:par>
                        <p:par>
                          <p:cTn id="40" fill="hold">
                            <p:stCondLst>
                              <p:cond delay="12000"/>
                            </p:stCondLst>
                            <p:childTnLst>
                              <p:par>
                                <p:cTn id="41" presetID="10" presetClass="entr" presetSubtype="0"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childTnLst>
                          </p:cTn>
                        </p:par>
                        <p:par>
                          <p:cTn id="44" fill="hold">
                            <p:stCondLst>
                              <p:cond delay="12500"/>
                            </p:stCondLst>
                            <p:childTnLst>
                              <p:par>
                                <p:cTn id="45" presetID="22" presetClass="entr" presetSubtype="2"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right)">
                                      <p:cBhvr>
                                        <p:cTn id="47" dur="500"/>
                                        <p:tgtEl>
                                          <p:spTgt spid="32"/>
                                        </p:tgtEl>
                                      </p:cBhvr>
                                    </p:animEffect>
                                  </p:childTnLst>
                                </p:cTn>
                              </p:par>
                            </p:childTnLst>
                          </p:cTn>
                        </p:par>
                        <p:par>
                          <p:cTn id="48" fill="hold">
                            <p:stCondLst>
                              <p:cond delay="13000"/>
                            </p:stCondLst>
                            <p:childTnLst>
                              <p:par>
                                <p:cTn id="49" presetID="10"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childTnLst>
                          </p:cTn>
                        </p:par>
                        <p:par>
                          <p:cTn id="52" fill="hold">
                            <p:stCondLst>
                              <p:cond delay="13500"/>
                            </p:stCondLst>
                            <p:childTnLst>
                              <p:par>
                                <p:cTn id="53" presetID="22" presetClass="entr" presetSubtype="2"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right)">
                                      <p:cBhvr>
                                        <p:cTn id="55" dur="500"/>
                                        <p:tgtEl>
                                          <p:spTgt spid="33"/>
                                        </p:tgtEl>
                                      </p:cBhvr>
                                    </p:animEffect>
                                  </p:childTnLst>
                                </p:cTn>
                              </p:par>
                            </p:childTnLst>
                          </p:cTn>
                        </p:par>
                        <p:par>
                          <p:cTn id="56" fill="hold">
                            <p:stCondLst>
                              <p:cond delay="14000"/>
                            </p:stCondLst>
                            <p:childTnLst>
                              <p:par>
                                <p:cTn id="57" presetID="10" presetClass="entr" presetSubtype="0" fill="hold"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500"/>
                                        <p:tgtEl>
                                          <p:spTgt spid="29"/>
                                        </p:tgtEl>
                                      </p:cBhvr>
                                    </p:animEffect>
                                  </p:childTnLst>
                                </p:cTn>
                              </p:par>
                            </p:childTnLst>
                          </p:cTn>
                        </p:par>
                        <p:par>
                          <p:cTn id="60" fill="hold">
                            <p:stCondLst>
                              <p:cond delay="14500"/>
                            </p:stCondLst>
                            <p:childTnLst>
                              <p:par>
                                <p:cTn id="61" presetID="22" presetClass="entr" presetSubtype="8" fill="hold"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500"/>
                                        <p:tgtEl>
                                          <p:spTgt spid="14"/>
                                        </p:tgtEl>
                                      </p:cBhvr>
                                    </p:animEffect>
                                  </p:childTnLst>
                                </p:cTn>
                              </p:par>
                            </p:childTnLst>
                          </p:cTn>
                        </p:par>
                        <p:par>
                          <p:cTn id="64" fill="hold">
                            <p:stCondLst>
                              <p:cond delay="15000"/>
                            </p:stCondLst>
                            <p:childTnLst>
                              <p:par>
                                <p:cTn id="65" presetID="10" presetClass="entr" presetSubtype="0"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par>
                          <p:cTn id="68" fill="hold">
                            <p:stCondLst>
                              <p:cond delay="15500"/>
                            </p:stCondLst>
                            <p:childTnLst>
                              <p:par>
                                <p:cTn id="69" presetID="22" presetClass="entr" presetSubtype="8" fill="hold"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left)">
                                      <p:cBhvr>
                                        <p:cTn id="71" dur="500"/>
                                        <p:tgtEl>
                                          <p:spTgt spid="25"/>
                                        </p:tgtEl>
                                      </p:cBhvr>
                                    </p:animEffect>
                                  </p:childTnLst>
                                </p:cTn>
                              </p:par>
                            </p:childTnLst>
                          </p:cTn>
                        </p:par>
                        <p:par>
                          <p:cTn id="72" fill="hold">
                            <p:stCondLst>
                              <p:cond delay="16000"/>
                            </p:stCondLst>
                            <p:childTnLst>
                              <p:par>
                                <p:cTn id="73" presetID="10" presetClass="entr" presetSubtype="0" fill="hold" nodeType="after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500"/>
                                        <p:tgtEl>
                                          <p:spTgt spid="18"/>
                                        </p:tgtEl>
                                      </p:cBhvr>
                                    </p:animEffect>
                                  </p:childTnLst>
                                </p:cTn>
                              </p:par>
                            </p:childTnLst>
                          </p:cTn>
                        </p:par>
                        <p:par>
                          <p:cTn id="76" fill="hold">
                            <p:stCondLst>
                              <p:cond delay="16500"/>
                            </p:stCondLst>
                            <p:childTnLst>
                              <p:par>
                                <p:cTn id="77" presetID="22" presetClass="entr" presetSubtype="8" fill="hold"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left)">
                                      <p:cBhvr>
                                        <p:cTn id="79" dur="500"/>
                                        <p:tgtEl>
                                          <p:spTgt spid="24"/>
                                        </p:tgtEl>
                                      </p:cBhvr>
                                    </p:animEffect>
                                  </p:childTnLst>
                                </p:cTn>
                              </p:par>
                            </p:childTnLst>
                          </p:cTn>
                        </p:par>
                        <p:par>
                          <p:cTn id="80" fill="hold">
                            <p:stCondLst>
                              <p:cond delay="17000"/>
                            </p:stCondLst>
                            <p:childTnLst>
                              <p:par>
                                <p:cTn id="81" presetID="10" presetClass="entr" presetSubtype="0" fill="hold" nodeType="after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fade">
                                      <p:cBhvr>
                                        <p:cTn id="8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08979" y="3426073"/>
            <a:ext cx="8046422" cy="2070105"/>
            <a:chOff x="545306" y="3285397"/>
            <a:chExt cx="10728562" cy="2760140"/>
          </a:xfrm>
        </p:grpSpPr>
        <p:grpSp>
          <p:nvGrpSpPr>
            <p:cNvPr id="7" name="Group 6"/>
            <p:cNvGrpSpPr/>
            <p:nvPr/>
          </p:nvGrpSpPr>
          <p:grpSpPr>
            <a:xfrm>
              <a:off x="545306" y="3317877"/>
              <a:ext cx="10728562" cy="2727660"/>
              <a:chOff x="545306" y="2958714"/>
              <a:chExt cx="10728562" cy="2727660"/>
            </a:xfrm>
          </p:grpSpPr>
          <p:cxnSp>
            <p:nvCxnSpPr>
              <p:cNvPr id="9" name="Straight Connector 8"/>
              <p:cNvCxnSpPr/>
              <p:nvPr/>
            </p:nvCxnSpPr>
            <p:spPr>
              <a:xfrm>
                <a:off x="1058862" y="3097214"/>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58862" y="3638551"/>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58862" y="4191002"/>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58862" y="4732339"/>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58862" y="5319079"/>
                <a:ext cx="101473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55386" y="5424763"/>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Mar 2015</a:t>
                </a:r>
                <a:endParaRPr lang="id-ID" sz="675" b="1" dirty="0">
                  <a:solidFill>
                    <a:schemeClr val="accent6"/>
                  </a:solidFill>
                  <a:latin typeface="Neris Thin" panose="00000300000000000000" pitchFamily="50" charset="0"/>
                </a:endParaRPr>
              </a:p>
            </p:txBody>
          </p:sp>
          <p:sp>
            <p:nvSpPr>
              <p:cNvPr id="15" name="TextBox 14"/>
              <p:cNvSpPr txBox="1"/>
              <p:nvPr/>
            </p:nvSpPr>
            <p:spPr>
              <a:xfrm>
                <a:off x="573881" y="5180579"/>
                <a:ext cx="484981" cy="261611"/>
              </a:xfrm>
              <a:prstGeom prst="rect">
                <a:avLst/>
              </a:prstGeom>
              <a:noFill/>
            </p:spPr>
            <p:txBody>
              <a:bodyPr wrap="square" rtlCol="0">
                <a:spAutoFit/>
              </a:bodyPr>
              <a:lstStyle/>
              <a:p>
                <a:pPr algn="r"/>
                <a:r>
                  <a:rPr lang="id-ID" sz="675" b="1" dirty="0">
                    <a:solidFill>
                      <a:schemeClr val="tx1">
                        <a:lumMod val="50000"/>
                        <a:lumOff val="50000"/>
                      </a:schemeClr>
                    </a:solidFill>
                    <a:latin typeface="Neris Thin" panose="00000300000000000000" pitchFamily="50" charset="0"/>
                  </a:rPr>
                  <a:t>0</a:t>
                </a:r>
                <a:endParaRPr lang="id-ID" sz="675" b="1" dirty="0">
                  <a:solidFill>
                    <a:schemeClr val="accent6"/>
                  </a:solidFill>
                  <a:latin typeface="Neris Thin" panose="00000300000000000000" pitchFamily="50" charset="0"/>
                </a:endParaRPr>
              </a:p>
            </p:txBody>
          </p:sp>
          <p:sp>
            <p:nvSpPr>
              <p:cNvPr id="16" name="TextBox 15"/>
              <p:cNvSpPr txBox="1"/>
              <p:nvPr/>
            </p:nvSpPr>
            <p:spPr>
              <a:xfrm>
                <a:off x="545306" y="4593839"/>
                <a:ext cx="513556" cy="261611"/>
              </a:xfrm>
              <a:prstGeom prst="rect">
                <a:avLst/>
              </a:prstGeom>
              <a:noFill/>
            </p:spPr>
            <p:txBody>
              <a:bodyPr wrap="square" rtlCol="0">
                <a:spAutoFit/>
              </a:bodyPr>
              <a:lstStyle/>
              <a:p>
                <a:pPr algn="r"/>
                <a:r>
                  <a:rPr lang="id-ID" sz="675" b="1" dirty="0">
                    <a:solidFill>
                      <a:schemeClr val="tx1">
                        <a:lumMod val="50000"/>
                        <a:lumOff val="50000"/>
                      </a:schemeClr>
                    </a:solidFill>
                    <a:latin typeface="Neris Thin" panose="00000300000000000000" pitchFamily="50" charset="0"/>
                  </a:rPr>
                  <a:t>25</a:t>
                </a:r>
                <a:endParaRPr lang="id-ID" sz="675" b="1" dirty="0">
                  <a:solidFill>
                    <a:schemeClr val="accent6"/>
                  </a:solidFill>
                  <a:latin typeface="Neris Thin" panose="00000300000000000000" pitchFamily="50" charset="0"/>
                </a:endParaRPr>
              </a:p>
            </p:txBody>
          </p:sp>
          <p:sp>
            <p:nvSpPr>
              <p:cNvPr id="17" name="TextBox 16"/>
              <p:cNvSpPr txBox="1"/>
              <p:nvPr/>
            </p:nvSpPr>
            <p:spPr>
              <a:xfrm>
                <a:off x="573881" y="4046173"/>
                <a:ext cx="484981" cy="261611"/>
              </a:xfrm>
              <a:prstGeom prst="rect">
                <a:avLst/>
              </a:prstGeom>
              <a:noFill/>
            </p:spPr>
            <p:txBody>
              <a:bodyPr wrap="square" rtlCol="0">
                <a:spAutoFit/>
              </a:bodyPr>
              <a:lstStyle/>
              <a:p>
                <a:pPr algn="r"/>
                <a:r>
                  <a:rPr lang="id-ID" sz="675" b="1" dirty="0">
                    <a:solidFill>
                      <a:schemeClr val="tx1">
                        <a:lumMod val="50000"/>
                        <a:lumOff val="50000"/>
                      </a:schemeClr>
                    </a:solidFill>
                    <a:latin typeface="Neris Thin" panose="00000300000000000000" pitchFamily="50" charset="0"/>
                  </a:rPr>
                  <a:t>50</a:t>
                </a:r>
                <a:endParaRPr lang="id-ID" sz="675" b="1" dirty="0">
                  <a:solidFill>
                    <a:schemeClr val="accent6"/>
                  </a:solidFill>
                  <a:latin typeface="Neris Thin" panose="00000300000000000000" pitchFamily="50" charset="0"/>
                </a:endParaRPr>
              </a:p>
            </p:txBody>
          </p:sp>
          <p:sp>
            <p:nvSpPr>
              <p:cNvPr id="18" name="TextBox 17"/>
              <p:cNvSpPr txBox="1"/>
              <p:nvPr/>
            </p:nvSpPr>
            <p:spPr>
              <a:xfrm>
                <a:off x="545306" y="3495221"/>
                <a:ext cx="513556" cy="261611"/>
              </a:xfrm>
              <a:prstGeom prst="rect">
                <a:avLst/>
              </a:prstGeom>
              <a:noFill/>
            </p:spPr>
            <p:txBody>
              <a:bodyPr wrap="square" rtlCol="0">
                <a:spAutoFit/>
              </a:bodyPr>
              <a:lstStyle/>
              <a:p>
                <a:pPr algn="r"/>
                <a:r>
                  <a:rPr lang="id-ID" sz="675" b="1" dirty="0">
                    <a:solidFill>
                      <a:schemeClr val="tx1">
                        <a:lumMod val="50000"/>
                        <a:lumOff val="50000"/>
                      </a:schemeClr>
                    </a:solidFill>
                    <a:latin typeface="Neris Thin" panose="00000300000000000000" pitchFamily="50" charset="0"/>
                  </a:rPr>
                  <a:t>75</a:t>
                </a:r>
                <a:endParaRPr lang="id-ID" sz="675" b="1" dirty="0">
                  <a:solidFill>
                    <a:schemeClr val="accent6"/>
                  </a:solidFill>
                  <a:latin typeface="Neris Thin" panose="00000300000000000000" pitchFamily="50" charset="0"/>
                </a:endParaRPr>
              </a:p>
            </p:txBody>
          </p:sp>
          <p:sp>
            <p:nvSpPr>
              <p:cNvPr id="19" name="TextBox 18"/>
              <p:cNvSpPr txBox="1"/>
              <p:nvPr/>
            </p:nvSpPr>
            <p:spPr>
              <a:xfrm>
                <a:off x="545306" y="2958714"/>
                <a:ext cx="513556" cy="261611"/>
              </a:xfrm>
              <a:prstGeom prst="rect">
                <a:avLst/>
              </a:prstGeom>
              <a:noFill/>
            </p:spPr>
            <p:txBody>
              <a:bodyPr wrap="square" rtlCol="0">
                <a:spAutoFit/>
              </a:bodyPr>
              <a:lstStyle/>
              <a:p>
                <a:pPr algn="r"/>
                <a:r>
                  <a:rPr lang="id-ID" sz="675" b="1" dirty="0">
                    <a:solidFill>
                      <a:schemeClr val="tx1">
                        <a:lumMod val="50000"/>
                        <a:lumOff val="50000"/>
                      </a:schemeClr>
                    </a:solidFill>
                    <a:latin typeface="Neris Thin" panose="00000300000000000000" pitchFamily="50" charset="0"/>
                  </a:rPr>
                  <a:t>100</a:t>
                </a:r>
                <a:endParaRPr lang="id-ID" sz="675" b="1" dirty="0">
                  <a:solidFill>
                    <a:schemeClr val="accent6"/>
                  </a:solidFill>
                  <a:latin typeface="Neris Thin" panose="00000300000000000000" pitchFamily="50" charset="0"/>
                </a:endParaRPr>
              </a:p>
            </p:txBody>
          </p:sp>
          <p:sp>
            <p:nvSpPr>
              <p:cNvPr id="20" name="TextBox 19"/>
              <p:cNvSpPr txBox="1"/>
              <p:nvPr/>
            </p:nvSpPr>
            <p:spPr>
              <a:xfrm>
                <a:off x="2822010" y="5424763"/>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Apr 2015</a:t>
                </a:r>
                <a:endParaRPr lang="id-ID" sz="675" b="1" dirty="0">
                  <a:solidFill>
                    <a:schemeClr val="accent6"/>
                  </a:solidFill>
                  <a:latin typeface="Neris Thin" panose="00000300000000000000" pitchFamily="50" charset="0"/>
                </a:endParaRPr>
              </a:p>
            </p:txBody>
          </p:sp>
          <p:sp>
            <p:nvSpPr>
              <p:cNvPr id="21" name="TextBox 20"/>
              <p:cNvSpPr txBox="1"/>
              <p:nvPr/>
            </p:nvSpPr>
            <p:spPr>
              <a:xfrm>
                <a:off x="4292038" y="5424763"/>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May 2015</a:t>
                </a:r>
                <a:endParaRPr lang="id-ID" sz="675" b="1" dirty="0">
                  <a:solidFill>
                    <a:schemeClr val="accent6"/>
                  </a:solidFill>
                  <a:latin typeface="Neris Thin" panose="00000300000000000000" pitchFamily="50" charset="0"/>
                </a:endParaRPr>
              </a:p>
            </p:txBody>
          </p:sp>
          <p:sp>
            <p:nvSpPr>
              <p:cNvPr id="22" name="TextBox 21"/>
              <p:cNvSpPr txBox="1"/>
              <p:nvPr/>
            </p:nvSpPr>
            <p:spPr>
              <a:xfrm>
                <a:off x="5758662" y="5424763"/>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Jun 2015</a:t>
                </a:r>
                <a:endParaRPr lang="id-ID" sz="675" b="1" dirty="0">
                  <a:solidFill>
                    <a:schemeClr val="accent6"/>
                  </a:solidFill>
                  <a:latin typeface="Neris Thin" panose="00000300000000000000" pitchFamily="50" charset="0"/>
                </a:endParaRPr>
              </a:p>
            </p:txBody>
          </p:sp>
          <p:sp>
            <p:nvSpPr>
              <p:cNvPr id="23" name="TextBox 22"/>
              <p:cNvSpPr txBox="1"/>
              <p:nvPr/>
            </p:nvSpPr>
            <p:spPr>
              <a:xfrm>
                <a:off x="7290942" y="5424761"/>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Jul 2015</a:t>
                </a:r>
                <a:endParaRPr lang="id-ID" sz="675" b="1" dirty="0">
                  <a:solidFill>
                    <a:schemeClr val="accent6"/>
                  </a:solidFill>
                  <a:latin typeface="Neris Thin" panose="00000300000000000000" pitchFamily="50" charset="0"/>
                </a:endParaRPr>
              </a:p>
            </p:txBody>
          </p:sp>
          <p:sp>
            <p:nvSpPr>
              <p:cNvPr id="24" name="TextBox 23"/>
              <p:cNvSpPr txBox="1"/>
              <p:nvPr/>
            </p:nvSpPr>
            <p:spPr>
              <a:xfrm>
                <a:off x="8760969" y="5424761"/>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Aug 2015</a:t>
                </a:r>
                <a:endParaRPr lang="id-ID" sz="675" b="1" dirty="0">
                  <a:solidFill>
                    <a:schemeClr val="accent6"/>
                  </a:solidFill>
                  <a:latin typeface="Neris Thin" panose="00000300000000000000" pitchFamily="50" charset="0"/>
                </a:endParaRPr>
              </a:p>
            </p:txBody>
          </p:sp>
          <p:sp>
            <p:nvSpPr>
              <p:cNvPr id="25" name="TextBox 24"/>
              <p:cNvSpPr txBox="1"/>
              <p:nvPr/>
            </p:nvSpPr>
            <p:spPr>
              <a:xfrm>
                <a:off x="10227593" y="5424761"/>
                <a:ext cx="1046275" cy="261611"/>
              </a:xfrm>
              <a:prstGeom prst="rect">
                <a:avLst/>
              </a:prstGeom>
              <a:noFill/>
            </p:spPr>
            <p:txBody>
              <a:bodyPr wrap="square" rtlCol="0">
                <a:spAutoFit/>
              </a:bodyPr>
              <a:lstStyle/>
              <a:p>
                <a:r>
                  <a:rPr lang="id-ID" sz="675" b="1" dirty="0">
                    <a:solidFill>
                      <a:schemeClr val="tx1">
                        <a:lumMod val="50000"/>
                        <a:lumOff val="50000"/>
                      </a:schemeClr>
                    </a:solidFill>
                    <a:latin typeface="Neris Thin" panose="00000300000000000000" pitchFamily="50" charset="0"/>
                  </a:rPr>
                  <a:t>Sept 2015</a:t>
                </a:r>
                <a:endParaRPr lang="id-ID" sz="675" b="1" dirty="0">
                  <a:solidFill>
                    <a:schemeClr val="accent6"/>
                  </a:solidFill>
                  <a:latin typeface="Neris Thin" panose="00000300000000000000" pitchFamily="50" charset="0"/>
                </a:endParaRPr>
              </a:p>
            </p:txBody>
          </p:sp>
        </p:grpSp>
        <p:cxnSp>
          <p:nvCxnSpPr>
            <p:cNvPr id="8" name="Straight Connector 7"/>
            <p:cNvCxnSpPr/>
            <p:nvPr/>
          </p:nvCxnSpPr>
          <p:spPr>
            <a:xfrm flipH="1" flipV="1">
              <a:off x="1054100" y="3285397"/>
              <a:ext cx="4762" cy="239284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p:txBody>
          <a:bodyPr/>
          <a:lstStyle/>
          <a:p>
            <a:r>
              <a:rPr lang="id-ID" dirty="0"/>
              <a:t>ANALYTIC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Freeform 3"/>
          <p:cNvSpPr/>
          <p:nvPr/>
        </p:nvSpPr>
        <p:spPr>
          <a:xfrm>
            <a:off x="790575" y="3638550"/>
            <a:ext cx="7591425" cy="1552575"/>
          </a:xfrm>
          <a:custGeom>
            <a:avLst/>
            <a:gdLst>
              <a:gd name="connsiteX0" fmla="*/ 12700 w 10121900"/>
              <a:gd name="connsiteY0" fmla="*/ 2070100 h 2070100"/>
              <a:gd name="connsiteX1" fmla="*/ 10121900 w 10121900"/>
              <a:gd name="connsiteY1" fmla="*/ 2070100 h 2070100"/>
              <a:gd name="connsiteX2" fmla="*/ 10121900 w 10121900"/>
              <a:gd name="connsiteY2" fmla="*/ 12700 h 2070100"/>
              <a:gd name="connsiteX3" fmla="*/ 8153400 w 10121900"/>
              <a:gd name="connsiteY3" fmla="*/ 622300 h 2070100"/>
              <a:gd name="connsiteX4" fmla="*/ 6438900 w 10121900"/>
              <a:gd name="connsiteY4" fmla="*/ 0 h 2070100"/>
              <a:gd name="connsiteX5" fmla="*/ 5029200 w 10121900"/>
              <a:gd name="connsiteY5" fmla="*/ 800100 h 2070100"/>
              <a:gd name="connsiteX6" fmla="*/ 3517900 w 10121900"/>
              <a:gd name="connsiteY6" fmla="*/ 38100 h 2070100"/>
              <a:gd name="connsiteX7" fmla="*/ 2032000 w 10121900"/>
              <a:gd name="connsiteY7" fmla="*/ 622300 h 2070100"/>
              <a:gd name="connsiteX8" fmla="*/ 533400 w 10121900"/>
              <a:gd name="connsiteY8" fmla="*/ 25400 h 2070100"/>
              <a:gd name="connsiteX9" fmla="*/ 0 w 10121900"/>
              <a:gd name="connsiteY9" fmla="*/ 812800 h 2070100"/>
              <a:gd name="connsiteX10" fmla="*/ 12700 w 10121900"/>
              <a:gd name="connsiteY10" fmla="*/ 2070100 h 207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121900" h="2070100">
                <a:moveTo>
                  <a:pt x="12700" y="2070100"/>
                </a:moveTo>
                <a:lnTo>
                  <a:pt x="10121900" y="2070100"/>
                </a:lnTo>
                <a:lnTo>
                  <a:pt x="10121900" y="12700"/>
                </a:lnTo>
                <a:lnTo>
                  <a:pt x="8153400" y="622300"/>
                </a:lnTo>
                <a:lnTo>
                  <a:pt x="6438900" y="0"/>
                </a:lnTo>
                <a:lnTo>
                  <a:pt x="5029200" y="800100"/>
                </a:lnTo>
                <a:lnTo>
                  <a:pt x="3517900" y="38100"/>
                </a:lnTo>
                <a:lnTo>
                  <a:pt x="2032000" y="622300"/>
                </a:lnTo>
                <a:lnTo>
                  <a:pt x="533400" y="25400"/>
                </a:lnTo>
                <a:lnTo>
                  <a:pt x="0" y="812800"/>
                </a:lnTo>
                <a:lnTo>
                  <a:pt x="12700" y="2070100"/>
                </a:lnTo>
                <a:close/>
              </a:path>
            </a:pathLst>
          </a:custGeom>
          <a:gradFill>
            <a:gsLst>
              <a:gs pos="0">
                <a:schemeClr val="accent1">
                  <a:alpha val="80000"/>
                </a:schemeClr>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5" name="Freeform 4"/>
          <p:cNvSpPr/>
          <p:nvPr/>
        </p:nvSpPr>
        <p:spPr>
          <a:xfrm>
            <a:off x="800100" y="3638550"/>
            <a:ext cx="7581900" cy="1571625"/>
          </a:xfrm>
          <a:custGeom>
            <a:avLst/>
            <a:gdLst>
              <a:gd name="connsiteX0" fmla="*/ 25400 w 10109200"/>
              <a:gd name="connsiteY0" fmla="*/ 952500 h 2095500"/>
              <a:gd name="connsiteX1" fmla="*/ 596900 w 10109200"/>
              <a:gd name="connsiteY1" fmla="*/ 736600 h 2095500"/>
              <a:gd name="connsiteX2" fmla="*/ 1930400 w 10109200"/>
              <a:gd name="connsiteY2" fmla="*/ 1206500 h 2095500"/>
              <a:gd name="connsiteX3" fmla="*/ 3454400 w 10109200"/>
              <a:gd name="connsiteY3" fmla="*/ 292100 h 2095500"/>
              <a:gd name="connsiteX4" fmla="*/ 5016500 w 10109200"/>
              <a:gd name="connsiteY4" fmla="*/ 165100 h 2095500"/>
              <a:gd name="connsiteX5" fmla="*/ 6413500 w 10109200"/>
              <a:gd name="connsiteY5" fmla="*/ 1130300 h 2095500"/>
              <a:gd name="connsiteX6" fmla="*/ 7950200 w 10109200"/>
              <a:gd name="connsiteY6" fmla="*/ 0 h 2095500"/>
              <a:gd name="connsiteX7" fmla="*/ 10109200 w 10109200"/>
              <a:gd name="connsiteY7" fmla="*/ 292100 h 2095500"/>
              <a:gd name="connsiteX8" fmla="*/ 10109200 w 10109200"/>
              <a:gd name="connsiteY8" fmla="*/ 2095500 h 2095500"/>
              <a:gd name="connsiteX9" fmla="*/ 0 w 10109200"/>
              <a:gd name="connsiteY9" fmla="*/ 2095500 h 2095500"/>
              <a:gd name="connsiteX10" fmla="*/ 25400 w 10109200"/>
              <a:gd name="connsiteY10" fmla="*/ 952500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109200" h="2095500">
                <a:moveTo>
                  <a:pt x="25400" y="952500"/>
                </a:moveTo>
                <a:lnTo>
                  <a:pt x="596900" y="736600"/>
                </a:lnTo>
                <a:lnTo>
                  <a:pt x="1930400" y="1206500"/>
                </a:lnTo>
                <a:lnTo>
                  <a:pt x="3454400" y="292100"/>
                </a:lnTo>
                <a:lnTo>
                  <a:pt x="5016500" y="165100"/>
                </a:lnTo>
                <a:lnTo>
                  <a:pt x="6413500" y="1130300"/>
                </a:lnTo>
                <a:lnTo>
                  <a:pt x="7950200" y="0"/>
                </a:lnTo>
                <a:lnTo>
                  <a:pt x="10109200" y="292100"/>
                </a:lnTo>
                <a:lnTo>
                  <a:pt x="10109200" y="2095500"/>
                </a:lnTo>
                <a:lnTo>
                  <a:pt x="0" y="2095500"/>
                </a:lnTo>
                <a:lnTo>
                  <a:pt x="25400" y="952500"/>
                </a:lnTo>
                <a:close/>
              </a:path>
            </a:pathLst>
          </a:custGeom>
          <a:gradFill>
            <a:gsLst>
              <a:gs pos="0">
                <a:schemeClr val="accent2"/>
              </a:gs>
              <a:gs pos="100000">
                <a:schemeClr val="bg1">
                  <a:lumMod val="9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p>
        </p:txBody>
      </p:sp>
      <p:sp>
        <p:nvSpPr>
          <p:cNvPr id="26" name="TextBox 25"/>
          <p:cNvSpPr txBox="1"/>
          <p:nvPr/>
        </p:nvSpPr>
        <p:spPr>
          <a:xfrm>
            <a:off x="675404" y="2511211"/>
            <a:ext cx="3553301" cy="646331"/>
          </a:xfrm>
          <a:prstGeom prst="rect">
            <a:avLst/>
          </a:prstGeom>
          <a:noFill/>
        </p:spPr>
        <p:txBody>
          <a:bodyPr wrap="square" rtlCol="0">
            <a:spAutoFit/>
          </a:bodyPr>
          <a:lstStyle/>
          <a:p>
            <a:r>
              <a:rPr lang="id-ID" sz="900" dirty="0">
                <a:solidFill>
                  <a:schemeClr val="bg1">
                    <a:lumMod val="65000"/>
                  </a:schemeClr>
                </a:solidFill>
              </a:rPr>
              <a:t>Lorem ipsum dolor sit amet, consectetuer adipiscing elit, sed diam nonummy nibh euismod tincidunt ut laoreet dolore magna aliquam erat volutpat. Ut wisi enim ad minim veniam, quis nostrud exerci tation ullamcorper suscipit lobortis nisl ut aliquip .</a:t>
            </a:r>
          </a:p>
        </p:txBody>
      </p:sp>
      <p:sp>
        <p:nvSpPr>
          <p:cNvPr id="27" name="TextBox 26"/>
          <p:cNvSpPr txBox="1"/>
          <p:nvPr/>
        </p:nvSpPr>
        <p:spPr>
          <a:xfrm>
            <a:off x="675405" y="2164961"/>
            <a:ext cx="2543624" cy="369332"/>
          </a:xfrm>
          <a:prstGeom prst="rect">
            <a:avLst/>
          </a:prstGeom>
          <a:noFill/>
        </p:spPr>
        <p:txBody>
          <a:bodyPr wrap="square" rtlCol="0">
            <a:spAutoFit/>
          </a:bodyPr>
          <a:lstStyle/>
          <a:p>
            <a:r>
              <a:rPr lang="id-ID" b="1" dirty="0">
                <a:solidFill>
                  <a:schemeClr val="tx1">
                    <a:lumMod val="50000"/>
                    <a:lumOff val="50000"/>
                  </a:schemeClr>
                </a:solidFill>
                <a:latin typeface="Montserrat" panose="00000500000000000000" pitchFamily="50" charset="0"/>
              </a:rPr>
              <a:t>Insert title here</a:t>
            </a:r>
            <a:endParaRPr lang="id-ID" b="1" dirty="0">
              <a:solidFill>
                <a:schemeClr val="accent6"/>
              </a:solidFill>
              <a:latin typeface="Montserrat" panose="00000500000000000000" pitchFamily="50" charset="0"/>
            </a:endParaRPr>
          </a:p>
        </p:txBody>
      </p:sp>
      <p:grpSp>
        <p:nvGrpSpPr>
          <p:cNvPr id="28" name="Group 27"/>
          <p:cNvGrpSpPr/>
          <p:nvPr/>
        </p:nvGrpSpPr>
        <p:grpSpPr>
          <a:xfrm>
            <a:off x="4755940" y="2255809"/>
            <a:ext cx="233146" cy="266891"/>
            <a:chOff x="2005013" y="4152900"/>
            <a:chExt cx="603250" cy="690563"/>
          </a:xfrm>
          <a:solidFill>
            <a:schemeClr val="accent1"/>
          </a:solidFill>
        </p:grpSpPr>
        <p:sp>
          <p:nvSpPr>
            <p:cNvPr id="29" name="Freeform 193"/>
            <p:cNvSpPr>
              <a:spLocks noEditPoints="1"/>
            </p:cNvSpPr>
            <p:nvPr/>
          </p:nvSpPr>
          <p:spPr bwMode="auto">
            <a:xfrm>
              <a:off x="2005013" y="4152900"/>
              <a:ext cx="603250" cy="690563"/>
            </a:xfrm>
            <a:custGeom>
              <a:avLst/>
              <a:gdLst>
                <a:gd name="T0" fmla="*/ 4158 w 14060"/>
                <a:gd name="T1" fmla="*/ 5259 h 16095"/>
                <a:gd name="T2" fmla="*/ 1877 w 14060"/>
                <a:gd name="T3" fmla="*/ 4442 h 16095"/>
                <a:gd name="T4" fmla="*/ 1004 w 14060"/>
                <a:gd name="T5" fmla="*/ 3269 h 16095"/>
                <a:gd name="T6" fmla="*/ 1877 w 14060"/>
                <a:gd name="T7" fmla="*/ 2095 h 16095"/>
                <a:gd name="T8" fmla="*/ 4158 w 14060"/>
                <a:gd name="T9" fmla="*/ 1279 h 16095"/>
                <a:gd name="T10" fmla="*/ 7340 w 14060"/>
                <a:gd name="T11" fmla="*/ 1009 h 16095"/>
                <a:gd name="T12" fmla="*/ 10399 w 14060"/>
                <a:gd name="T13" fmla="*/ 1392 h 16095"/>
                <a:gd name="T14" fmla="*/ 12461 w 14060"/>
                <a:gd name="T15" fmla="*/ 2288 h 16095"/>
                <a:gd name="T16" fmla="*/ 13025 w 14060"/>
                <a:gd name="T17" fmla="*/ 3501 h 16095"/>
                <a:gd name="T18" fmla="*/ 11859 w 14060"/>
                <a:gd name="T19" fmla="*/ 4623 h 16095"/>
                <a:gd name="T20" fmla="*/ 9376 w 14060"/>
                <a:gd name="T21" fmla="*/ 5355 h 16095"/>
                <a:gd name="T22" fmla="*/ 13055 w 14060"/>
                <a:gd name="T23" fmla="*/ 6798 h 16095"/>
                <a:gd name="T24" fmla="*/ 12329 w 14060"/>
                <a:gd name="T25" fmla="*/ 7877 h 16095"/>
                <a:gd name="T26" fmla="*/ 10154 w 14060"/>
                <a:gd name="T27" fmla="*/ 8729 h 16095"/>
                <a:gd name="T28" fmla="*/ 7030 w 14060"/>
                <a:gd name="T29" fmla="*/ 9053 h 16095"/>
                <a:gd name="T30" fmla="*/ 3906 w 14060"/>
                <a:gd name="T31" fmla="*/ 8729 h 16095"/>
                <a:gd name="T32" fmla="*/ 1731 w 14060"/>
                <a:gd name="T33" fmla="*/ 7877 h 16095"/>
                <a:gd name="T34" fmla="*/ 1005 w 14060"/>
                <a:gd name="T35" fmla="*/ 6798 h 16095"/>
                <a:gd name="T36" fmla="*/ 2178 w 14060"/>
                <a:gd name="T37" fmla="*/ 5717 h 16095"/>
                <a:gd name="T38" fmla="*/ 4255 w 14060"/>
                <a:gd name="T39" fmla="*/ 6300 h 16095"/>
                <a:gd name="T40" fmla="*/ 6598 w 14060"/>
                <a:gd name="T41" fmla="*/ 6533 h 16095"/>
                <a:gd name="T42" fmla="*/ 8968 w 14060"/>
                <a:gd name="T43" fmla="*/ 6425 h 16095"/>
                <a:gd name="T44" fmla="*/ 11177 w 14060"/>
                <a:gd name="T45" fmla="*/ 5970 h 16095"/>
                <a:gd name="T46" fmla="*/ 12929 w 14060"/>
                <a:gd name="T47" fmla="*/ 5154 h 16095"/>
                <a:gd name="T48" fmla="*/ 12866 w 14060"/>
                <a:gd name="T49" fmla="*/ 10385 h 16095"/>
                <a:gd name="T50" fmla="*/ 11291 w 14060"/>
                <a:gd name="T51" fmla="*/ 11413 h 16095"/>
                <a:gd name="T52" fmla="*/ 8535 w 14060"/>
                <a:gd name="T53" fmla="*/ 12001 h 16095"/>
                <a:gd name="T54" fmla="*/ 5238 w 14060"/>
                <a:gd name="T55" fmla="*/ 11971 h 16095"/>
                <a:gd name="T56" fmla="*/ 2570 w 14060"/>
                <a:gd name="T57" fmla="*/ 11335 h 16095"/>
                <a:gd name="T58" fmla="*/ 1127 w 14060"/>
                <a:gd name="T59" fmla="*/ 10277 h 16095"/>
                <a:gd name="T60" fmla="*/ 1334 w 14060"/>
                <a:gd name="T61" fmla="*/ 8216 h 16095"/>
                <a:gd name="T62" fmla="*/ 3083 w 14060"/>
                <a:gd name="T63" fmla="*/ 9035 h 16095"/>
                <a:gd name="T64" fmla="*/ 5412 w 14060"/>
                <a:gd name="T65" fmla="*/ 9477 h 16095"/>
                <a:gd name="T66" fmla="*/ 7960 w 14060"/>
                <a:gd name="T67" fmla="*/ 9530 h 16095"/>
                <a:gd name="T68" fmla="*/ 10383 w 14060"/>
                <a:gd name="T69" fmla="*/ 9193 h 16095"/>
                <a:gd name="T70" fmla="*/ 12328 w 14060"/>
                <a:gd name="T71" fmla="*/ 8477 h 16095"/>
                <a:gd name="T72" fmla="*/ 12986 w 14060"/>
                <a:gd name="T73" fmla="*/ 13170 h 16095"/>
                <a:gd name="T74" fmla="*/ 11680 w 14060"/>
                <a:gd name="T75" fmla="*/ 14265 h 16095"/>
                <a:gd name="T76" fmla="*/ 9102 w 14060"/>
                <a:gd name="T77" fmla="*/ 14951 h 16095"/>
                <a:gd name="T78" fmla="*/ 5816 w 14060"/>
                <a:gd name="T79" fmla="*/ 15043 h 16095"/>
                <a:gd name="T80" fmla="*/ 2979 w 14060"/>
                <a:gd name="T81" fmla="*/ 14501 h 16095"/>
                <a:gd name="T82" fmla="*/ 1275 w 14060"/>
                <a:gd name="T83" fmla="*/ 13499 h 16095"/>
                <a:gd name="T84" fmla="*/ 1459 w 14060"/>
                <a:gd name="T85" fmla="*/ 11324 h 16095"/>
                <a:gd name="T86" fmla="*/ 3277 w 14060"/>
                <a:gd name="T87" fmla="*/ 12109 h 16095"/>
                <a:gd name="T88" fmla="*/ 5640 w 14060"/>
                <a:gd name="T89" fmla="*/ 12516 h 16095"/>
                <a:gd name="T90" fmla="*/ 8191 w 14060"/>
                <a:gd name="T91" fmla="*/ 12534 h 16095"/>
                <a:gd name="T92" fmla="*/ 10586 w 14060"/>
                <a:gd name="T93" fmla="*/ 12162 h 16095"/>
                <a:gd name="T94" fmla="*/ 12468 w 14060"/>
                <a:gd name="T95" fmla="*/ 11410 h 16095"/>
                <a:gd name="T96" fmla="*/ 5756 w 14060"/>
                <a:gd name="T97" fmla="*/ 48 h 16095"/>
                <a:gd name="T98" fmla="*/ 2501 w 14060"/>
                <a:gd name="T99" fmla="*/ 695 h 16095"/>
                <a:gd name="T100" fmla="*/ 359 w 14060"/>
                <a:gd name="T101" fmla="*/ 2134 h 16095"/>
                <a:gd name="T102" fmla="*/ 163 w 14060"/>
                <a:gd name="T103" fmla="*/ 13611 h 16095"/>
                <a:gd name="T104" fmla="*/ 2001 w 14060"/>
                <a:gd name="T105" fmla="*/ 15199 h 16095"/>
                <a:gd name="T106" fmla="*/ 5124 w 14060"/>
                <a:gd name="T107" fmla="*/ 15985 h 16095"/>
                <a:gd name="T108" fmla="*/ 8621 w 14060"/>
                <a:gd name="T109" fmla="*/ 16020 h 16095"/>
                <a:gd name="T110" fmla="*/ 11814 w 14060"/>
                <a:gd name="T111" fmla="*/ 15302 h 16095"/>
                <a:gd name="T112" fmla="*/ 13808 w 14060"/>
                <a:gd name="T113" fmla="*/ 13789 h 16095"/>
                <a:gd name="T114" fmla="*/ 13808 w 14060"/>
                <a:gd name="T115" fmla="*/ 2305 h 16095"/>
                <a:gd name="T116" fmla="*/ 11814 w 14060"/>
                <a:gd name="T117" fmla="*/ 792 h 16095"/>
                <a:gd name="T118" fmla="*/ 8621 w 14060"/>
                <a:gd name="T119" fmla="*/ 75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060" h="16095">
                  <a:moveTo>
                    <a:pt x="7030" y="5533"/>
                  </a:moveTo>
                  <a:lnTo>
                    <a:pt x="6720" y="5530"/>
                  </a:lnTo>
                  <a:lnTo>
                    <a:pt x="6413" y="5521"/>
                  </a:lnTo>
                  <a:lnTo>
                    <a:pt x="6112" y="5507"/>
                  </a:lnTo>
                  <a:lnTo>
                    <a:pt x="5816" y="5486"/>
                  </a:lnTo>
                  <a:lnTo>
                    <a:pt x="5524" y="5461"/>
                  </a:lnTo>
                  <a:lnTo>
                    <a:pt x="5238" y="5431"/>
                  </a:lnTo>
                  <a:lnTo>
                    <a:pt x="4958" y="5395"/>
                  </a:lnTo>
                  <a:lnTo>
                    <a:pt x="4684" y="5355"/>
                  </a:lnTo>
                  <a:lnTo>
                    <a:pt x="4418" y="5309"/>
                  </a:lnTo>
                  <a:lnTo>
                    <a:pt x="4158" y="5259"/>
                  </a:lnTo>
                  <a:lnTo>
                    <a:pt x="3906" y="5205"/>
                  </a:lnTo>
                  <a:lnTo>
                    <a:pt x="3661" y="5145"/>
                  </a:lnTo>
                  <a:lnTo>
                    <a:pt x="3425" y="5083"/>
                  </a:lnTo>
                  <a:lnTo>
                    <a:pt x="3197" y="5016"/>
                  </a:lnTo>
                  <a:lnTo>
                    <a:pt x="2979" y="4944"/>
                  </a:lnTo>
                  <a:lnTo>
                    <a:pt x="2769" y="4870"/>
                  </a:lnTo>
                  <a:lnTo>
                    <a:pt x="2570" y="4791"/>
                  </a:lnTo>
                  <a:lnTo>
                    <a:pt x="2380" y="4709"/>
                  </a:lnTo>
                  <a:lnTo>
                    <a:pt x="2201" y="4623"/>
                  </a:lnTo>
                  <a:lnTo>
                    <a:pt x="2034" y="4535"/>
                  </a:lnTo>
                  <a:lnTo>
                    <a:pt x="1877" y="4442"/>
                  </a:lnTo>
                  <a:lnTo>
                    <a:pt x="1731" y="4348"/>
                  </a:lnTo>
                  <a:lnTo>
                    <a:pt x="1599" y="4250"/>
                  </a:lnTo>
                  <a:lnTo>
                    <a:pt x="1477" y="4149"/>
                  </a:lnTo>
                  <a:lnTo>
                    <a:pt x="1370" y="4047"/>
                  </a:lnTo>
                  <a:lnTo>
                    <a:pt x="1275" y="3942"/>
                  </a:lnTo>
                  <a:lnTo>
                    <a:pt x="1194" y="3835"/>
                  </a:lnTo>
                  <a:lnTo>
                    <a:pt x="1127" y="3725"/>
                  </a:lnTo>
                  <a:lnTo>
                    <a:pt x="1074" y="3613"/>
                  </a:lnTo>
                  <a:lnTo>
                    <a:pt x="1035" y="3501"/>
                  </a:lnTo>
                  <a:lnTo>
                    <a:pt x="1012" y="3386"/>
                  </a:lnTo>
                  <a:lnTo>
                    <a:pt x="1004" y="3269"/>
                  </a:lnTo>
                  <a:lnTo>
                    <a:pt x="1012" y="3153"/>
                  </a:lnTo>
                  <a:lnTo>
                    <a:pt x="1035" y="3038"/>
                  </a:lnTo>
                  <a:lnTo>
                    <a:pt x="1074" y="2924"/>
                  </a:lnTo>
                  <a:lnTo>
                    <a:pt x="1127" y="2813"/>
                  </a:lnTo>
                  <a:lnTo>
                    <a:pt x="1194" y="2703"/>
                  </a:lnTo>
                  <a:lnTo>
                    <a:pt x="1275" y="2596"/>
                  </a:lnTo>
                  <a:lnTo>
                    <a:pt x="1370" y="2491"/>
                  </a:lnTo>
                  <a:lnTo>
                    <a:pt x="1477" y="2388"/>
                  </a:lnTo>
                  <a:lnTo>
                    <a:pt x="1599" y="2288"/>
                  </a:lnTo>
                  <a:lnTo>
                    <a:pt x="1731" y="2190"/>
                  </a:lnTo>
                  <a:lnTo>
                    <a:pt x="1877" y="2095"/>
                  </a:lnTo>
                  <a:lnTo>
                    <a:pt x="2034" y="2004"/>
                  </a:lnTo>
                  <a:lnTo>
                    <a:pt x="2201" y="1915"/>
                  </a:lnTo>
                  <a:lnTo>
                    <a:pt x="2380" y="1830"/>
                  </a:lnTo>
                  <a:lnTo>
                    <a:pt x="2570" y="1747"/>
                  </a:lnTo>
                  <a:lnTo>
                    <a:pt x="2769" y="1669"/>
                  </a:lnTo>
                  <a:lnTo>
                    <a:pt x="2979" y="1593"/>
                  </a:lnTo>
                  <a:lnTo>
                    <a:pt x="3197" y="1523"/>
                  </a:lnTo>
                  <a:lnTo>
                    <a:pt x="3425" y="1456"/>
                  </a:lnTo>
                  <a:lnTo>
                    <a:pt x="3661" y="1392"/>
                  </a:lnTo>
                  <a:lnTo>
                    <a:pt x="3906" y="1334"/>
                  </a:lnTo>
                  <a:lnTo>
                    <a:pt x="4158" y="1279"/>
                  </a:lnTo>
                  <a:lnTo>
                    <a:pt x="4418" y="1229"/>
                  </a:lnTo>
                  <a:lnTo>
                    <a:pt x="4684" y="1184"/>
                  </a:lnTo>
                  <a:lnTo>
                    <a:pt x="4958" y="1143"/>
                  </a:lnTo>
                  <a:lnTo>
                    <a:pt x="5238" y="1108"/>
                  </a:lnTo>
                  <a:lnTo>
                    <a:pt x="5524" y="1077"/>
                  </a:lnTo>
                  <a:lnTo>
                    <a:pt x="5816" y="1052"/>
                  </a:lnTo>
                  <a:lnTo>
                    <a:pt x="6112" y="1032"/>
                  </a:lnTo>
                  <a:lnTo>
                    <a:pt x="6413" y="1018"/>
                  </a:lnTo>
                  <a:lnTo>
                    <a:pt x="6720" y="1009"/>
                  </a:lnTo>
                  <a:lnTo>
                    <a:pt x="7030" y="1006"/>
                  </a:lnTo>
                  <a:lnTo>
                    <a:pt x="7340" y="1009"/>
                  </a:lnTo>
                  <a:lnTo>
                    <a:pt x="7647" y="1018"/>
                  </a:lnTo>
                  <a:lnTo>
                    <a:pt x="7948" y="1032"/>
                  </a:lnTo>
                  <a:lnTo>
                    <a:pt x="8244" y="1052"/>
                  </a:lnTo>
                  <a:lnTo>
                    <a:pt x="8536" y="1077"/>
                  </a:lnTo>
                  <a:lnTo>
                    <a:pt x="8822" y="1108"/>
                  </a:lnTo>
                  <a:lnTo>
                    <a:pt x="9102" y="1143"/>
                  </a:lnTo>
                  <a:lnTo>
                    <a:pt x="9376" y="1184"/>
                  </a:lnTo>
                  <a:lnTo>
                    <a:pt x="9642" y="1229"/>
                  </a:lnTo>
                  <a:lnTo>
                    <a:pt x="9902" y="1279"/>
                  </a:lnTo>
                  <a:lnTo>
                    <a:pt x="10154" y="1334"/>
                  </a:lnTo>
                  <a:lnTo>
                    <a:pt x="10399" y="1392"/>
                  </a:lnTo>
                  <a:lnTo>
                    <a:pt x="10635" y="1456"/>
                  </a:lnTo>
                  <a:lnTo>
                    <a:pt x="10863" y="1523"/>
                  </a:lnTo>
                  <a:lnTo>
                    <a:pt x="11081" y="1593"/>
                  </a:lnTo>
                  <a:lnTo>
                    <a:pt x="11291" y="1669"/>
                  </a:lnTo>
                  <a:lnTo>
                    <a:pt x="11490" y="1747"/>
                  </a:lnTo>
                  <a:lnTo>
                    <a:pt x="11680" y="1830"/>
                  </a:lnTo>
                  <a:lnTo>
                    <a:pt x="11859" y="1915"/>
                  </a:lnTo>
                  <a:lnTo>
                    <a:pt x="12026" y="2004"/>
                  </a:lnTo>
                  <a:lnTo>
                    <a:pt x="12183" y="2095"/>
                  </a:lnTo>
                  <a:lnTo>
                    <a:pt x="12329" y="2190"/>
                  </a:lnTo>
                  <a:lnTo>
                    <a:pt x="12461" y="2288"/>
                  </a:lnTo>
                  <a:lnTo>
                    <a:pt x="12583" y="2388"/>
                  </a:lnTo>
                  <a:lnTo>
                    <a:pt x="12690" y="2491"/>
                  </a:lnTo>
                  <a:lnTo>
                    <a:pt x="12785" y="2596"/>
                  </a:lnTo>
                  <a:lnTo>
                    <a:pt x="12866" y="2703"/>
                  </a:lnTo>
                  <a:lnTo>
                    <a:pt x="12933" y="2813"/>
                  </a:lnTo>
                  <a:lnTo>
                    <a:pt x="12986" y="2924"/>
                  </a:lnTo>
                  <a:lnTo>
                    <a:pt x="13025" y="3038"/>
                  </a:lnTo>
                  <a:lnTo>
                    <a:pt x="13048" y="3153"/>
                  </a:lnTo>
                  <a:lnTo>
                    <a:pt x="13056" y="3269"/>
                  </a:lnTo>
                  <a:lnTo>
                    <a:pt x="13048" y="3386"/>
                  </a:lnTo>
                  <a:lnTo>
                    <a:pt x="13025" y="3501"/>
                  </a:lnTo>
                  <a:lnTo>
                    <a:pt x="12986" y="3613"/>
                  </a:lnTo>
                  <a:lnTo>
                    <a:pt x="12933" y="3725"/>
                  </a:lnTo>
                  <a:lnTo>
                    <a:pt x="12866" y="3835"/>
                  </a:lnTo>
                  <a:lnTo>
                    <a:pt x="12785" y="3942"/>
                  </a:lnTo>
                  <a:lnTo>
                    <a:pt x="12690" y="4047"/>
                  </a:lnTo>
                  <a:lnTo>
                    <a:pt x="12583" y="4149"/>
                  </a:lnTo>
                  <a:lnTo>
                    <a:pt x="12461" y="4250"/>
                  </a:lnTo>
                  <a:lnTo>
                    <a:pt x="12329" y="4348"/>
                  </a:lnTo>
                  <a:lnTo>
                    <a:pt x="12183" y="4442"/>
                  </a:lnTo>
                  <a:lnTo>
                    <a:pt x="12026" y="4535"/>
                  </a:lnTo>
                  <a:lnTo>
                    <a:pt x="11859" y="4623"/>
                  </a:lnTo>
                  <a:lnTo>
                    <a:pt x="11680" y="4709"/>
                  </a:lnTo>
                  <a:lnTo>
                    <a:pt x="11490" y="4791"/>
                  </a:lnTo>
                  <a:lnTo>
                    <a:pt x="11291" y="4870"/>
                  </a:lnTo>
                  <a:lnTo>
                    <a:pt x="11081" y="4944"/>
                  </a:lnTo>
                  <a:lnTo>
                    <a:pt x="10863" y="5016"/>
                  </a:lnTo>
                  <a:lnTo>
                    <a:pt x="10635" y="5083"/>
                  </a:lnTo>
                  <a:lnTo>
                    <a:pt x="10399" y="5145"/>
                  </a:lnTo>
                  <a:lnTo>
                    <a:pt x="10154" y="5205"/>
                  </a:lnTo>
                  <a:lnTo>
                    <a:pt x="9902" y="5259"/>
                  </a:lnTo>
                  <a:lnTo>
                    <a:pt x="9642" y="5309"/>
                  </a:lnTo>
                  <a:lnTo>
                    <a:pt x="9376" y="5355"/>
                  </a:lnTo>
                  <a:lnTo>
                    <a:pt x="9102" y="5395"/>
                  </a:lnTo>
                  <a:lnTo>
                    <a:pt x="8822" y="5431"/>
                  </a:lnTo>
                  <a:lnTo>
                    <a:pt x="8536" y="5461"/>
                  </a:lnTo>
                  <a:lnTo>
                    <a:pt x="8244" y="5486"/>
                  </a:lnTo>
                  <a:lnTo>
                    <a:pt x="7948" y="5507"/>
                  </a:lnTo>
                  <a:lnTo>
                    <a:pt x="7647" y="5521"/>
                  </a:lnTo>
                  <a:lnTo>
                    <a:pt x="7340" y="5530"/>
                  </a:lnTo>
                  <a:lnTo>
                    <a:pt x="7030" y="5533"/>
                  </a:lnTo>
                  <a:close/>
                  <a:moveTo>
                    <a:pt x="13056" y="6790"/>
                  </a:moveTo>
                  <a:lnTo>
                    <a:pt x="13054" y="6790"/>
                  </a:lnTo>
                  <a:lnTo>
                    <a:pt x="13055" y="6798"/>
                  </a:lnTo>
                  <a:lnTo>
                    <a:pt x="13056" y="6805"/>
                  </a:lnTo>
                  <a:lnTo>
                    <a:pt x="13048" y="6921"/>
                  </a:lnTo>
                  <a:lnTo>
                    <a:pt x="13025" y="7036"/>
                  </a:lnTo>
                  <a:lnTo>
                    <a:pt x="12986" y="7148"/>
                  </a:lnTo>
                  <a:lnTo>
                    <a:pt x="12933" y="7259"/>
                  </a:lnTo>
                  <a:lnTo>
                    <a:pt x="12866" y="7367"/>
                  </a:lnTo>
                  <a:lnTo>
                    <a:pt x="12785" y="7474"/>
                  </a:lnTo>
                  <a:lnTo>
                    <a:pt x="12690" y="7579"/>
                  </a:lnTo>
                  <a:lnTo>
                    <a:pt x="12582" y="7680"/>
                  </a:lnTo>
                  <a:lnTo>
                    <a:pt x="12461" y="7780"/>
                  </a:lnTo>
                  <a:lnTo>
                    <a:pt x="12329" y="7877"/>
                  </a:lnTo>
                  <a:lnTo>
                    <a:pt x="12183" y="7971"/>
                  </a:lnTo>
                  <a:lnTo>
                    <a:pt x="12026" y="8063"/>
                  </a:lnTo>
                  <a:lnTo>
                    <a:pt x="11859" y="8151"/>
                  </a:lnTo>
                  <a:lnTo>
                    <a:pt x="11680" y="8236"/>
                  </a:lnTo>
                  <a:lnTo>
                    <a:pt x="11490" y="8317"/>
                  </a:lnTo>
                  <a:lnTo>
                    <a:pt x="11291" y="8396"/>
                  </a:lnTo>
                  <a:lnTo>
                    <a:pt x="11081" y="8470"/>
                  </a:lnTo>
                  <a:lnTo>
                    <a:pt x="10862" y="8540"/>
                  </a:lnTo>
                  <a:lnTo>
                    <a:pt x="10635" y="8607"/>
                  </a:lnTo>
                  <a:lnTo>
                    <a:pt x="10399" y="8670"/>
                  </a:lnTo>
                  <a:lnTo>
                    <a:pt x="10154" y="8729"/>
                  </a:lnTo>
                  <a:lnTo>
                    <a:pt x="9902" y="8782"/>
                  </a:lnTo>
                  <a:lnTo>
                    <a:pt x="9642" y="8832"/>
                  </a:lnTo>
                  <a:lnTo>
                    <a:pt x="9375" y="8876"/>
                  </a:lnTo>
                  <a:lnTo>
                    <a:pt x="9102" y="8917"/>
                  </a:lnTo>
                  <a:lnTo>
                    <a:pt x="8822" y="8953"/>
                  </a:lnTo>
                  <a:lnTo>
                    <a:pt x="8535" y="8983"/>
                  </a:lnTo>
                  <a:lnTo>
                    <a:pt x="8244" y="9008"/>
                  </a:lnTo>
                  <a:lnTo>
                    <a:pt x="7948" y="9027"/>
                  </a:lnTo>
                  <a:lnTo>
                    <a:pt x="7646" y="9041"/>
                  </a:lnTo>
                  <a:lnTo>
                    <a:pt x="7340" y="9050"/>
                  </a:lnTo>
                  <a:lnTo>
                    <a:pt x="7030" y="9053"/>
                  </a:lnTo>
                  <a:lnTo>
                    <a:pt x="6720" y="9050"/>
                  </a:lnTo>
                  <a:lnTo>
                    <a:pt x="6414" y="9041"/>
                  </a:lnTo>
                  <a:lnTo>
                    <a:pt x="6112" y="9027"/>
                  </a:lnTo>
                  <a:lnTo>
                    <a:pt x="5816" y="9008"/>
                  </a:lnTo>
                  <a:lnTo>
                    <a:pt x="5525" y="8983"/>
                  </a:lnTo>
                  <a:lnTo>
                    <a:pt x="5238" y="8953"/>
                  </a:lnTo>
                  <a:lnTo>
                    <a:pt x="4958" y="8917"/>
                  </a:lnTo>
                  <a:lnTo>
                    <a:pt x="4685" y="8876"/>
                  </a:lnTo>
                  <a:lnTo>
                    <a:pt x="4418" y="8832"/>
                  </a:lnTo>
                  <a:lnTo>
                    <a:pt x="4158" y="8782"/>
                  </a:lnTo>
                  <a:lnTo>
                    <a:pt x="3906" y="8729"/>
                  </a:lnTo>
                  <a:lnTo>
                    <a:pt x="3661" y="8670"/>
                  </a:lnTo>
                  <a:lnTo>
                    <a:pt x="3425" y="8607"/>
                  </a:lnTo>
                  <a:lnTo>
                    <a:pt x="3197" y="8540"/>
                  </a:lnTo>
                  <a:lnTo>
                    <a:pt x="2979" y="8470"/>
                  </a:lnTo>
                  <a:lnTo>
                    <a:pt x="2769" y="8396"/>
                  </a:lnTo>
                  <a:lnTo>
                    <a:pt x="2570" y="8317"/>
                  </a:lnTo>
                  <a:lnTo>
                    <a:pt x="2380" y="8236"/>
                  </a:lnTo>
                  <a:lnTo>
                    <a:pt x="2201" y="8151"/>
                  </a:lnTo>
                  <a:lnTo>
                    <a:pt x="2034" y="8063"/>
                  </a:lnTo>
                  <a:lnTo>
                    <a:pt x="1877" y="7971"/>
                  </a:lnTo>
                  <a:lnTo>
                    <a:pt x="1731" y="7877"/>
                  </a:lnTo>
                  <a:lnTo>
                    <a:pt x="1599" y="7780"/>
                  </a:lnTo>
                  <a:lnTo>
                    <a:pt x="1477" y="7680"/>
                  </a:lnTo>
                  <a:lnTo>
                    <a:pt x="1370" y="7579"/>
                  </a:lnTo>
                  <a:lnTo>
                    <a:pt x="1275" y="7474"/>
                  </a:lnTo>
                  <a:lnTo>
                    <a:pt x="1194" y="7367"/>
                  </a:lnTo>
                  <a:lnTo>
                    <a:pt x="1127" y="7259"/>
                  </a:lnTo>
                  <a:lnTo>
                    <a:pt x="1074" y="7148"/>
                  </a:lnTo>
                  <a:lnTo>
                    <a:pt x="1035" y="7036"/>
                  </a:lnTo>
                  <a:lnTo>
                    <a:pt x="1012" y="6921"/>
                  </a:lnTo>
                  <a:lnTo>
                    <a:pt x="1004" y="6805"/>
                  </a:lnTo>
                  <a:lnTo>
                    <a:pt x="1005" y="6798"/>
                  </a:lnTo>
                  <a:lnTo>
                    <a:pt x="1006" y="6790"/>
                  </a:lnTo>
                  <a:lnTo>
                    <a:pt x="1004" y="6790"/>
                  </a:lnTo>
                  <a:lnTo>
                    <a:pt x="1004" y="5062"/>
                  </a:lnTo>
                  <a:lnTo>
                    <a:pt x="1131" y="5154"/>
                  </a:lnTo>
                  <a:lnTo>
                    <a:pt x="1263" y="5244"/>
                  </a:lnTo>
                  <a:lnTo>
                    <a:pt x="1402" y="5330"/>
                  </a:lnTo>
                  <a:lnTo>
                    <a:pt x="1547" y="5414"/>
                  </a:lnTo>
                  <a:lnTo>
                    <a:pt x="1697" y="5493"/>
                  </a:lnTo>
                  <a:lnTo>
                    <a:pt x="1852" y="5571"/>
                  </a:lnTo>
                  <a:lnTo>
                    <a:pt x="2013" y="5645"/>
                  </a:lnTo>
                  <a:lnTo>
                    <a:pt x="2178" y="5717"/>
                  </a:lnTo>
                  <a:lnTo>
                    <a:pt x="2348" y="5784"/>
                  </a:lnTo>
                  <a:lnTo>
                    <a:pt x="2523" y="5850"/>
                  </a:lnTo>
                  <a:lnTo>
                    <a:pt x="2701" y="5911"/>
                  </a:lnTo>
                  <a:lnTo>
                    <a:pt x="2883" y="5970"/>
                  </a:lnTo>
                  <a:lnTo>
                    <a:pt x="3070" y="6027"/>
                  </a:lnTo>
                  <a:lnTo>
                    <a:pt x="3260" y="6080"/>
                  </a:lnTo>
                  <a:lnTo>
                    <a:pt x="3453" y="6129"/>
                  </a:lnTo>
                  <a:lnTo>
                    <a:pt x="3650" y="6176"/>
                  </a:lnTo>
                  <a:lnTo>
                    <a:pt x="3848" y="6221"/>
                  </a:lnTo>
                  <a:lnTo>
                    <a:pt x="4050" y="6262"/>
                  </a:lnTo>
                  <a:lnTo>
                    <a:pt x="4255" y="6300"/>
                  </a:lnTo>
                  <a:lnTo>
                    <a:pt x="4461" y="6336"/>
                  </a:lnTo>
                  <a:lnTo>
                    <a:pt x="4670" y="6369"/>
                  </a:lnTo>
                  <a:lnTo>
                    <a:pt x="4880" y="6399"/>
                  </a:lnTo>
                  <a:lnTo>
                    <a:pt x="5092" y="6425"/>
                  </a:lnTo>
                  <a:lnTo>
                    <a:pt x="5305" y="6449"/>
                  </a:lnTo>
                  <a:lnTo>
                    <a:pt x="5519" y="6470"/>
                  </a:lnTo>
                  <a:lnTo>
                    <a:pt x="5733" y="6488"/>
                  </a:lnTo>
                  <a:lnTo>
                    <a:pt x="5949" y="6503"/>
                  </a:lnTo>
                  <a:lnTo>
                    <a:pt x="6165" y="6516"/>
                  </a:lnTo>
                  <a:lnTo>
                    <a:pt x="6382" y="6527"/>
                  </a:lnTo>
                  <a:lnTo>
                    <a:pt x="6598" y="6533"/>
                  </a:lnTo>
                  <a:lnTo>
                    <a:pt x="6814" y="6538"/>
                  </a:lnTo>
                  <a:lnTo>
                    <a:pt x="7030" y="6539"/>
                  </a:lnTo>
                  <a:lnTo>
                    <a:pt x="7246" y="6538"/>
                  </a:lnTo>
                  <a:lnTo>
                    <a:pt x="7462" y="6533"/>
                  </a:lnTo>
                  <a:lnTo>
                    <a:pt x="7678" y="6527"/>
                  </a:lnTo>
                  <a:lnTo>
                    <a:pt x="7895" y="6516"/>
                  </a:lnTo>
                  <a:lnTo>
                    <a:pt x="8111" y="6503"/>
                  </a:lnTo>
                  <a:lnTo>
                    <a:pt x="8327" y="6488"/>
                  </a:lnTo>
                  <a:lnTo>
                    <a:pt x="8541" y="6470"/>
                  </a:lnTo>
                  <a:lnTo>
                    <a:pt x="8755" y="6449"/>
                  </a:lnTo>
                  <a:lnTo>
                    <a:pt x="8968" y="6425"/>
                  </a:lnTo>
                  <a:lnTo>
                    <a:pt x="9180" y="6399"/>
                  </a:lnTo>
                  <a:lnTo>
                    <a:pt x="9390" y="6369"/>
                  </a:lnTo>
                  <a:lnTo>
                    <a:pt x="9599" y="6336"/>
                  </a:lnTo>
                  <a:lnTo>
                    <a:pt x="9805" y="6300"/>
                  </a:lnTo>
                  <a:lnTo>
                    <a:pt x="10010" y="6262"/>
                  </a:lnTo>
                  <a:lnTo>
                    <a:pt x="10212" y="6221"/>
                  </a:lnTo>
                  <a:lnTo>
                    <a:pt x="10410" y="6176"/>
                  </a:lnTo>
                  <a:lnTo>
                    <a:pt x="10607" y="6129"/>
                  </a:lnTo>
                  <a:lnTo>
                    <a:pt x="10800" y="6080"/>
                  </a:lnTo>
                  <a:lnTo>
                    <a:pt x="10990" y="6027"/>
                  </a:lnTo>
                  <a:lnTo>
                    <a:pt x="11177" y="5970"/>
                  </a:lnTo>
                  <a:lnTo>
                    <a:pt x="11358" y="5911"/>
                  </a:lnTo>
                  <a:lnTo>
                    <a:pt x="11537" y="5850"/>
                  </a:lnTo>
                  <a:lnTo>
                    <a:pt x="11712" y="5784"/>
                  </a:lnTo>
                  <a:lnTo>
                    <a:pt x="11882" y="5717"/>
                  </a:lnTo>
                  <a:lnTo>
                    <a:pt x="12047" y="5645"/>
                  </a:lnTo>
                  <a:lnTo>
                    <a:pt x="12208" y="5571"/>
                  </a:lnTo>
                  <a:lnTo>
                    <a:pt x="12363" y="5493"/>
                  </a:lnTo>
                  <a:lnTo>
                    <a:pt x="12513" y="5414"/>
                  </a:lnTo>
                  <a:lnTo>
                    <a:pt x="12658" y="5330"/>
                  </a:lnTo>
                  <a:lnTo>
                    <a:pt x="12797" y="5244"/>
                  </a:lnTo>
                  <a:lnTo>
                    <a:pt x="12929" y="5154"/>
                  </a:lnTo>
                  <a:lnTo>
                    <a:pt x="13056" y="5062"/>
                  </a:lnTo>
                  <a:lnTo>
                    <a:pt x="13056" y="6790"/>
                  </a:lnTo>
                  <a:close/>
                  <a:moveTo>
                    <a:pt x="13056" y="9808"/>
                  </a:moveTo>
                  <a:lnTo>
                    <a:pt x="13054" y="9808"/>
                  </a:lnTo>
                  <a:lnTo>
                    <a:pt x="13055" y="9816"/>
                  </a:lnTo>
                  <a:lnTo>
                    <a:pt x="13056" y="9824"/>
                  </a:lnTo>
                  <a:lnTo>
                    <a:pt x="13048" y="9940"/>
                  </a:lnTo>
                  <a:lnTo>
                    <a:pt x="13025" y="10053"/>
                  </a:lnTo>
                  <a:lnTo>
                    <a:pt x="12986" y="10166"/>
                  </a:lnTo>
                  <a:lnTo>
                    <a:pt x="12933" y="10277"/>
                  </a:lnTo>
                  <a:lnTo>
                    <a:pt x="12866" y="10385"/>
                  </a:lnTo>
                  <a:lnTo>
                    <a:pt x="12785" y="10492"/>
                  </a:lnTo>
                  <a:lnTo>
                    <a:pt x="12690" y="10597"/>
                  </a:lnTo>
                  <a:lnTo>
                    <a:pt x="12582" y="10698"/>
                  </a:lnTo>
                  <a:lnTo>
                    <a:pt x="12461" y="10798"/>
                  </a:lnTo>
                  <a:lnTo>
                    <a:pt x="12329" y="10895"/>
                  </a:lnTo>
                  <a:lnTo>
                    <a:pt x="12183" y="10989"/>
                  </a:lnTo>
                  <a:lnTo>
                    <a:pt x="12026" y="11080"/>
                  </a:lnTo>
                  <a:lnTo>
                    <a:pt x="11859" y="11169"/>
                  </a:lnTo>
                  <a:lnTo>
                    <a:pt x="11680" y="11253"/>
                  </a:lnTo>
                  <a:lnTo>
                    <a:pt x="11490" y="11335"/>
                  </a:lnTo>
                  <a:lnTo>
                    <a:pt x="11291" y="11413"/>
                  </a:lnTo>
                  <a:lnTo>
                    <a:pt x="11081" y="11488"/>
                  </a:lnTo>
                  <a:lnTo>
                    <a:pt x="10862" y="11558"/>
                  </a:lnTo>
                  <a:lnTo>
                    <a:pt x="10635" y="11625"/>
                  </a:lnTo>
                  <a:lnTo>
                    <a:pt x="10399" y="11688"/>
                  </a:lnTo>
                  <a:lnTo>
                    <a:pt x="10154" y="11746"/>
                  </a:lnTo>
                  <a:lnTo>
                    <a:pt x="9902" y="11800"/>
                  </a:lnTo>
                  <a:lnTo>
                    <a:pt x="9642" y="11850"/>
                  </a:lnTo>
                  <a:lnTo>
                    <a:pt x="9375" y="11895"/>
                  </a:lnTo>
                  <a:lnTo>
                    <a:pt x="9102" y="11934"/>
                  </a:lnTo>
                  <a:lnTo>
                    <a:pt x="8822" y="11971"/>
                  </a:lnTo>
                  <a:lnTo>
                    <a:pt x="8535" y="12001"/>
                  </a:lnTo>
                  <a:lnTo>
                    <a:pt x="8244" y="12026"/>
                  </a:lnTo>
                  <a:lnTo>
                    <a:pt x="7948" y="12045"/>
                  </a:lnTo>
                  <a:lnTo>
                    <a:pt x="7646" y="12060"/>
                  </a:lnTo>
                  <a:lnTo>
                    <a:pt x="7340" y="12068"/>
                  </a:lnTo>
                  <a:lnTo>
                    <a:pt x="7030" y="12071"/>
                  </a:lnTo>
                  <a:lnTo>
                    <a:pt x="6720" y="12068"/>
                  </a:lnTo>
                  <a:lnTo>
                    <a:pt x="6414" y="12060"/>
                  </a:lnTo>
                  <a:lnTo>
                    <a:pt x="6112" y="12045"/>
                  </a:lnTo>
                  <a:lnTo>
                    <a:pt x="5816" y="12026"/>
                  </a:lnTo>
                  <a:lnTo>
                    <a:pt x="5525" y="12001"/>
                  </a:lnTo>
                  <a:lnTo>
                    <a:pt x="5238" y="11971"/>
                  </a:lnTo>
                  <a:lnTo>
                    <a:pt x="4958" y="11934"/>
                  </a:lnTo>
                  <a:lnTo>
                    <a:pt x="4685" y="11895"/>
                  </a:lnTo>
                  <a:lnTo>
                    <a:pt x="4418" y="11850"/>
                  </a:lnTo>
                  <a:lnTo>
                    <a:pt x="4158" y="11800"/>
                  </a:lnTo>
                  <a:lnTo>
                    <a:pt x="3906" y="11746"/>
                  </a:lnTo>
                  <a:lnTo>
                    <a:pt x="3661" y="11688"/>
                  </a:lnTo>
                  <a:lnTo>
                    <a:pt x="3425" y="11625"/>
                  </a:lnTo>
                  <a:lnTo>
                    <a:pt x="3197" y="11558"/>
                  </a:lnTo>
                  <a:lnTo>
                    <a:pt x="2979" y="11488"/>
                  </a:lnTo>
                  <a:lnTo>
                    <a:pt x="2769" y="11413"/>
                  </a:lnTo>
                  <a:lnTo>
                    <a:pt x="2570" y="11335"/>
                  </a:lnTo>
                  <a:lnTo>
                    <a:pt x="2380" y="11253"/>
                  </a:lnTo>
                  <a:lnTo>
                    <a:pt x="2201" y="11169"/>
                  </a:lnTo>
                  <a:lnTo>
                    <a:pt x="2034" y="11080"/>
                  </a:lnTo>
                  <a:lnTo>
                    <a:pt x="1877" y="10989"/>
                  </a:lnTo>
                  <a:lnTo>
                    <a:pt x="1731" y="10895"/>
                  </a:lnTo>
                  <a:lnTo>
                    <a:pt x="1599" y="10798"/>
                  </a:lnTo>
                  <a:lnTo>
                    <a:pt x="1477" y="10698"/>
                  </a:lnTo>
                  <a:lnTo>
                    <a:pt x="1370" y="10597"/>
                  </a:lnTo>
                  <a:lnTo>
                    <a:pt x="1275" y="10492"/>
                  </a:lnTo>
                  <a:lnTo>
                    <a:pt x="1194" y="10385"/>
                  </a:lnTo>
                  <a:lnTo>
                    <a:pt x="1127" y="10277"/>
                  </a:lnTo>
                  <a:lnTo>
                    <a:pt x="1074" y="10166"/>
                  </a:lnTo>
                  <a:lnTo>
                    <a:pt x="1035" y="10053"/>
                  </a:lnTo>
                  <a:lnTo>
                    <a:pt x="1012" y="9940"/>
                  </a:lnTo>
                  <a:lnTo>
                    <a:pt x="1004" y="9824"/>
                  </a:lnTo>
                  <a:lnTo>
                    <a:pt x="1005" y="9816"/>
                  </a:lnTo>
                  <a:lnTo>
                    <a:pt x="1006" y="9808"/>
                  </a:lnTo>
                  <a:lnTo>
                    <a:pt x="1004" y="9808"/>
                  </a:lnTo>
                  <a:lnTo>
                    <a:pt x="1004" y="7929"/>
                  </a:lnTo>
                  <a:lnTo>
                    <a:pt x="1106" y="8027"/>
                  </a:lnTo>
                  <a:lnTo>
                    <a:pt x="1215" y="8124"/>
                  </a:lnTo>
                  <a:lnTo>
                    <a:pt x="1334" y="8216"/>
                  </a:lnTo>
                  <a:lnTo>
                    <a:pt x="1459" y="8306"/>
                  </a:lnTo>
                  <a:lnTo>
                    <a:pt x="1592" y="8393"/>
                  </a:lnTo>
                  <a:lnTo>
                    <a:pt x="1732" y="8477"/>
                  </a:lnTo>
                  <a:lnTo>
                    <a:pt x="1880" y="8558"/>
                  </a:lnTo>
                  <a:lnTo>
                    <a:pt x="2034" y="8635"/>
                  </a:lnTo>
                  <a:lnTo>
                    <a:pt x="2194" y="8709"/>
                  </a:lnTo>
                  <a:lnTo>
                    <a:pt x="2361" y="8781"/>
                  </a:lnTo>
                  <a:lnTo>
                    <a:pt x="2534" y="8849"/>
                  </a:lnTo>
                  <a:lnTo>
                    <a:pt x="2712" y="8915"/>
                  </a:lnTo>
                  <a:lnTo>
                    <a:pt x="2895" y="8976"/>
                  </a:lnTo>
                  <a:lnTo>
                    <a:pt x="3083" y="9035"/>
                  </a:lnTo>
                  <a:lnTo>
                    <a:pt x="3277" y="9092"/>
                  </a:lnTo>
                  <a:lnTo>
                    <a:pt x="3474" y="9144"/>
                  </a:lnTo>
                  <a:lnTo>
                    <a:pt x="3677" y="9193"/>
                  </a:lnTo>
                  <a:lnTo>
                    <a:pt x="3883" y="9241"/>
                  </a:lnTo>
                  <a:lnTo>
                    <a:pt x="4091" y="9284"/>
                  </a:lnTo>
                  <a:lnTo>
                    <a:pt x="4305" y="9324"/>
                  </a:lnTo>
                  <a:lnTo>
                    <a:pt x="4521" y="9360"/>
                  </a:lnTo>
                  <a:lnTo>
                    <a:pt x="4740" y="9394"/>
                  </a:lnTo>
                  <a:lnTo>
                    <a:pt x="4962" y="9426"/>
                  </a:lnTo>
                  <a:lnTo>
                    <a:pt x="5186" y="9453"/>
                  </a:lnTo>
                  <a:lnTo>
                    <a:pt x="5412" y="9477"/>
                  </a:lnTo>
                  <a:lnTo>
                    <a:pt x="5640" y="9498"/>
                  </a:lnTo>
                  <a:lnTo>
                    <a:pt x="5869" y="9516"/>
                  </a:lnTo>
                  <a:lnTo>
                    <a:pt x="6100" y="9530"/>
                  </a:lnTo>
                  <a:lnTo>
                    <a:pt x="6332" y="9541"/>
                  </a:lnTo>
                  <a:lnTo>
                    <a:pt x="6564" y="9549"/>
                  </a:lnTo>
                  <a:lnTo>
                    <a:pt x="6797" y="9554"/>
                  </a:lnTo>
                  <a:lnTo>
                    <a:pt x="7030" y="9556"/>
                  </a:lnTo>
                  <a:lnTo>
                    <a:pt x="7263" y="9554"/>
                  </a:lnTo>
                  <a:lnTo>
                    <a:pt x="7496" y="9549"/>
                  </a:lnTo>
                  <a:lnTo>
                    <a:pt x="7728" y="9541"/>
                  </a:lnTo>
                  <a:lnTo>
                    <a:pt x="7960" y="9530"/>
                  </a:lnTo>
                  <a:lnTo>
                    <a:pt x="8191" y="9516"/>
                  </a:lnTo>
                  <a:lnTo>
                    <a:pt x="8420" y="9498"/>
                  </a:lnTo>
                  <a:lnTo>
                    <a:pt x="8648" y="9477"/>
                  </a:lnTo>
                  <a:lnTo>
                    <a:pt x="8874" y="9453"/>
                  </a:lnTo>
                  <a:lnTo>
                    <a:pt x="9098" y="9426"/>
                  </a:lnTo>
                  <a:lnTo>
                    <a:pt x="9320" y="9394"/>
                  </a:lnTo>
                  <a:lnTo>
                    <a:pt x="9539" y="9360"/>
                  </a:lnTo>
                  <a:lnTo>
                    <a:pt x="9755" y="9324"/>
                  </a:lnTo>
                  <a:lnTo>
                    <a:pt x="9969" y="9284"/>
                  </a:lnTo>
                  <a:lnTo>
                    <a:pt x="10177" y="9241"/>
                  </a:lnTo>
                  <a:lnTo>
                    <a:pt x="10383" y="9193"/>
                  </a:lnTo>
                  <a:lnTo>
                    <a:pt x="10586" y="9144"/>
                  </a:lnTo>
                  <a:lnTo>
                    <a:pt x="10783" y="9092"/>
                  </a:lnTo>
                  <a:lnTo>
                    <a:pt x="10977" y="9035"/>
                  </a:lnTo>
                  <a:lnTo>
                    <a:pt x="11165" y="8976"/>
                  </a:lnTo>
                  <a:lnTo>
                    <a:pt x="11348" y="8915"/>
                  </a:lnTo>
                  <a:lnTo>
                    <a:pt x="11526" y="8849"/>
                  </a:lnTo>
                  <a:lnTo>
                    <a:pt x="11699" y="8781"/>
                  </a:lnTo>
                  <a:lnTo>
                    <a:pt x="11866" y="8709"/>
                  </a:lnTo>
                  <a:lnTo>
                    <a:pt x="12026" y="8635"/>
                  </a:lnTo>
                  <a:lnTo>
                    <a:pt x="12180" y="8558"/>
                  </a:lnTo>
                  <a:lnTo>
                    <a:pt x="12328" y="8477"/>
                  </a:lnTo>
                  <a:lnTo>
                    <a:pt x="12468" y="8393"/>
                  </a:lnTo>
                  <a:lnTo>
                    <a:pt x="12601" y="8306"/>
                  </a:lnTo>
                  <a:lnTo>
                    <a:pt x="12726" y="8216"/>
                  </a:lnTo>
                  <a:lnTo>
                    <a:pt x="12845" y="8124"/>
                  </a:lnTo>
                  <a:lnTo>
                    <a:pt x="12954" y="8027"/>
                  </a:lnTo>
                  <a:lnTo>
                    <a:pt x="13056" y="7929"/>
                  </a:lnTo>
                  <a:lnTo>
                    <a:pt x="13056" y="9808"/>
                  </a:lnTo>
                  <a:close/>
                  <a:moveTo>
                    <a:pt x="13056" y="12826"/>
                  </a:moveTo>
                  <a:lnTo>
                    <a:pt x="13048" y="12942"/>
                  </a:lnTo>
                  <a:lnTo>
                    <a:pt x="13025" y="13057"/>
                  </a:lnTo>
                  <a:lnTo>
                    <a:pt x="12986" y="13170"/>
                  </a:lnTo>
                  <a:lnTo>
                    <a:pt x="12933" y="13281"/>
                  </a:lnTo>
                  <a:lnTo>
                    <a:pt x="12866" y="13391"/>
                  </a:lnTo>
                  <a:lnTo>
                    <a:pt x="12785" y="13499"/>
                  </a:lnTo>
                  <a:lnTo>
                    <a:pt x="12690" y="13603"/>
                  </a:lnTo>
                  <a:lnTo>
                    <a:pt x="12583" y="13707"/>
                  </a:lnTo>
                  <a:lnTo>
                    <a:pt x="12461" y="13806"/>
                  </a:lnTo>
                  <a:lnTo>
                    <a:pt x="12329" y="13904"/>
                  </a:lnTo>
                  <a:lnTo>
                    <a:pt x="12183" y="13999"/>
                  </a:lnTo>
                  <a:lnTo>
                    <a:pt x="12026" y="14091"/>
                  </a:lnTo>
                  <a:lnTo>
                    <a:pt x="11859" y="14180"/>
                  </a:lnTo>
                  <a:lnTo>
                    <a:pt x="11680" y="14265"/>
                  </a:lnTo>
                  <a:lnTo>
                    <a:pt x="11490" y="14348"/>
                  </a:lnTo>
                  <a:lnTo>
                    <a:pt x="11291" y="14426"/>
                  </a:lnTo>
                  <a:lnTo>
                    <a:pt x="11081" y="14501"/>
                  </a:lnTo>
                  <a:lnTo>
                    <a:pt x="10863" y="14572"/>
                  </a:lnTo>
                  <a:lnTo>
                    <a:pt x="10635" y="14639"/>
                  </a:lnTo>
                  <a:lnTo>
                    <a:pt x="10399" y="14703"/>
                  </a:lnTo>
                  <a:lnTo>
                    <a:pt x="10154" y="14761"/>
                  </a:lnTo>
                  <a:lnTo>
                    <a:pt x="9902" y="14815"/>
                  </a:lnTo>
                  <a:lnTo>
                    <a:pt x="9642" y="14866"/>
                  </a:lnTo>
                  <a:lnTo>
                    <a:pt x="9376" y="14911"/>
                  </a:lnTo>
                  <a:lnTo>
                    <a:pt x="9102" y="14951"/>
                  </a:lnTo>
                  <a:lnTo>
                    <a:pt x="8822" y="14987"/>
                  </a:lnTo>
                  <a:lnTo>
                    <a:pt x="8536" y="15018"/>
                  </a:lnTo>
                  <a:lnTo>
                    <a:pt x="8244" y="15043"/>
                  </a:lnTo>
                  <a:lnTo>
                    <a:pt x="7948" y="15063"/>
                  </a:lnTo>
                  <a:lnTo>
                    <a:pt x="7647" y="15077"/>
                  </a:lnTo>
                  <a:lnTo>
                    <a:pt x="7340" y="15086"/>
                  </a:lnTo>
                  <a:lnTo>
                    <a:pt x="7030" y="15089"/>
                  </a:lnTo>
                  <a:lnTo>
                    <a:pt x="6720" y="15086"/>
                  </a:lnTo>
                  <a:lnTo>
                    <a:pt x="6413" y="15077"/>
                  </a:lnTo>
                  <a:lnTo>
                    <a:pt x="6112" y="15063"/>
                  </a:lnTo>
                  <a:lnTo>
                    <a:pt x="5816" y="15043"/>
                  </a:lnTo>
                  <a:lnTo>
                    <a:pt x="5524" y="15018"/>
                  </a:lnTo>
                  <a:lnTo>
                    <a:pt x="5238" y="14987"/>
                  </a:lnTo>
                  <a:lnTo>
                    <a:pt x="4958" y="14951"/>
                  </a:lnTo>
                  <a:lnTo>
                    <a:pt x="4684" y="14911"/>
                  </a:lnTo>
                  <a:lnTo>
                    <a:pt x="4418" y="14866"/>
                  </a:lnTo>
                  <a:lnTo>
                    <a:pt x="4158" y="14815"/>
                  </a:lnTo>
                  <a:lnTo>
                    <a:pt x="3906" y="14761"/>
                  </a:lnTo>
                  <a:lnTo>
                    <a:pt x="3661" y="14703"/>
                  </a:lnTo>
                  <a:lnTo>
                    <a:pt x="3425" y="14639"/>
                  </a:lnTo>
                  <a:lnTo>
                    <a:pt x="3197" y="14572"/>
                  </a:lnTo>
                  <a:lnTo>
                    <a:pt x="2979" y="14501"/>
                  </a:lnTo>
                  <a:lnTo>
                    <a:pt x="2769" y="14426"/>
                  </a:lnTo>
                  <a:lnTo>
                    <a:pt x="2570" y="14348"/>
                  </a:lnTo>
                  <a:lnTo>
                    <a:pt x="2380" y="14265"/>
                  </a:lnTo>
                  <a:lnTo>
                    <a:pt x="2201" y="14180"/>
                  </a:lnTo>
                  <a:lnTo>
                    <a:pt x="2034" y="14091"/>
                  </a:lnTo>
                  <a:lnTo>
                    <a:pt x="1877" y="13999"/>
                  </a:lnTo>
                  <a:lnTo>
                    <a:pt x="1731" y="13904"/>
                  </a:lnTo>
                  <a:lnTo>
                    <a:pt x="1599" y="13806"/>
                  </a:lnTo>
                  <a:lnTo>
                    <a:pt x="1477" y="13707"/>
                  </a:lnTo>
                  <a:lnTo>
                    <a:pt x="1370" y="13603"/>
                  </a:lnTo>
                  <a:lnTo>
                    <a:pt x="1275" y="13499"/>
                  </a:lnTo>
                  <a:lnTo>
                    <a:pt x="1194" y="13391"/>
                  </a:lnTo>
                  <a:lnTo>
                    <a:pt x="1127" y="13281"/>
                  </a:lnTo>
                  <a:lnTo>
                    <a:pt x="1074" y="13170"/>
                  </a:lnTo>
                  <a:lnTo>
                    <a:pt x="1035" y="13057"/>
                  </a:lnTo>
                  <a:lnTo>
                    <a:pt x="1012" y="12942"/>
                  </a:lnTo>
                  <a:lnTo>
                    <a:pt x="1004" y="12826"/>
                  </a:lnTo>
                  <a:lnTo>
                    <a:pt x="1004" y="10947"/>
                  </a:lnTo>
                  <a:lnTo>
                    <a:pt x="1106" y="11045"/>
                  </a:lnTo>
                  <a:lnTo>
                    <a:pt x="1215" y="11141"/>
                  </a:lnTo>
                  <a:lnTo>
                    <a:pt x="1334" y="11234"/>
                  </a:lnTo>
                  <a:lnTo>
                    <a:pt x="1459" y="11324"/>
                  </a:lnTo>
                  <a:lnTo>
                    <a:pt x="1592" y="11410"/>
                  </a:lnTo>
                  <a:lnTo>
                    <a:pt x="1732" y="11495"/>
                  </a:lnTo>
                  <a:lnTo>
                    <a:pt x="1880" y="11575"/>
                  </a:lnTo>
                  <a:lnTo>
                    <a:pt x="2034" y="11653"/>
                  </a:lnTo>
                  <a:lnTo>
                    <a:pt x="2194" y="11727"/>
                  </a:lnTo>
                  <a:lnTo>
                    <a:pt x="2361" y="11799"/>
                  </a:lnTo>
                  <a:lnTo>
                    <a:pt x="2534" y="11867"/>
                  </a:lnTo>
                  <a:lnTo>
                    <a:pt x="2712" y="11932"/>
                  </a:lnTo>
                  <a:lnTo>
                    <a:pt x="2895" y="11994"/>
                  </a:lnTo>
                  <a:lnTo>
                    <a:pt x="3083" y="12053"/>
                  </a:lnTo>
                  <a:lnTo>
                    <a:pt x="3277" y="12109"/>
                  </a:lnTo>
                  <a:lnTo>
                    <a:pt x="3474" y="12162"/>
                  </a:lnTo>
                  <a:lnTo>
                    <a:pt x="3677" y="12211"/>
                  </a:lnTo>
                  <a:lnTo>
                    <a:pt x="3883" y="12258"/>
                  </a:lnTo>
                  <a:lnTo>
                    <a:pt x="4091" y="12302"/>
                  </a:lnTo>
                  <a:lnTo>
                    <a:pt x="4305" y="12342"/>
                  </a:lnTo>
                  <a:lnTo>
                    <a:pt x="4521" y="12378"/>
                  </a:lnTo>
                  <a:lnTo>
                    <a:pt x="4740" y="12412"/>
                  </a:lnTo>
                  <a:lnTo>
                    <a:pt x="4962" y="12443"/>
                  </a:lnTo>
                  <a:lnTo>
                    <a:pt x="5186" y="12471"/>
                  </a:lnTo>
                  <a:lnTo>
                    <a:pt x="5412" y="12495"/>
                  </a:lnTo>
                  <a:lnTo>
                    <a:pt x="5640" y="12516"/>
                  </a:lnTo>
                  <a:lnTo>
                    <a:pt x="5869" y="12534"/>
                  </a:lnTo>
                  <a:lnTo>
                    <a:pt x="6100" y="12548"/>
                  </a:lnTo>
                  <a:lnTo>
                    <a:pt x="6332" y="12559"/>
                  </a:lnTo>
                  <a:lnTo>
                    <a:pt x="6564" y="12567"/>
                  </a:lnTo>
                  <a:lnTo>
                    <a:pt x="6797" y="12572"/>
                  </a:lnTo>
                  <a:lnTo>
                    <a:pt x="7030" y="12574"/>
                  </a:lnTo>
                  <a:lnTo>
                    <a:pt x="7263" y="12572"/>
                  </a:lnTo>
                  <a:lnTo>
                    <a:pt x="7496" y="12567"/>
                  </a:lnTo>
                  <a:lnTo>
                    <a:pt x="7728" y="12559"/>
                  </a:lnTo>
                  <a:lnTo>
                    <a:pt x="7960" y="12548"/>
                  </a:lnTo>
                  <a:lnTo>
                    <a:pt x="8191" y="12534"/>
                  </a:lnTo>
                  <a:lnTo>
                    <a:pt x="8420" y="12516"/>
                  </a:lnTo>
                  <a:lnTo>
                    <a:pt x="8648" y="12495"/>
                  </a:lnTo>
                  <a:lnTo>
                    <a:pt x="8874" y="12471"/>
                  </a:lnTo>
                  <a:lnTo>
                    <a:pt x="9098" y="12443"/>
                  </a:lnTo>
                  <a:lnTo>
                    <a:pt x="9320" y="12412"/>
                  </a:lnTo>
                  <a:lnTo>
                    <a:pt x="9539" y="12378"/>
                  </a:lnTo>
                  <a:lnTo>
                    <a:pt x="9755" y="12342"/>
                  </a:lnTo>
                  <a:lnTo>
                    <a:pt x="9969" y="12302"/>
                  </a:lnTo>
                  <a:lnTo>
                    <a:pt x="10177" y="12258"/>
                  </a:lnTo>
                  <a:lnTo>
                    <a:pt x="10383" y="12211"/>
                  </a:lnTo>
                  <a:lnTo>
                    <a:pt x="10586" y="12162"/>
                  </a:lnTo>
                  <a:lnTo>
                    <a:pt x="10783" y="12109"/>
                  </a:lnTo>
                  <a:lnTo>
                    <a:pt x="10977" y="12053"/>
                  </a:lnTo>
                  <a:lnTo>
                    <a:pt x="11165" y="11994"/>
                  </a:lnTo>
                  <a:lnTo>
                    <a:pt x="11348" y="11932"/>
                  </a:lnTo>
                  <a:lnTo>
                    <a:pt x="11526" y="11867"/>
                  </a:lnTo>
                  <a:lnTo>
                    <a:pt x="11699" y="11799"/>
                  </a:lnTo>
                  <a:lnTo>
                    <a:pt x="11866" y="11727"/>
                  </a:lnTo>
                  <a:lnTo>
                    <a:pt x="12026" y="11653"/>
                  </a:lnTo>
                  <a:lnTo>
                    <a:pt x="12180" y="11575"/>
                  </a:lnTo>
                  <a:lnTo>
                    <a:pt x="12328" y="11495"/>
                  </a:lnTo>
                  <a:lnTo>
                    <a:pt x="12468" y="11410"/>
                  </a:lnTo>
                  <a:lnTo>
                    <a:pt x="12601" y="11324"/>
                  </a:lnTo>
                  <a:lnTo>
                    <a:pt x="12726" y="11234"/>
                  </a:lnTo>
                  <a:lnTo>
                    <a:pt x="12845" y="11141"/>
                  </a:lnTo>
                  <a:lnTo>
                    <a:pt x="12954" y="11045"/>
                  </a:lnTo>
                  <a:lnTo>
                    <a:pt x="13056" y="10947"/>
                  </a:lnTo>
                  <a:lnTo>
                    <a:pt x="13056" y="12826"/>
                  </a:lnTo>
                  <a:close/>
                  <a:moveTo>
                    <a:pt x="7030" y="0"/>
                  </a:moveTo>
                  <a:lnTo>
                    <a:pt x="6712" y="3"/>
                  </a:lnTo>
                  <a:lnTo>
                    <a:pt x="6393" y="12"/>
                  </a:lnTo>
                  <a:lnTo>
                    <a:pt x="6074" y="27"/>
                  </a:lnTo>
                  <a:lnTo>
                    <a:pt x="5756" y="48"/>
                  </a:lnTo>
                  <a:lnTo>
                    <a:pt x="5439" y="75"/>
                  </a:lnTo>
                  <a:lnTo>
                    <a:pt x="5124" y="110"/>
                  </a:lnTo>
                  <a:lnTo>
                    <a:pt x="4812" y="149"/>
                  </a:lnTo>
                  <a:lnTo>
                    <a:pt x="4503" y="195"/>
                  </a:lnTo>
                  <a:lnTo>
                    <a:pt x="4199" y="247"/>
                  </a:lnTo>
                  <a:lnTo>
                    <a:pt x="3900" y="306"/>
                  </a:lnTo>
                  <a:lnTo>
                    <a:pt x="3605" y="370"/>
                  </a:lnTo>
                  <a:lnTo>
                    <a:pt x="3318" y="442"/>
                  </a:lnTo>
                  <a:lnTo>
                    <a:pt x="3037" y="520"/>
                  </a:lnTo>
                  <a:lnTo>
                    <a:pt x="2765" y="604"/>
                  </a:lnTo>
                  <a:lnTo>
                    <a:pt x="2501" y="695"/>
                  </a:lnTo>
                  <a:lnTo>
                    <a:pt x="2246" y="792"/>
                  </a:lnTo>
                  <a:lnTo>
                    <a:pt x="2001" y="896"/>
                  </a:lnTo>
                  <a:lnTo>
                    <a:pt x="1766" y="1007"/>
                  </a:lnTo>
                  <a:lnTo>
                    <a:pt x="1543" y="1124"/>
                  </a:lnTo>
                  <a:lnTo>
                    <a:pt x="1332" y="1247"/>
                  </a:lnTo>
                  <a:lnTo>
                    <a:pt x="1133" y="1378"/>
                  </a:lnTo>
                  <a:lnTo>
                    <a:pt x="948" y="1515"/>
                  </a:lnTo>
                  <a:lnTo>
                    <a:pt x="778" y="1660"/>
                  </a:lnTo>
                  <a:lnTo>
                    <a:pt x="623" y="1811"/>
                  </a:lnTo>
                  <a:lnTo>
                    <a:pt x="482" y="1969"/>
                  </a:lnTo>
                  <a:lnTo>
                    <a:pt x="359" y="2134"/>
                  </a:lnTo>
                  <a:lnTo>
                    <a:pt x="252" y="2305"/>
                  </a:lnTo>
                  <a:lnTo>
                    <a:pt x="163" y="2484"/>
                  </a:lnTo>
                  <a:lnTo>
                    <a:pt x="93" y="2670"/>
                  </a:lnTo>
                  <a:lnTo>
                    <a:pt x="42" y="2862"/>
                  </a:lnTo>
                  <a:lnTo>
                    <a:pt x="11" y="3062"/>
                  </a:lnTo>
                  <a:lnTo>
                    <a:pt x="0" y="3269"/>
                  </a:lnTo>
                  <a:lnTo>
                    <a:pt x="0" y="12826"/>
                  </a:lnTo>
                  <a:lnTo>
                    <a:pt x="11" y="13033"/>
                  </a:lnTo>
                  <a:lnTo>
                    <a:pt x="42" y="13232"/>
                  </a:lnTo>
                  <a:lnTo>
                    <a:pt x="93" y="13425"/>
                  </a:lnTo>
                  <a:lnTo>
                    <a:pt x="163" y="13611"/>
                  </a:lnTo>
                  <a:lnTo>
                    <a:pt x="252" y="13789"/>
                  </a:lnTo>
                  <a:lnTo>
                    <a:pt x="359" y="13961"/>
                  </a:lnTo>
                  <a:lnTo>
                    <a:pt x="482" y="14126"/>
                  </a:lnTo>
                  <a:lnTo>
                    <a:pt x="623" y="14284"/>
                  </a:lnTo>
                  <a:lnTo>
                    <a:pt x="778" y="14435"/>
                  </a:lnTo>
                  <a:lnTo>
                    <a:pt x="948" y="14579"/>
                  </a:lnTo>
                  <a:lnTo>
                    <a:pt x="1133" y="14717"/>
                  </a:lnTo>
                  <a:lnTo>
                    <a:pt x="1332" y="14847"/>
                  </a:lnTo>
                  <a:lnTo>
                    <a:pt x="1543" y="14971"/>
                  </a:lnTo>
                  <a:lnTo>
                    <a:pt x="1766" y="15088"/>
                  </a:lnTo>
                  <a:lnTo>
                    <a:pt x="2001" y="15199"/>
                  </a:lnTo>
                  <a:lnTo>
                    <a:pt x="2246" y="15302"/>
                  </a:lnTo>
                  <a:lnTo>
                    <a:pt x="2501" y="15400"/>
                  </a:lnTo>
                  <a:lnTo>
                    <a:pt x="2765" y="15490"/>
                  </a:lnTo>
                  <a:lnTo>
                    <a:pt x="3037" y="15575"/>
                  </a:lnTo>
                  <a:lnTo>
                    <a:pt x="3318" y="15652"/>
                  </a:lnTo>
                  <a:lnTo>
                    <a:pt x="3605" y="15724"/>
                  </a:lnTo>
                  <a:lnTo>
                    <a:pt x="3900" y="15789"/>
                  </a:lnTo>
                  <a:lnTo>
                    <a:pt x="4199" y="15848"/>
                  </a:lnTo>
                  <a:lnTo>
                    <a:pt x="4503" y="15900"/>
                  </a:lnTo>
                  <a:lnTo>
                    <a:pt x="4812" y="15946"/>
                  </a:lnTo>
                  <a:lnTo>
                    <a:pt x="5124" y="15985"/>
                  </a:lnTo>
                  <a:lnTo>
                    <a:pt x="5439" y="16020"/>
                  </a:lnTo>
                  <a:lnTo>
                    <a:pt x="5756" y="16047"/>
                  </a:lnTo>
                  <a:lnTo>
                    <a:pt x="6074" y="16068"/>
                  </a:lnTo>
                  <a:lnTo>
                    <a:pt x="6393" y="16083"/>
                  </a:lnTo>
                  <a:lnTo>
                    <a:pt x="6712" y="16092"/>
                  </a:lnTo>
                  <a:lnTo>
                    <a:pt x="7030" y="16095"/>
                  </a:lnTo>
                  <a:lnTo>
                    <a:pt x="7348" y="16092"/>
                  </a:lnTo>
                  <a:lnTo>
                    <a:pt x="7667" y="16083"/>
                  </a:lnTo>
                  <a:lnTo>
                    <a:pt x="7986" y="16068"/>
                  </a:lnTo>
                  <a:lnTo>
                    <a:pt x="8304" y="16047"/>
                  </a:lnTo>
                  <a:lnTo>
                    <a:pt x="8621" y="16020"/>
                  </a:lnTo>
                  <a:lnTo>
                    <a:pt x="8936" y="15985"/>
                  </a:lnTo>
                  <a:lnTo>
                    <a:pt x="9248" y="15946"/>
                  </a:lnTo>
                  <a:lnTo>
                    <a:pt x="9557" y="15900"/>
                  </a:lnTo>
                  <a:lnTo>
                    <a:pt x="9861" y="15848"/>
                  </a:lnTo>
                  <a:lnTo>
                    <a:pt x="10160" y="15789"/>
                  </a:lnTo>
                  <a:lnTo>
                    <a:pt x="10455" y="15724"/>
                  </a:lnTo>
                  <a:lnTo>
                    <a:pt x="10742" y="15652"/>
                  </a:lnTo>
                  <a:lnTo>
                    <a:pt x="11023" y="15575"/>
                  </a:lnTo>
                  <a:lnTo>
                    <a:pt x="11295" y="15490"/>
                  </a:lnTo>
                  <a:lnTo>
                    <a:pt x="11559" y="15400"/>
                  </a:lnTo>
                  <a:lnTo>
                    <a:pt x="11814" y="15302"/>
                  </a:lnTo>
                  <a:lnTo>
                    <a:pt x="12059" y="15199"/>
                  </a:lnTo>
                  <a:lnTo>
                    <a:pt x="12294" y="15088"/>
                  </a:lnTo>
                  <a:lnTo>
                    <a:pt x="12517" y="14971"/>
                  </a:lnTo>
                  <a:lnTo>
                    <a:pt x="12728" y="14847"/>
                  </a:lnTo>
                  <a:lnTo>
                    <a:pt x="12927" y="14717"/>
                  </a:lnTo>
                  <a:lnTo>
                    <a:pt x="13112" y="14579"/>
                  </a:lnTo>
                  <a:lnTo>
                    <a:pt x="13282" y="14435"/>
                  </a:lnTo>
                  <a:lnTo>
                    <a:pt x="13437" y="14284"/>
                  </a:lnTo>
                  <a:lnTo>
                    <a:pt x="13578" y="14126"/>
                  </a:lnTo>
                  <a:lnTo>
                    <a:pt x="13701" y="13961"/>
                  </a:lnTo>
                  <a:lnTo>
                    <a:pt x="13808" y="13789"/>
                  </a:lnTo>
                  <a:lnTo>
                    <a:pt x="13897" y="13611"/>
                  </a:lnTo>
                  <a:lnTo>
                    <a:pt x="13967" y="13425"/>
                  </a:lnTo>
                  <a:lnTo>
                    <a:pt x="14018" y="13232"/>
                  </a:lnTo>
                  <a:lnTo>
                    <a:pt x="14049" y="13033"/>
                  </a:lnTo>
                  <a:lnTo>
                    <a:pt x="14060" y="12826"/>
                  </a:lnTo>
                  <a:lnTo>
                    <a:pt x="14060" y="3269"/>
                  </a:lnTo>
                  <a:lnTo>
                    <a:pt x="14049" y="3062"/>
                  </a:lnTo>
                  <a:lnTo>
                    <a:pt x="14018" y="2862"/>
                  </a:lnTo>
                  <a:lnTo>
                    <a:pt x="13967" y="2670"/>
                  </a:lnTo>
                  <a:lnTo>
                    <a:pt x="13897" y="2484"/>
                  </a:lnTo>
                  <a:lnTo>
                    <a:pt x="13808" y="2305"/>
                  </a:lnTo>
                  <a:lnTo>
                    <a:pt x="13701" y="2134"/>
                  </a:lnTo>
                  <a:lnTo>
                    <a:pt x="13578" y="1969"/>
                  </a:lnTo>
                  <a:lnTo>
                    <a:pt x="13437" y="1811"/>
                  </a:lnTo>
                  <a:lnTo>
                    <a:pt x="13282" y="1660"/>
                  </a:lnTo>
                  <a:lnTo>
                    <a:pt x="13112" y="1515"/>
                  </a:lnTo>
                  <a:lnTo>
                    <a:pt x="12927" y="1378"/>
                  </a:lnTo>
                  <a:lnTo>
                    <a:pt x="12728" y="1247"/>
                  </a:lnTo>
                  <a:lnTo>
                    <a:pt x="12517" y="1124"/>
                  </a:lnTo>
                  <a:lnTo>
                    <a:pt x="12294" y="1007"/>
                  </a:lnTo>
                  <a:lnTo>
                    <a:pt x="12059" y="896"/>
                  </a:lnTo>
                  <a:lnTo>
                    <a:pt x="11814" y="792"/>
                  </a:lnTo>
                  <a:lnTo>
                    <a:pt x="11559" y="695"/>
                  </a:lnTo>
                  <a:lnTo>
                    <a:pt x="11295" y="604"/>
                  </a:lnTo>
                  <a:lnTo>
                    <a:pt x="11023" y="520"/>
                  </a:lnTo>
                  <a:lnTo>
                    <a:pt x="10742" y="442"/>
                  </a:lnTo>
                  <a:lnTo>
                    <a:pt x="10455" y="370"/>
                  </a:lnTo>
                  <a:lnTo>
                    <a:pt x="10160" y="306"/>
                  </a:lnTo>
                  <a:lnTo>
                    <a:pt x="9861" y="247"/>
                  </a:lnTo>
                  <a:lnTo>
                    <a:pt x="9557" y="195"/>
                  </a:lnTo>
                  <a:lnTo>
                    <a:pt x="9248" y="149"/>
                  </a:lnTo>
                  <a:lnTo>
                    <a:pt x="8936" y="110"/>
                  </a:lnTo>
                  <a:lnTo>
                    <a:pt x="8621" y="75"/>
                  </a:lnTo>
                  <a:lnTo>
                    <a:pt x="8304" y="48"/>
                  </a:lnTo>
                  <a:lnTo>
                    <a:pt x="7986" y="27"/>
                  </a:lnTo>
                  <a:lnTo>
                    <a:pt x="7667" y="12"/>
                  </a:lnTo>
                  <a:lnTo>
                    <a:pt x="7348" y="3"/>
                  </a:lnTo>
                  <a:lnTo>
                    <a:pt x="703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0" name="Freeform 194"/>
            <p:cNvSpPr>
              <a:spLocks/>
            </p:cNvSpPr>
            <p:nvPr/>
          </p:nvSpPr>
          <p:spPr bwMode="auto">
            <a:xfrm>
              <a:off x="2479676" y="4692650"/>
              <a:ext cx="42863" cy="42863"/>
            </a:xfrm>
            <a:custGeom>
              <a:avLst/>
              <a:gdLst>
                <a:gd name="T0" fmla="*/ 554 w 1004"/>
                <a:gd name="T1" fmla="*/ 1003 h 1006"/>
                <a:gd name="T2" fmla="*/ 628 w 1004"/>
                <a:gd name="T3" fmla="*/ 990 h 1006"/>
                <a:gd name="T4" fmla="*/ 698 w 1004"/>
                <a:gd name="T5" fmla="*/ 967 h 1006"/>
                <a:gd name="T6" fmla="*/ 762 w 1004"/>
                <a:gd name="T7" fmla="*/ 934 h 1006"/>
                <a:gd name="T8" fmla="*/ 822 w 1004"/>
                <a:gd name="T9" fmla="*/ 891 h 1006"/>
                <a:gd name="T10" fmla="*/ 874 w 1004"/>
                <a:gd name="T11" fmla="*/ 841 h 1006"/>
                <a:gd name="T12" fmla="*/ 919 w 1004"/>
                <a:gd name="T13" fmla="*/ 785 h 1006"/>
                <a:gd name="T14" fmla="*/ 955 w 1004"/>
                <a:gd name="T15" fmla="*/ 721 h 1006"/>
                <a:gd name="T16" fmla="*/ 981 w 1004"/>
                <a:gd name="T17" fmla="*/ 653 h 1006"/>
                <a:gd name="T18" fmla="*/ 998 w 1004"/>
                <a:gd name="T19" fmla="*/ 580 h 1006"/>
                <a:gd name="T20" fmla="*/ 1004 w 1004"/>
                <a:gd name="T21" fmla="*/ 503 h 1006"/>
                <a:gd name="T22" fmla="*/ 998 w 1004"/>
                <a:gd name="T23" fmla="*/ 427 h 1006"/>
                <a:gd name="T24" fmla="*/ 981 w 1004"/>
                <a:gd name="T25" fmla="*/ 353 h 1006"/>
                <a:gd name="T26" fmla="*/ 955 w 1004"/>
                <a:gd name="T27" fmla="*/ 285 h 1006"/>
                <a:gd name="T28" fmla="*/ 919 w 1004"/>
                <a:gd name="T29" fmla="*/ 222 h 1006"/>
                <a:gd name="T30" fmla="*/ 874 w 1004"/>
                <a:gd name="T31" fmla="*/ 165 h 1006"/>
                <a:gd name="T32" fmla="*/ 822 w 1004"/>
                <a:gd name="T33" fmla="*/ 115 h 1006"/>
                <a:gd name="T34" fmla="*/ 762 w 1004"/>
                <a:gd name="T35" fmla="*/ 73 h 1006"/>
                <a:gd name="T36" fmla="*/ 698 w 1004"/>
                <a:gd name="T37" fmla="*/ 39 h 1006"/>
                <a:gd name="T38" fmla="*/ 628 w 1004"/>
                <a:gd name="T39" fmla="*/ 16 h 1006"/>
                <a:gd name="T40" fmla="*/ 554 w 1004"/>
                <a:gd name="T41" fmla="*/ 3 h 1006"/>
                <a:gd name="T42" fmla="*/ 476 w 1004"/>
                <a:gd name="T43" fmla="*/ 1 h 1006"/>
                <a:gd name="T44" fmla="*/ 401 w 1004"/>
                <a:gd name="T45" fmla="*/ 10 h 1006"/>
                <a:gd name="T46" fmla="*/ 330 w 1004"/>
                <a:gd name="T47" fmla="*/ 30 h 1006"/>
                <a:gd name="T48" fmla="*/ 262 w 1004"/>
                <a:gd name="T49" fmla="*/ 61 h 1006"/>
                <a:gd name="T50" fmla="*/ 202 w 1004"/>
                <a:gd name="T51" fmla="*/ 100 h 1006"/>
                <a:gd name="T52" fmla="*/ 147 w 1004"/>
                <a:gd name="T53" fmla="*/ 147 h 1006"/>
                <a:gd name="T54" fmla="*/ 100 w 1004"/>
                <a:gd name="T55" fmla="*/ 202 h 1006"/>
                <a:gd name="T56" fmla="*/ 60 w 1004"/>
                <a:gd name="T57" fmla="*/ 263 h 1006"/>
                <a:gd name="T58" fmla="*/ 30 w 1004"/>
                <a:gd name="T59" fmla="*/ 330 h 1006"/>
                <a:gd name="T60" fmla="*/ 10 w 1004"/>
                <a:gd name="T61" fmla="*/ 402 h 1006"/>
                <a:gd name="T62" fmla="*/ 1 w 1004"/>
                <a:gd name="T63" fmla="*/ 477 h 1006"/>
                <a:gd name="T64" fmla="*/ 3 w 1004"/>
                <a:gd name="T65" fmla="*/ 554 h 1006"/>
                <a:gd name="T66" fmla="*/ 16 w 1004"/>
                <a:gd name="T67" fmla="*/ 629 h 1006"/>
                <a:gd name="T68" fmla="*/ 39 w 1004"/>
                <a:gd name="T69" fmla="*/ 699 h 1006"/>
                <a:gd name="T70" fmla="*/ 72 w 1004"/>
                <a:gd name="T71" fmla="*/ 764 h 1006"/>
                <a:gd name="T72" fmla="*/ 115 w 1004"/>
                <a:gd name="T73" fmla="*/ 823 h 1006"/>
                <a:gd name="T74" fmla="*/ 165 w 1004"/>
                <a:gd name="T75" fmla="*/ 875 h 1006"/>
                <a:gd name="T76" fmla="*/ 221 w 1004"/>
                <a:gd name="T77" fmla="*/ 921 h 1006"/>
                <a:gd name="T78" fmla="*/ 284 w 1004"/>
                <a:gd name="T79" fmla="*/ 957 h 1006"/>
                <a:gd name="T80" fmla="*/ 353 w 1004"/>
                <a:gd name="T81" fmla="*/ 984 h 1006"/>
                <a:gd name="T82" fmla="*/ 426 w 1004"/>
                <a:gd name="T83" fmla="*/ 1000 h 1006"/>
                <a:gd name="T84" fmla="*/ 502 w 1004"/>
                <a:gd name="T85" fmla="*/ 1006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4" h="1006">
                  <a:moveTo>
                    <a:pt x="502" y="1006"/>
                  </a:moveTo>
                  <a:lnTo>
                    <a:pt x="528" y="1005"/>
                  </a:lnTo>
                  <a:lnTo>
                    <a:pt x="554" y="1003"/>
                  </a:lnTo>
                  <a:lnTo>
                    <a:pt x="579" y="1000"/>
                  </a:lnTo>
                  <a:lnTo>
                    <a:pt x="604" y="996"/>
                  </a:lnTo>
                  <a:lnTo>
                    <a:pt x="628" y="990"/>
                  </a:lnTo>
                  <a:lnTo>
                    <a:pt x="652" y="984"/>
                  </a:lnTo>
                  <a:lnTo>
                    <a:pt x="675" y="976"/>
                  </a:lnTo>
                  <a:lnTo>
                    <a:pt x="698" y="967"/>
                  </a:lnTo>
                  <a:lnTo>
                    <a:pt x="720" y="957"/>
                  </a:lnTo>
                  <a:lnTo>
                    <a:pt x="741" y="946"/>
                  </a:lnTo>
                  <a:lnTo>
                    <a:pt x="762" y="934"/>
                  </a:lnTo>
                  <a:lnTo>
                    <a:pt x="783" y="921"/>
                  </a:lnTo>
                  <a:lnTo>
                    <a:pt x="803" y="907"/>
                  </a:lnTo>
                  <a:lnTo>
                    <a:pt x="822" y="891"/>
                  </a:lnTo>
                  <a:lnTo>
                    <a:pt x="840" y="875"/>
                  </a:lnTo>
                  <a:lnTo>
                    <a:pt x="858" y="859"/>
                  </a:lnTo>
                  <a:lnTo>
                    <a:pt x="874" y="841"/>
                  </a:lnTo>
                  <a:lnTo>
                    <a:pt x="890" y="823"/>
                  </a:lnTo>
                  <a:lnTo>
                    <a:pt x="905" y="804"/>
                  </a:lnTo>
                  <a:lnTo>
                    <a:pt x="919" y="785"/>
                  </a:lnTo>
                  <a:lnTo>
                    <a:pt x="932" y="764"/>
                  </a:lnTo>
                  <a:lnTo>
                    <a:pt x="944" y="743"/>
                  </a:lnTo>
                  <a:lnTo>
                    <a:pt x="955" y="721"/>
                  </a:lnTo>
                  <a:lnTo>
                    <a:pt x="965" y="699"/>
                  </a:lnTo>
                  <a:lnTo>
                    <a:pt x="974" y="676"/>
                  </a:lnTo>
                  <a:lnTo>
                    <a:pt x="981" y="653"/>
                  </a:lnTo>
                  <a:lnTo>
                    <a:pt x="988" y="629"/>
                  </a:lnTo>
                  <a:lnTo>
                    <a:pt x="994" y="605"/>
                  </a:lnTo>
                  <a:lnTo>
                    <a:pt x="998" y="580"/>
                  </a:lnTo>
                  <a:lnTo>
                    <a:pt x="1001" y="554"/>
                  </a:lnTo>
                  <a:lnTo>
                    <a:pt x="1003" y="529"/>
                  </a:lnTo>
                  <a:lnTo>
                    <a:pt x="1004" y="503"/>
                  </a:lnTo>
                  <a:lnTo>
                    <a:pt x="1003" y="477"/>
                  </a:lnTo>
                  <a:lnTo>
                    <a:pt x="1001" y="452"/>
                  </a:lnTo>
                  <a:lnTo>
                    <a:pt x="998" y="427"/>
                  </a:lnTo>
                  <a:lnTo>
                    <a:pt x="994" y="402"/>
                  </a:lnTo>
                  <a:lnTo>
                    <a:pt x="988" y="377"/>
                  </a:lnTo>
                  <a:lnTo>
                    <a:pt x="981" y="353"/>
                  </a:lnTo>
                  <a:lnTo>
                    <a:pt x="974" y="330"/>
                  </a:lnTo>
                  <a:lnTo>
                    <a:pt x="965" y="307"/>
                  </a:lnTo>
                  <a:lnTo>
                    <a:pt x="955" y="285"/>
                  </a:lnTo>
                  <a:lnTo>
                    <a:pt x="944" y="263"/>
                  </a:lnTo>
                  <a:lnTo>
                    <a:pt x="932" y="243"/>
                  </a:lnTo>
                  <a:lnTo>
                    <a:pt x="919" y="222"/>
                  </a:lnTo>
                  <a:lnTo>
                    <a:pt x="905" y="202"/>
                  </a:lnTo>
                  <a:lnTo>
                    <a:pt x="890" y="183"/>
                  </a:lnTo>
                  <a:lnTo>
                    <a:pt x="874" y="165"/>
                  </a:lnTo>
                  <a:lnTo>
                    <a:pt x="858" y="147"/>
                  </a:lnTo>
                  <a:lnTo>
                    <a:pt x="840" y="131"/>
                  </a:lnTo>
                  <a:lnTo>
                    <a:pt x="822" y="115"/>
                  </a:lnTo>
                  <a:lnTo>
                    <a:pt x="803" y="100"/>
                  </a:lnTo>
                  <a:lnTo>
                    <a:pt x="783" y="86"/>
                  </a:lnTo>
                  <a:lnTo>
                    <a:pt x="762" y="73"/>
                  </a:lnTo>
                  <a:lnTo>
                    <a:pt x="741" y="61"/>
                  </a:lnTo>
                  <a:lnTo>
                    <a:pt x="720" y="50"/>
                  </a:lnTo>
                  <a:lnTo>
                    <a:pt x="698" y="39"/>
                  </a:lnTo>
                  <a:lnTo>
                    <a:pt x="675" y="30"/>
                  </a:lnTo>
                  <a:lnTo>
                    <a:pt x="652" y="22"/>
                  </a:lnTo>
                  <a:lnTo>
                    <a:pt x="628" y="16"/>
                  </a:lnTo>
                  <a:lnTo>
                    <a:pt x="604" y="10"/>
                  </a:lnTo>
                  <a:lnTo>
                    <a:pt x="579" y="6"/>
                  </a:lnTo>
                  <a:lnTo>
                    <a:pt x="554" y="3"/>
                  </a:lnTo>
                  <a:lnTo>
                    <a:pt x="528" y="1"/>
                  </a:lnTo>
                  <a:lnTo>
                    <a:pt x="502" y="0"/>
                  </a:lnTo>
                  <a:lnTo>
                    <a:pt x="476" y="1"/>
                  </a:lnTo>
                  <a:lnTo>
                    <a:pt x="451" y="3"/>
                  </a:lnTo>
                  <a:lnTo>
                    <a:pt x="426" y="6"/>
                  </a:lnTo>
                  <a:lnTo>
                    <a:pt x="401" y="10"/>
                  </a:lnTo>
                  <a:lnTo>
                    <a:pt x="377" y="16"/>
                  </a:lnTo>
                  <a:lnTo>
                    <a:pt x="353" y="22"/>
                  </a:lnTo>
                  <a:lnTo>
                    <a:pt x="330" y="30"/>
                  </a:lnTo>
                  <a:lnTo>
                    <a:pt x="306" y="39"/>
                  </a:lnTo>
                  <a:lnTo>
                    <a:pt x="284" y="50"/>
                  </a:lnTo>
                  <a:lnTo>
                    <a:pt x="262" y="61"/>
                  </a:lnTo>
                  <a:lnTo>
                    <a:pt x="242" y="73"/>
                  </a:lnTo>
                  <a:lnTo>
                    <a:pt x="221" y="86"/>
                  </a:lnTo>
                  <a:lnTo>
                    <a:pt x="202" y="100"/>
                  </a:lnTo>
                  <a:lnTo>
                    <a:pt x="183" y="115"/>
                  </a:lnTo>
                  <a:lnTo>
                    <a:pt x="165" y="131"/>
                  </a:lnTo>
                  <a:lnTo>
                    <a:pt x="147" y="147"/>
                  </a:lnTo>
                  <a:lnTo>
                    <a:pt x="131" y="165"/>
                  </a:lnTo>
                  <a:lnTo>
                    <a:pt x="115" y="183"/>
                  </a:lnTo>
                  <a:lnTo>
                    <a:pt x="100" y="202"/>
                  </a:lnTo>
                  <a:lnTo>
                    <a:pt x="86" y="222"/>
                  </a:lnTo>
                  <a:lnTo>
                    <a:pt x="72" y="243"/>
                  </a:lnTo>
                  <a:lnTo>
                    <a:pt x="60" y="263"/>
                  </a:lnTo>
                  <a:lnTo>
                    <a:pt x="49" y="285"/>
                  </a:lnTo>
                  <a:lnTo>
                    <a:pt x="39" y="307"/>
                  </a:lnTo>
                  <a:lnTo>
                    <a:pt x="30" y="330"/>
                  </a:lnTo>
                  <a:lnTo>
                    <a:pt x="22" y="353"/>
                  </a:lnTo>
                  <a:lnTo>
                    <a:pt x="16" y="377"/>
                  </a:lnTo>
                  <a:lnTo>
                    <a:pt x="10" y="402"/>
                  </a:lnTo>
                  <a:lnTo>
                    <a:pt x="6" y="427"/>
                  </a:lnTo>
                  <a:lnTo>
                    <a:pt x="3" y="452"/>
                  </a:lnTo>
                  <a:lnTo>
                    <a:pt x="1" y="477"/>
                  </a:lnTo>
                  <a:lnTo>
                    <a:pt x="0" y="503"/>
                  </a:lnTo>
                  <a:lnTo>
                    <a:pt x="1" y="529"/>
                  </a:lnTo>
                  <a:lnTo>
                    <a:pt x="3" y="554"/>
                  </a:lnTo>
                  <a:lnTo>
                    <a:pt x="6" y="580"/>
                  </a:lnTo>
                  <a:lnTo>
                    <a:pt x="10" y="605"/>
                  </a:lnTo>
                  <a:lnTo>
                    <a:pt x="16" y="629"/>
                  </a:lnTo>
                  <a:lnTo>
                    <a:pt x="22" y="653"/>
                  </a:lnTo>
                  <a:lnTo>
                    <a:pt x="30" y="676"/>
                  </a:lnTo>
                  <a:lnTo>
                    <a:pt x="39" y="699"/>
                  </a:lnTo>
                  <a:lnTo>
                    <a:pt x="49" y="721"/>
                  </a:lnTo>
                  <a:lnTo>
                    <a:pt x="60" y="743"/>
                  </a:lnTo>
                  <a:lnTo>
                    <a:pt x="72" y="764"/>
                  </a:lnTo>
                  <a:lnTo>
                    <a:pt x="86" y="785"/>
                  </a:lnTo>
                  <a:lnTo>
                    <a:pt x="100" y="804"/>
                  </a:lnTo>
                  <a:lnTo>
                    <a:pt x="115" y="823"/>
                  </a:lnTo>
                  <a:lnTo>
                    <a:pt x="131" y="841"/>
                  </a:lnTo>
                  <a:lnTo>
                    <a:pt x="147" y="859"/>
                  </a:lnTo>
                  <a:lnTo>
                    <a:pt x="165" y="875"/>
                  </a:lnTo>
                  <a:lnTo>
                    <a:pt x="183" y="891"/>
                  </a:lnTo>
                  <a:lnTo>
                    <a:pt x="202" y="907"/>
                  </a:lnTo>
                  <a:lnTo>
                    <a:pt x="221" y="921"/>
                  </a:lnTo>
                  <a:lnTo>
                    <a:pt x="242" y="934"/>
                  </a:lnTo>
                  <a:lnTo>
                    <a:pt x="262" y="946"/>
                  </a:lnTo>
                  <a:lnTo>
                    <a:pt x="284" y="957"/>
                  </a:lnTo>
                  <a:lnTo>
                    <a:pt x="306" y="967"/>
                  </a:lnTo>
                  <a:lnTo>
                    <a:pt x="330" y="976"/>
                  </a:lnTo>
                  <a:lnTo>
                    <a:pt x="353" y="984"/>
                  </a:lnTo>
                  <a:lnTo>
                    <a:pt x="377" y="990"/>
                  </a:lnTo>
                  <a:lnTo>
                    <a:pt x="401" y="996"/>
                  </a:lnTo>
                  <a:lnTo>
                    <a:pt x="426" y="1000"/>
                  </a:lnTo>
                  <a:lnTo>
                    <a:pt x="451" y="1003"/>
                  </a:lnTo>
                  <a:lnTo>
                    <a:pt x="476" y="1005"/>
                  </a:lnTo>
                  <a:lnTo>
                    <a:pt x="502" y="100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1" name="Freeform 195"/>
            <p:cNvSpPr>
              <a:spLocks/>
            </p:cNvSpPr>
            <p:nvPr/>
          </p:nvSpPr>
          <p:spPr bwMode="auto">
            <a:xfrm>
              <a:off x="2479676" y="4562475"/>
              <a:ext cx="42863" cy="42863"/>
            </a:xfrm>
            <a:custGeom>
              <a:avLst/>
              <a:gdLst>
                <a:gd name="T0" fmla="*/ 554 w 1004"/>
                <a:gd name="T1" fmla="*/ 1003 h 1006"/>
                <a:gd name="T2" fmla="*/ 628 w 1004"/>
                <a:gd name="T3" fmla="*/ 990 h 1006"/>
                <a:gd name="T4" fmla="*/ 698 w 1004"/>
                <a:gd name="T5" fmla="*/ 967 h 1006"/>
                <a:gd name="T6" fmla="*/ 762 w 1004"/>
                <a:gd name="T7" fmla="*/ 934 h 1006"/>
                <a:gd name="T8" fmla="*/ 822 w 1004"/>
                <a:gd name="T9" fmla="*/ 892 h 1006"/>
                <a:gd name="T10" fmla="*/ 874 w 1004"/>
                <a:gd name="T11" fmla="*/ 841 h 1006"/>
                <a:gd name="T12" fmla="*/ 919 w 1004"/>
                <a:gd name="T13" fmla="*/ 785 h 1006"/>
                <a:gd name="T14" fmla="*/ 955 w 1004"/>
                <a:gd name="T15" fmla="*/ 722 h 1006"/>
                <a:gd name="T16" fmla="*/ 981 w 1004"/>
                <a:gd name="T17" fmla="*/ 653 h 1006"/>
                <a:gd name="T18" fmla="*/ 998 w 1004"/>
                <a:gd name="T19" fmla="*/ 580 h 1006"/>
                <a:gd name="T20" fmla="*/ 1004 w 1004"/>
                <a:gd name="T21" fmla="*/ 503 h 1006"/>
                <a:gd name="T22" fmla="*/ 998 w 1004"/>
                <a:gd name="T23" fmla="*/ 427 h 1006"/>
                <a:gd name="T24" fmla="*/ 981 w 1004"/>
                <a:gd name="T25" fmla="*/ 353 h 1006"/>
                <a:gd name="T26" fmla="*/ 955 w 1004"/>
                <a:gd name="T27" fmla="*/ 285 h 1006"/>
                <a:gd name="T28" fmla="*/ 919 w 1004"/>
                <a:gd name="T29" fmla="*/ 222 h 1006"/>
                <a:gd name="T30" fmla="*/ 874 w 1004"/>
                <a:gd name="T31" fmla="*/ 165 h 1006"/>
                <a:gd name="T32" fmla="*/ 822 w 1004"/>
                <a:gd name="T33" fmla="*/ 115 h 1006"/>
                <a:gd name="T34" fmla="*/ 762 w 1004"/>
                <a:gd name="T35" fmla="*/ 73 h 1006"/>
                <a:gd name="T36" fmla="*/ 698 w 1004"/>
                <a:gd name="T37" fmla="*/ 40 h 1006"/>
                <a:gd name="T38" fmla="*/ 628 w 1004"/>
                <a:gd name="T39" fmla="*/ 17 h 1006"/>
                <a:gd name="T40" fmla="*/ 554 w 1004"/>
                <a:gd name="T41" fmla="*/ 3 h 1006"/>
                <a:gd name="T42" fmla="*/ 476 w 1004"/>
                <a:gd name="T43" fmla="*/ 1 h 1006"/>
                <a:gd name="T44" fmla="*/ 401 w 1004"/>
                <a:gd name="T45" fmla="*/ 10 h 1006"/>
                <a:gd name="T46" fmla="*/ 330 w 1004"/>
                <a:gd name="T47" fmla="*/ 31 h 1006"/>
                <a:gd name="T48" fmla="*/ 262 w 1004"/>
                <a:gd name="T49" fmla="*/ 61 h 1006"/>
                <a:gd name="T50" fmla="*/ 202 w 1004"/>
                <a:gd name="T51" fmla="*/ 100 h 1006"/>
                <a:gd name="T52" fmla="*/ 147 w 1004"/>
                <a:gd name="T53" fmla="*/ 147 h 1006"/>
                <a:gd name="T54" fmla="*/ 100 w 1004"/>
                <a:gd name="T55" fmla="*/ 203 h 1006"/>
                <a:gd name="T56" fmla="*/ 60 w 1004"/>
                <a:gd name="T57" fmla="*/ 263 h 1006"/>
                <a:gd name="T58" fmla="*/ 30 w 1004"/>
                <a:gd name="T59" fmla="*/ 330 h 1006"/>
                <a:gd name="T60" fmla="*/ 10 w 1004"/>
                <a:gd name="T61" fmla="*/ 402 h 1006"/>
                <a:gd name="T62" fmla="*/ 1 w 1004"/>
                <a:gd name="T63" fmla="*/ 477 h 1006"/>
                <a:gd name="T64" fmla="*/ 3 w 1004"/>
                <a:gd name="T65" fmla="*/ 555 h 1006"/>
                <a:gd name="T66" fmla="*/ 16 w 1004"/>
                <a:gd name="T67" fmla="*/ 629 h 1006"/>
                <a:gd name="T68" fmla="*/ 39 w 1004"/>
                <a:gd name="T69" fmla="*/ 700 h 1006"/>
                <a:gd name="T70" fmla="*/ 72 w 1004"/>
                <a:gd name="T71" fmla="*/ 764 h 1006"/>
                <a:gd name="T72" fmla="*/ 115 w 1004"/>
                <a:gd name="T73" fmla="*/ 823 h 1006"/>
                <a:gd name="T74" fmla="*/ 165 w 1004"/>
                <a:gd name="T75" fmla="*/ 876 h 1006"/>
                <a:gd name="T76" fmla="*/ 221 w 1004"/>
                <a:gd name="T77" fmla="*/ 921 h 1006"/>
                <a:gd name="T78" fmla="*/ 284 w 1004"/>
                <a:gd name="T79" fmla="*/ 957 h 1006"/>
                <a:gd name="T80" fmla="*/ 353 w 1004"/>
                <a:gd name="T81" fmla="*/ 983 h 1006"/>
                <a:gd name="T82" fmla="*/ 426 w 1004"/>
                <a:gd name="T83" fmla="*/ 1000 h 1006"/>
                <a:gd name="T84" fmla="*/ 502 w 1004"/>
                <a:gd name="T85" fmla="*/ 1006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4" h="1006">
                  <a:moveTo>
                    <a:pt x="502" y="1006"/>
                  </a:moveTo>
                  <a:lnTo>
                    <a:pt x="528" y="1005"/>
                  </a:lnTo>
                  <a:lnTo>
                    <a:pt x="554" y="1003"/>
                  </a:lnTo>
                  <a:lnTo>
                    <a:pt x="579" y="1000"/>
                  </a:lnTo>
                  <a:lnTo>
                    <a:pt x="604" y="996"/>
                  </a:lnTo>
                  <a:lnTo>
                    <a:pt x="628" y="990"/>
                  </a:lnTo>
                  <a:lnTo>
                    <a:pt x="652" y="983"/>
                  </a:lnTo>
                  <a:lnTo>
                    <a:pt x="675" y="976"/>
                  </a:lnTo>
                  <a:lnTo>
                    <a:pt x="698" y="967"/>
                  </a:lnTo>
                  <a:lnTo>
                    <a:pt x="720" y="957"/>
                  </a:lnTo>
                  <a:lnTo>
                    <a:pt x="741" y="946"/>
                  </a:lnTo>
                  <a:lnTo>
                    <a:pt x="762" y="934"/>
                  </a:lnTo>
                  <a:lnTo>
                    <a:pt x="783" y="921"/>
                  </a:lnTo>
                  <a:lnTo>
                    <a:pt x="803" y="907"/>
                  </a:lnTo>
                  <a:lnTo>
                    <a:pt x="822" y="892"/>
                  </a:lnTo>
                  <a:lnTo>
                    <a:pt x="840" y="876"/>
                  </a:lnTo>
                  <a:lnTo>
                    <a:pt x="858" y="859"/>
                  </a:lnTo>
                  <a:lnTo>
                    <a:pt x="874" y="841"/>
                  </a:lnTo>
                  <a:lnTo>
                    <a:pt x="890" y="823"/>
                  </a:lnTo>
                  <a:lnTo>
                    <a:pt x="905" y="804"/>
                  </a:lnTo>
                  <a:lnTo>
                    <a:pt x="919" y="785"/>
                  </a:lnTo>
                  <a:lnTo>
                    <a:pt x="932" y="764"/>
                  </a:lnTo>
                  <a:lnTo>
                    <a:pt x="944" y="743"/>
                  </a:lnTo>
                  <a:lnTo>
                    <a:pt x="955" y="722"/>
                  </a:lnTo>
                  <a:lnTo>
                    <a:pt x="965" y="700"/>
                  </a:lnTo>
                  <a:lnTo>
                    <a:pt x="974" y="676"/>
                  </a:lnTo>
                  <a:lnTo>
                    <a:pt x="981" y="653"/>
                  </a:lnTo>
                  <a:lnTo>
                    <a:pt x="988" y="629"/>
                  </a:lnTo>
                  <a:lnTo>
                    <a:pt x="994" y="605"/>
                  </a:lnTo>
                  <a:lnTo>
                    <a:pt x="998" y="580"/>
                  </a:lnTo>
                  <a:lnTo>
                    <a:pt x="1001" y="555"/>
                  </a:lnTo>
                  <a:lnTo>
                    <a:pt x="1003" y="530"/>
                  </a:lnTo>
                  <a:lnTo>
                    <a:pt x="1004" y="503"/>
                  </a:lnTo>
                  <a:lnTo>
                    <a:pt x="1003" y="477"/>
                  </a:lnTo>
                  <a:lnTo>
                    <a:pt x="1001" y="452"/>
                  </a:lnTo>
                  <a:lnTo>
                    <a:pt x="998" y="427"/>
                  </a:lnTo>
                  <a:lnTo>
                    <a:pt x="994" y="402"/>
                  </a:lnTo>
                  <a:lnTo>
                    <a:pt x="988" y="378"/>
                  </a:lnTo>
                  <a:lnTo>
                    <a:pt x="981" y="353"/>
                  </a:lnTo>
                  <a:lnTo>
                    <a:pt x="974" y="330"/>
                  </a:lnTo>
                  <a:lnTo>
                    <a:pt x="965" y="307"/>
                  </a:lnTo>
                  <a:lnTo>
                    <a:pt x="955" y="285"/>
                  </a:lnTo>
                  <a:lnTo>
                    <a:pt x="944" y="263"/>
                  </a:lnTo>
                  <a:lnTo>
                    <a:pt x="932" y="243"/>
                  </a:lnTo>
                  <a:lnTo>
                    <a:pt x="919" y="222"/>
                  </a:lnTo>
                  <a:lnTo>
                    <a:pt x="905" y="203"/>
                  </a:lnTo>
                  <a:lnTo>
                    <a:pt x="890" y="183"/>
                  </a:lnTo>
                  <a:lnTo>
                    <a:pt x="874" y="165"/>
                  </a:lnTo>
                  <a:lnTo>
                    <a:pt x="858" y="147"/>
                  </a:lnTo>
                  <a:lnTo>
                    <a:pt x="840" y="131"/>
                  </a:lnTo>
                  <a:lnTo>
                    <a:pt x="822" y="115"/>
                  </a:lnTo>
                  <a:lnTo>
                    <a:pt x="803" y="100"/>
                  </a:lnTo>
                  <a:lnTo>
                    <a:pt x="783" y="86"/>
                  </a:lnTo>
                  <a:lnTo>
                    <a:pt x="762" y="73"/>
                  </a:lnTo>
                  <a:lnTo>
                    <a:pt x="741" y="61"/>
                  </a:lnTo>
                  <a:lnTo>
                    <a:pt x="720" y="50"/>
                  </a:lnTo>
                  <a:lnTo>
                    <a:pt x="698" y="40"/>
                  </a:lnTo>
                  <a:lnTo>
                    <a:pt x="675" y="31"/>
                  </a:lnTo>
                  <a:lnTo>
                    <a:pt x="652" y="23"/>
                  </a:lnTo>
                  <a:lnTo>
                    <a:pt x="628" y="17"/>
                  </a:lnTo>
                  <a:lnTo>
                    <a:pt x="604" y="10"/>
                  </a:lnTo>
                  <a:lnTo>
                    <a:pt x="579" y="6"/>
                  </a:lnTo>
                  <a:lnTo>
                    <a:pt x="554" y="3"/>
                  </a:lnTo>
                  <a:lnTo>
                    <a:pt x="528" y="1"/>
                  </a:lnTo>
                  <a:lnTo>
                    <a:pt x="502" y="0"/>
                  </a:lnTo>
                  <a:lnTo>
                    <a:pt x="476" y="1"/>
                  </a:lnTo>
                  <a:lnTo>
                    <a:pt x="451" y="3"/>
                  </a:lnTo>
                  <a:lnTo>
                    <a:pt x="426" y="6"/>
                  </a:lnTo>
                  <a:lnTo>
                    <a:pt x="401" y="10"/>
                  </a:lnTo>
                  <a:lnTo>
                    <a:pt x="377" y="17"/>
                  </a:lnTo>
                  <a:lnTo>
                    <a:pt x="353" y="23"/>
                  </a:lnTo>
                  <a:lnTo>
                    <a:pt x="330" y="31"/>
                  </a:lnTo>
                  <a:lnTo>
                    <a:pt x="306" y="40"/>
                  </a:lnTo>
                  <a:lnTo>
                    <a:pt x="284" y="50"/>
                  </a:lnTo>
                  <a:lnTo>
                    <a:pt x="262" y="61"/>
                  </a:lnTo>
                  <a:lnTo>
                    <a:pt x="242" y="73"/>
                  </a:lnTo>
                  <a:lnTo>
                    <a:pt x="221" y="86"/>
                  </a:lnTo>
                  <a:lnTo>
                    <a:pt x="202" y="100"/>
                  </a:lnTo>
                  <a:lnTo>
                    <a:pt x="183" y="115"/>
                  </a:lnTo>
                  <a:lnTo>
                    <a:pt x="165" y="131"/>
                  </a:lnTo>
                  <a:lnTo>
                    <a:pt x="147" y="147"/>
                  </a:lnTo>
                  <a:lnTo>
                    <a:pt x="131" y="165"/>
                  </a:lnTo>
                  <a:lnTo>
                    <a:pt x="115" y="183"/>
                  </a:lnTo>
                  <a:lnTo>
                    <a:pt x="100" y="203"/>
                  </a:lnTo>
                  <a:lnTo>
                    <a:pt x="86" y="222"/>
                  </a:lnTo>
                  <a:lnTo>
                    <a:pt x="72" y="243"/>
                  </a:lnTo>
                  <a:lnTo>
                    <a:pt x="60" y="263"/>
                  </a:lnTo>
                  <a:lnTo>
                    <a:pt x="49" y="285"/>
                  </a:lnTo>
                  <a:lnTo>
                    <a:pt x="39" y="307"/>
                  </a:lnTo>
                  <a:lnTo>
                    <a:pt x="30" y="330"/>
                  </a:lnTo>
                  <a:lnTo>
                    <a:pt x="22" y="353"/>
                  </a:lnTo>
                  <a:lnTo>
                    <a:pt x="16" y="378"/>
                  </a:lnTo>
                  <a:lnTo>
                    <a:pt x="10" y="402"/>
                  </a:lnTo>
                  <a:lnTo>
                    <a:pt x="6" y="427"/>
                  </a:lnTo>
                  <a:lnTo>
                    <a:pt x="3" y="452"/>
                  </a:lnTo>
                  <a:lnTo>
                    <a:pt x="1" y="477"/>
                  </a:lnTo>
                  <a:lnTo>
                    <a:pt x="0" y="503"/>
                  </a:lnTo>
                  <a:lnTo>
                    <a:pt x="1" y="530"/>
                  </a:lnTo>
                  <a:lnTo>
                    <a:pt x="3" y="555"/>
                  </a:lnTo>
                  <a:lnTo>
                    <a:pt x="6" y="580"/>
                  </a:lnTo>
                  <a:lnTo>
                    <a:pt x="10" y="605"/>
                  </a:lnTo>
                  <a:lnTo>
                    <a:pt x="16" y="629"/>
                  </a:lnTo>
                  <a:lnTo>
                    <a:pt x="22" y="653"/>
                  </a:lnTo>
                  <a:lnTo>
                    <a:pt x="30" y="676"/>
                  </a:lnTo>
                  <a:lnTo>
                    <a:pt x="39" y="700"/>
                  </a:lnTo>
                  <a:lnTo>
                    <a:pt x="49" y="722"/>
                  </a:lnTo>
                  <a:lnTo>
                    <a:pt x="60" y="743"/>
                  </a:lnTo>
                  <a:lnTo>
                    <a:pt x="72" y="764"/>
                  </a:lnTo>
                  <a:lnTo>
                    <a:pt x="86" y="785"/>
                  </a:lnTo>
                  <a:lnTo>
                    <a:pt x="100" y="804"/>
                  </a:lnTo>
                  <a:lnTo>
                    <a:pt x="115" y="823"/>
                  </a:lnTo>
                  <a:lnTo>
                    <a:pt x="131" y="841"/>
                  </a:lnTo>
                  <a:lnTo>
                    <a:pt x="147" y="859"/>
                  </a:lnTo>
                  <a:lnTo>
                    <a:pt x="165" y="876"/>
                  </a:lnTo>
                  <a:lnTo>
                    <a:pt x="183" y="892"/>
                  </a:lnTo>
                  <a:lnTo>
                    <a:pt x="202" y="907"/>
                  </a:lnTo>
                  <a:lnTo>
                    <a:pt x="221" y="921"/>
                  </a:lnTo>
                  <a:lnTo>
                    <a:pt x="242" y="934"/>
                  </a:lnTo>
                  <a:lnTo>
                    <a:pt x="262" y="946"/>
                  </a:lnTo>
                  <a:lnTo>
                    <a:pt x="284" y="957"/>
                  </a:lnTo>
                  <a:lnTo>
                    <a:pt x="306" y="967"/>
                  </a:lnTo>
                  <a:lnTo>
                    <a:pt x="330" y="976"/>
                  </a:lnTo>
                  <a:lnTo>
                    <a:pt x="353" y="983"/>
                  </a:lnTo>
                  <a:lnTo>
                    <a:pt x="377" y="990"/>
                  </a:lnTo>
                  <a:lnTo>
                    <a:pt x="401" y="996"/>
                  </a:lnTo>
                  <a:lnTo>
                    <a:pt x="426" y="1000"/>
                  </a:lnTo>
                  <a:lnTo>
                    <a:pt x="451" y="1003"/>
                  </a:lnTo>
                  <a:lnTo>
                    <a:pt x="476" y="1005"/>
                  </a:lnTo>
                  <a:lnTo>
                    <a:pt x="502" y="100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2" name="Freeform 196"/>
            <p:cNvSpPr>
              <a:spLocks/>
            </p:cNvSpPr>
            <p:nvPr/>
          </p:nvSpPr>
          <p:spPr bwMode="auto">
            <a:xfrm>
              <a:off x="2479676" y="4433888"/>
              <a:ext cx="42863" cy="42863"/>
            </a:xfrm>
            <a:custGeom>
              <a:avLst/>
              <a:gdLst>
                <a:gd name="T0" fmla="*/ 554 w 1004"/>
                <a:gd name="T1" fmla="*/ 1003 h 1006"/>
                <a:gd name="T2" fmla="*/ 628 w 1004"/>
                <a:gd name="T3" fmla="*/ 989 h 1006"/>
                <a:gd name="T4" fmla="*/ 698 w 1004"/>
                <a:gd name="T5" fmla="*/ 966 h 1006"/>
                <a:gd name="T6" fmla="*/ 762 w 1004"/>
                <a:gd name="T7" fmla="*/ 933 h 1006"/>
                <a:gd name="T8" fmla="*/ 822 w 1004"/>
                <a:gd name="T9" fmla="*/ 891 h 1006"/>
                <a:gd name="T10" fmla="*/ 874 w 1004"/>
                <a:gd name="T11" fmla="*/ 841 h 1006"/>
                <a:gd name="T12" fmla="*/ 919 w 1004"/>
                <a:gd name="T13" fmla="*/ 784 h 1006"/>
                <a:gd name="T14" fmla="*/ 955 w 1004"/>
                <a:gd name="T15" fmla="*/ 721 h 1006"/>
                <a:gd name="T16" fmla="*/ 981 w 1004"/>
                <a:gd name="T17" fmla="*/ 652 h 1006"/>
                <a:gd name="T18" fmla="*/ 998 w 1004"/>
                <a:gd name="T19" fmla="*/ 579 h 1006"/>
                <a:gd name="T20" fmla="*/ 1004 w 1004"/>
                <a:gd name="T21" fmla="*/ 503 h 1006"/>
                <a:gd name="T22" fmla="*/ 998 w 1004"/>
                <a:gd name="T23" fmla="*/ 426 h 1006"/>
                <a:gd name="T24" fmla="*/ 981 w 1004"/>
                <a:gd name="T25" fmla="*/ 353 h 1006"/>
                <a:gd name="T26" fmla="*/ 955 w 1004"/>
                <a:gd name="T27" fmla="*/ 284 h 1006"/>
                <a:gd name="T28" fmla="*/ 919 w 1004"/>
                <a:gd name="T29" fmla="*/ 221 h 1006"/>
                <a:gd name="T30" fmla="*/ 874 w 1004"/>
                <a:gd name="T31" fmla="*/ 165 h 1006"/>
                <a:gd name="T32" fmla="*/ 822 w 1004"/>
                <a:gd name="T33" fmla="*/ 114 h 1006"/>
                <a:gd name="T34" fmla="*/ 762 w 1004"/>
                <a:gd name="T35" fmla="*/ 72 h 1006"/>
                <a:gd name="T36" fmla="*/ 698 w 1004"/>
                <a:gd name="T37" fmla="*/ 39 h 1006"/>
                <a:gd name="T38" fmla="*/ 628 w 1004"/>
                <a:gd name="T39" fmla="*/ 16 h 1006"/>
                <a:gd name="T40" fmla="*/ 554 w 1004"/>
                <a:gd name="T41" fmla="*/ 3 h 1006"/>
                <a:gd name="T42" fmla="*/ 476 w 1004"/>
                <a:gd name="T43" fmla="*/ 1 h 1006"/>
                <a:gd name="T44" fmla="*/ 401 w 1004"/>
                <a:gd name="T45" fmla="*/ 10 h 1006"/>
                <a:gd name="T46" fmla="*/ 330 w 1004"/>
                <a:gd name="T47" fmla="*/ 30 h 1006"/>
                <a:gd name="T48" fmla="*/ 262 w 1004"/>
                <a:gd name="T49" fmla="*/ 60 h 1006"/>
                <a:gd name="T50" fmla="*/ 202 w 1004"/>
                <a:gd name="T51" fmla="*/ 99 h 1006"/>
                <a:gd name="T52" fmla="*/ 147 w 1004"/>
                <a:gd name="T53" fmla="*/ 146 h 1006"/>
                <a:gd name="T54" fmla="*/ 100 w 1004"/>
                <a:gd name="T55" fmla="*/ 202 h 1006"/>
                <a:gd name="T56" fmla="*/ 60 w 1004"/>
                <a:gd name="T57" fmla="*/ 263 h 1006"/>
                <a:gd name="T58" fmla="*/ 30 w 1004"/>
                <a:gd name="T59" fmla="*/ 330 h 1006"/>
                <a:gd name="T60" fmla="*/ 10 w 1004"/>
                <a:gd name="T61" fmla="*/ 401 h 1006"/>
                <a:gd name="T62" fmla="*/ 1 w 1004"/>
                <a:gd name="T63" fmla="*/ 476 h 1006"/>
                <a:gd name="T64" fmla="*/ 3 w 1004"/>
                <a:gd name="T65" fmla="*/ 554 h 1006"/>
                <a:gd name="T66" fmla="*/ 16 w 1004"/>
                <a:gd name="T67" fmla="*/ 628 h 1006"/>
                <a:gd name="T68" fmla="*/ 39 w 1004"/>
                <a:gd name="T69" fmla="*/ 699 h 1006"/>
                <a:gd name="T70" fmla="*/ 72 w 1004"/>
                <a:gd name="T71" fmla="*/ 763 h 1006"/>
                <a:gd name="T72" fmla="*/ 115 w 1004"/>
                <a:gd name="T73" fmla="*/ 822 h 1006"/>
                <a:gd name="T74" fmla="*/ 165 w 1004"/>
                <a:gd name="T75" fmla="*/ 875 h 1006"/>
                <a:gd name="T76" fmla="*/ 221 w 1004"/>
                <a:gd name="T77" fmla="*/ 920 h 1006"/>
                <a:gd name="T78" fmla="*/ 284 w 1004"/>
                <a:gd name="T79" fmla="*/ 956 h 1006"/>
                <a:gd name="T80" fmla="*/ 353 w 1004"/>
                <a:gd name="T81" fmla="*/ 983 h 1006"/>
                <a:gd name="T82" fmla="*/ 426 w 1004"/>
                <a:gd name="T83" fmla="*/ 999 h 1006"/>
                <a:gd name="T84" fmla="*/ 502 w 1004"/>
                <a:gd name="T85" fmla="*/ 1006 h 1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04" h="1006">
                  <a:moveTo>
                    <a:pt x="502" y="1006"/>
                  </a:moveTo>
                  <a:lnTo>
                    <a:pt x="528" y="1005"/>
                  </a:lnTo>
                  <a:lnTo>
                    <a:pt x="554" y="1003"/>
                  </a:lnTo>
                  <a:lnTo>
                    <a:pt x="579" y="999"/>
                  </a:lnTo>
                  <a:lnTo>
                    <a:pt x="604" y="995"/>
                  </a:lnTo>
                  <a:lnTo>
                    <a:pt x="628" y="989"/>
                  </a:lnTo>
                  <a:lnTo>
                    <a:pt x="652" y="983"/>
                  </a:lnTo>
                  <a:lnTo>
                    <a:pt x="675" y="975"/>
                  </a:lnTo>
                  <a:lnTo>
                    <a:pt x="698" y="966"/>
                  </a:lnTo>
                  <a:lnTo>
                    <a:pt x="720" y="956"/>
                  </a:lnTo>
                  <a:lnTo>
                    <a:pt x="741" y="945"/>
                  </a:lnTo>
                  <a:lnTo>
                    <a:pt x="762" y="933"/>
                  </a:lnTo>
                  <a:lnTo>
                    <a:pt x="783" y="920"/>
                  </a:lnTo>
                  <a:lnTo>
                    <a:pt x="803" y="906"/>
                  </a:lnTo>
                  <a:lnTo>
                    <a:pt x="822" y="891"/>
                  </a:lnTo>
                  <a:lnTo>
                    <a:pt x="840" y="875"/>
                  </a:lnTo>
                  <a:lnTo>
                    <a:pt x="858" y="859"/>
                  </a:lnTo>
                  <a:lnTo>
                    <a:pt x="874" y="841"/>
                  </a:lnTo>
                  <a:lnTo>
                    <a:pt x="890" y="822"/>
                  </a:lnTo>
                  <a:lnTo>
                    <a:pt x="905" y="803"/>
                  </a:lnTo>
                  <a:lnTo>
                    <a:pt x="919" y="784"/>
                  </a:lnTo>
                  <a:lnTo>
                    <a:pt x="932" y="763"/>
                  </a:lnTo>
                  <a:lnTo>
                    <a:pt x="944" y="743"/>
                  </a:lnTo>
                  <a:lnTo>
                    <a:pt x="955" y="721"/>
                  </a:lnTo>
                  <a:lnTo>
                    <a:pt x="965" y="699"/>
                  </a:lnTo>
                  <a:lnTo>
                    <a:pt x="974" y="676"/>
                  </a:lnTo>
                  <a:lnTo>
                    <a:pt x="981" y="652"/>
                  </a:lnTo>
                  <a:lnTo>
                    <a:pt x="988" y="628"/>
                  </a:lnTo>
                  <a:lnTo>
                    <a:pt x="994" y="604"/>
                  </a:lnTo>
                  <a:lnTo>
                    <a:pt x="998" y="579"/>
                  </a:lnTo>
                  <a:lnTo>
                    <a:pt x="1001" y="554"/>
                  </a:lnTo>
                  <a:lnTo>
                    <a:pt x="1003" y="529"/>
                  </a:lnTo>
                  <a:lnTo>
                    <a:pt x="1004" y="503"/>
                  </a:lnTo>
                  <a:lnTo>
                    <a:pt x="1003" y="476"/>
                  </a:lnTo>
                  <a:lnTo>
                    <a:pt x="1001" y="451"/>
                  </a:lnTo>
                  <a:lnTo>
                    <a:pt x="998" y="426"/>
                  </a:lnTo>
                  <a:lnTo>
                    <a:pt x="994" y="401"/>
                  </a:lnTo>
                  <a:lnTo>
                    <a:pt x="988" y="377"/>
                  </a:lnTo>
                  <a:lnTo>
                    <a:pt x="981" y="353"/>
                  </a:lnTo>
                  <a:lnTo>
                    <a:pt x="974" y="330"/>
                  </a:lnTo>
                  <a:lnTo>
                    <a:pt x="965" y="306"/>
                  </a:lnTo>
                  <a:lnTo>
                    <a:pt x="955" y="284"/>
                  </a:lnTo>
                  <a:lnTo>
                    <a:pt x="944" y="263"/>
                  </a:lnTo>
                  <a:lnTo>
                    <a:pt x="932" y="242"/>
                  </a:lnTo>
                  <a:lnTo>
                    <a:pt x="919" y="221"/>
                  </a:lnTo>
                  <a:lnTo>
                    <a:pt x="905" y="202"/>
                  </a:lnTo>
                  <a:lnTo>
                    <a:pt x="890" y="183"/>
                  </a:lnTo>
                  <a:lnTo>
                    <a:pt x="874" y="165"/>
                  </a:lnTo>
                  <a:lnTo>
                    <a:pt x="858" y="146"/>
                  </a:lnTo>
                  <a:lnTo>
                    <a:pt x="840" y="130"/>
                  </a:lnTo>
                  <a:lnTo>
                    <a:pt x="822" y="114"/>
                  </a:lnTo>
                  <a:lnTo>
                    <a:pt x="803" y="99"/>
                  </a:lnTo>
                  <a:lnTo>
                    <a:pt x="783" y="85"/>
                  </a:lnTo>
                  <a:lnTo>
                    <a:pt x="762" y="72"/>
                  </a:lnTo>
                  <a:lnTo>
                    <a:pt x="741" y="60"/>
                  </a:lnTo>
                  <a:lnTo>
                    <a:pt x="720" y="49"/>
                  </a:lnTo>
                  <a:lnTo>
                    <a:pt x="698" y="39"/>
                  </a:lnTo>
                  <a:lnTo>
                    <a:pt x="675" y="30"/>
                  </a:lnTo>
                  <a:lnTo>
                    <a:pt x="652" y="22"/>
                  </a:lnTo>
                  <a:lnTo>
                    <a:pt x="628" y="16"/>
                  </a:lnTo>
                  <a:lnTo>
                    <a:pt x="604" y="10"/>
                  </a:lnTo>
                  <a:lnTo>
                    <a:pt x="579" y="6"/>
                  </a:lnTo>
                  <a:lnTo>
                    <a:pt x="554" y="3"/>
                  </a:lnTo>
                  <a:lnTo>
                    <a:pt x="528" y="1"/>
                  </a:lnTo>
                  <a:lnTo>
                    <a:pt x="502" y="0"/>
                  </a:lnTo>
                  <a:lnTo>
                    <a:pt x="476" y="1"/>
                  </a:lnTo>
                  <a:lnTo>
                    <a:pt x="451" y="3"/>
                  </a:lnTo>
                  <a:lnTo>
                    <a:pt x="426" y="6"/>
                  </a:lnTo>
                  <a:lnTo>
                    <a:pt x="401" y="10"/>
                  </a:lnTo>
                  <a:lnTo>
                    <a:pt x="377" y="16"/>
                  </a:lnTo>
                  <a:lnTo>
                    <a:pt x="353" y="22"/>
                  </a:lnTo>
                  <a:lnTo>
                    <a:pt x="330" y="30"/>
                  </a:lnTo>
                  <a:lnTo>
                    <a:pt x="306" y="39"/>
                  </a:lnTo>
                  <a:lnTo>
                    <a:pt x="284" y="49"/>
                  </a:lnTo>
                  <a:lnTo>
                    <a:pt x="262" y="60"/>
                  </a:lnTo>
                  <a:lnTo>
                    <a:pt x="242" y="72"/>
                  </a:lnTo>
                  <a:lnTo>
                    <a:pt x="221" y="85"/>
                  </a:lnTo>
                  <a:lnTo>
                    <a:pt x="202" y="99"/>
                  </a:lnTo>
                  <a:lnTo>
                    <a:pt x="183" y="114"/>
                  </a:lnTo>
                  <a:lnTo>
                    <a:pt x="165" y="130"/>
                  </a:lnTo>
                  <a:lnTo>
                    <a:pt x="147" y="146"/>
                  </a:lnTo>
                  <a:lnTo>
                    <a:pt x="131" y="165"/>
                  </a:lnTo>
                  <a:lnTo>
                    <a:pt x="115" y="183"/>
                  </a:lnTo>
                  <a:lnTo>
                    <a:pt x="100" y="202"/>
                  </a:lnTo>
                  <a:lnTo>
                    <a:pt x="86" y="221"/>
                  </a:lnTo>
                  <a:lnTo>
                    <a:pt x="72" y="242"/>
                  </a:lnTo>
                  <a:lnTo>
                    <a:pt x="60" y="263"/>
                  </a:lnTo>
                  <a:lnTo>
                    <a:pt x="49" y="284"/>
                  </a:lnTo>
                  <a:lnTo>
                    <a:pt x="39" y="306"/>
                  </a:lnTo>
                  <a:lnTo>
                    <a:pt x="30" y="330"/>
                  </a:lnTo>
                  <a:lnTo>
                    <a:pt x="22" y="353"/>
                  </a:lnTo>
                  <a:lnTo>
                    <a:pt x="16" y="377"/>
                  </a:lnTo>
                  <a:lnTo>
                    <a:pt x="10" y="401"/>
                  </a:lnTo>
                  <a:lnTo>
                    <a:pt x="6" y="426"/>
                  </a:lnTo>
                  <a:lnTo>
                    <a:pt x="3" y="451"/>
                  </a:lnTo>
                  <a:lnTo>
                    <a:pt x="1" y="476"/>
                  </a:lnTo>
                  <a:lnTo>
                    <a:pt x="0" y="503"/>
                  </a:lnTo>
                  <a:lnTo>
                    <a:pt x="1" y="529"/>
                  </a:lnTo>
                  <a:lnTo>
                    <a:pt x="3" y="554"/>
                  </a:lnTo>
                  <a:lnTo>
                    <a:pt x="6" y="579"/>
                  </a:lnTo>
                  <a:lnTo>
                    <a:pt x="10" y="604"/>
                  </a:lnTo>
                  <a:lnTo>
                    <a:pt x="16" y="628"/>
                  </a:lnTo>
                  <a:lnTo>
                    <a:pt x="22" y="652"/>
                  </a:lnTo>
                  <a:lnTo>
                    <a:pt x="30" y="676"/>
                  </a:lnTo>
                  <a:lnTo>
                    <a:pt x="39" y="699"/>
                  </a:lnTo>
                  <a:lnTo>
                    <a:pt x="49" y="721"/>
                  </a:lnTo>
                  <a:lnTo>
                    <a:pt x="60" y="743"/>
                  </a:lnTo>
                  <a:lnTo>
                    <a:pt x="72" y="763"/>
                  </a:lnTo>
                  <a:lnTo>
                    <a:pt x="86" y="784"/>
                  </a:lnTo>
                  <a:lnTo>
                    <a:pt x="100" y="803"/>
                  </a:lnTo>
                  <a:lnTo>
                    <a:pt x="115" y="822"/>
                  </a:lnTo>
                  <a:lnTo>
                    <a:pt x="131" y="841"/>
                  </a:lnTo>
                  <a:lnTo>
                    <a:pt x="147" y="859"/>
                  </a:lnTo>
                  <a:lnTo>
                    <a:pt x="165" y="875"/>
                  </a:lnTo>
                  <a:lnTo>
                    <a:pt x="183" y="891"/>
                  </a:lnTo>
                  <a:lnTo>
                    <a:pt x="202" y="906"/>
                  </a:lnTo>
                  <a:lnTo>
                    <a:pt x="221" y="920"/>
                  </a:lnTo>
                  <a:lnTo>
                    <a:pt x="242" y="933"/>
                  </a:lnTo>
                  <a:lnTo>
                    <a:pt x="262" y="945"/>
                  </a:lnTo>
                  <a:lnTo>
                    <a:pt x="284" y="956"/>
                  </a:lnTo>
                  <a:lnTo>
                    <a:pt x="306" y="966"/>
                  </a:lnTo>
                  <a:lnTo>
                    <a:pt x="330" y="975"/>
                  </a:lnTo>
                  <a:lnTo>
                    <a:pt x="353" y="983"/>
                  </a:lnTo>
                  <a:lnTo>
                    <a:pt x="377" y="989"/>
                  </a:lnTo>
                  <a:lnTo>
                    <a:pt x="401" y="995"/>
                  </a:lnTo>
                  <a:lnTo>
                    <a:pt x="426" y="999"/>
                  </a:lnTo>
                  <a:lnTo>
                    <a:pt x="451" y="1003"/>
                  </a:lnTo>
                  <a:lnTo>
                    <a:pt x="476" y="1005"/>
                  </a:lnTo>
                  <a:lnTo>
                    <a:pt x="502" y="100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33" name="Group 32"/>
          <p:cNvGrpSpPr/>
          <p:nvPr/>
        </p:nvGrpSpPr>
        <p:grpSpPr>
          <a:xfrm>
            <a:off x="6805762" y="2234991"/>
            <a:ext cx="320363" cy="319628"/>
            <a:chOff x="2790825" y="4152900"/>
            <a:chExt cx="692150" cy="690563"/>
          </a:xfrm>
          <a:solidFill>
            <a:schemeClr val="accent1"/>
          </a:solidFill>
        </p:grpSpPr>
        <p:sp>
          <p:nvSpPr>
            <p:cNvPr id="34" name="Freeform 200"/>
            <p:cNvSpPr>
              <a:spLocks noEditPoints="1"/>
            </p:cNvSpPr>
            <p:nvPr/>
          </p:nvSpPr>
          <p:spPr bwMode="auto">
            <a:xfrm>
              <a:off x="2790825" y="4152900"/>
              <a:ext cx="692150" cy="690563"/>
            </a:xfrm>
            <a:custGeom>
              <a:avLst/>
              <a:gdLst>
                <a:gd name="T0" fmla="*/ 3529 w 16132"/>
                <a:gd name="T1" fmla="*/ 12574 h 16095"/>
                <a:gd name="T2" fmla="*/ 1156 w 16132"/>
                <a:gd name="T3" fmla="*/ 9639 h 16095"/>
                <a:gd name="T4" fmla="*/ 3459 w 16132"/>
                <a:gd name="T5" fmla="*/ 6841 h 16095"/>
                <a:gd name="T6" fmla="*/ 6612 w 16132"/>
                <a:gd name="T7" fmla="*/ 4902 h 16095"/>
                <a:gd name="T8" fmla="*/ 9339 w 16132"/>
                <a:gd name="T9" fmla="*/ 2534 h 16095"/>
                <a:gd name="T10" fmla="*/ 11655 w 16132"/>
                <a:gd name="T11" fmla="*/ 2575 h 16095"/>
                <a:gd name="T12" fmla="*/ 14497 w 16132"/>
                <a:gd name="T13" fmla="*/ 5410 h 16095"/>
                <a:gd name="T14" fmla="*/ 13598 w 16132"/>
                <a:gd name="T15" fmla="*/ 8480 h 16095"/>
                <a:gd name="T16" fmla="*/ 10587 w 16132"/>
                <a:gd name="T17" fmla="*/ 10562 h 16095"/>
                <a:gd name="T18" fmla="*/ 7575 w 16132"/>
                <a:gd name="T19" fmla="*/ 12645 h 16095"/>
                <a:gd name="T20" fmla="*/ 10795 w 16132"/>
                <a:gd name="T21" fmla="*/ 295 h 16095"/>
                <a:gd name="T22" fmla="*/ 10560 w 16132"/>
                <a:gd name="T23" fmla="*/ 121 h 16095"/>
                <a:gd name="T24" fmla="*/ 10290 w 16132"/>
                <a:gd name="T25" fmla="*/ 22 h 16095"/>
                <a:gd name="T26" fmla="*/ 10002 w 16132"/>
                <a:gd name="T27" fmla="*/ 3 h 16095"/>
                <a:gd name="T28" fmla="*/ 9708 w 16132"/>
                <a:gd name="T29" fmla="*/ 71 h 16095"/>
                <a:gd name="T30" fmla="*/ 9445 w 16132"/>
                <a:gd name="T31" fmla="*/ 226 h 16095"/>
                <a:gd name="T32" fmla="*/ 9253 w 16132"/>
                <a:gd name="T33" fmla="*/ 434 h 16095"/>
                <a:gd name="T34" fmla="*/ 9129 w 16132"/>
                <a:gd name="T35" fmla="*/ 679 h 16095"/>
                <a:gd name="T36" fmla="*/ 8916 w 16132"/>
                <a:gd name="T37" fmla="*/ 1244 h 16095"/>
                <a:gd name="T38" fmla="*/ 8610 w 16132"/>
                <a:gd name="T39" fmla="*/ 1810 h 16095"/>
                <a:gd name="T40" fmla="*/ 8220 w 16132"/>
                <a:gd name="T41" fmla="*/ 2338 h 16095"/>
                <a:gd name="T42" fmla="*/ 7686 w 16132"/>
                <a:gd name="T43" fmla="*/ 2886 h 16095"/>
                <a:gd name="T44" fmla="*/ 6944 w 16132"/>
                <a:gd name="T45" fmla="*/ 3480 h 16095"/>
                <a:gd name="T46" fmla="*/ 6121 w 16132"/>
                <a:gd name="T47" fmla="*/ 4023 h 16095"/>
                <a:gd name="T48" fmla="*/ 4611 w 16132"/>
                <a:gd name="T49" fmla="*/ 4912 h 16095"/>
                <a:gd name="T50" fmla="*/ 3435 w 16132"/>
                <a:gd name="T51" fmla="*/ 5632 h 16095"/>
                <a:gd name="T52" fmla="*/ 2514 w 16132"/>
                <a:gd name="T53" fmla="*/ 6295 h 16095"/>
                <a:gd name="T54" fmla="*/ 1677 w 16132"/>
                <a:gd name="T55" fmla="*/ 7047 h 16095"/>
                <a:gd name="T56" fmla="*/ 1059 w 16132"/>
                <a:gd name="T57" fmla="*/ 7768 h 16095"/>
                <a:gd name="T58" fmla="*/ 561 w 16132"/>
                <a:gd name="T59" fmla="*/ 8540 h 16095"/>
                <a:gd name="T60" fmla="*/ 178 w 16132"/>
                <a:gd name="T61" fmla="*/ 9371 h 16095"/>
                <a:gd name="T62" fmla="*/ 8 w 16132"/>
                <a:gd name="T63" fmla="*/ 9931 h 16095"/>
                <a:gd name="T64" fmla="*/ 16 w 16132"/>
                <a:gd name="T65" fmla="*/ 10235 h 16095"/>
                <a:gd name="T66" fmla="*/ 113 w 16132"/>
                <a:gd name="T67" fmla="*/ 10522 h 16095"/>
                <a:gd name="T68" fmla="*/ 295 w 16132"/>
                <a:gd name="T69" fmla="*/ 10771 h 16095"/>
                <a:gd name="T70" fmla="*/ 5543 w 16132"/>
                <a:gd name="T71" fmla="*/ 15959 h 16095"/>
                <a:gd name="T72" fmla="*/ 5811 w 16132"/>
                <a:gd name="T73" fmla="*/ 16066 h 16095"/>
                <a:gd name="T74" fmla="*/ 6098 w 16132"/>
                <a:gd name="T75" fmla="*/ 16094 h 16095"/>
                <a:gd name="T76" fmla="*/ 6391 w 16132"/>
                <a:gd name="T77" fmla="*/ 16036 h 16095"/>
                <a:gd name="T78" fmla="*/ 6660 w 16132"/>
                <a:gd name="T79" fmla="*/ 15890 h 16095"/>
                <a:gd name="T80" fmla="*/ 6861 w 16132"/>
                <a:gd name="T81" fmla="*/ 15686 h 16095"/>
                <a:gd name="T82" fmla="*/ 6992 w 16132"/>
                <a:gd name="T83" fmla="*/ 15445 h 16095"/>
                <a:gd name="T84" fmla="*/ 7187 w 16132"/>
                <a:gd name="T85" fmla="*/ 14915 h 16095"/>
                <a:gd name="T86" fmla="*/ 7483 w 16132"/>
                <a:gd name="T87" fmla="*/ 14346 h 16095"/>
                <a:gd name="T88" fmla="*/ 7864 w 16132"/>
                <a:gd name="T89" fmla="*/ 13814 h 16095"/>
                <a:gd name="T90" fmla="*/ 8370 w 16132"/>
                <a:gd name="T91" fmla="*/ 13278 h 16095"/>
                <a:gd name="T92" fmla="*/ 9101 w 16132"/>
                <a:gd name="T93" fmla="*/ 12678 h 16095"/>
                <a:gd name="T94" fmla="*/ 9917 w 16132"/>
                <a:gd name="T95" fmla="*/ 12131 h 16095"/>
                <a:gd name="T96" fmla="*/ 11308 w 16132"/>
                <a:gd name="T97" fmla="*/ 11309 h 16095"/>
                <a:gd name="T98" fmla="*/ 12591 w 16132"/>
                <a:gd name="T99" fmla="*/ 10530 h 16095"/>
                <a:gd name="T100" fmla="*/ 13519 w 16132"/>
                <a:gd name="T101" fmla="*/ 9876 h 16095"/>
                <a:gd name="T102" fmla="*/ 14379 w 16132"/>
                <a:gd name="T103" fmla="*/ 9125 h 16095"/>
                <a:gd name="T104" fmla="*/ 15011 w 16132"/>
                <a:gd name="T105" fmla="*/ 8410 h 16095"/>
                <a:gd name="T106" fmla="*/ 15522 w 16132"/>
                <a:gd name="T107" fmla="*/ 7643 h 16095"/>
                <a:gd name="T108" fmla="*/ 15916 w 16132"/>
                <a:gd name="T109" fmla="*/ 6818 h 16095"/>
                <a:gd name="T110" fmla="*/ 16119 w 16132"/>
                <a:gd name="T111" fmla="*/ 6198 h 16095"/>
                <a:gd name="T112" fmla="*/ 16122 w 16132"/>
                <a:gd name="T113" fmla="*/ 5893 h 16095"/>
                <a:gd name="T114" fmla="*/ 16034 w 16132"/>
                <a:gd name="T115" fmla="*/ 5603 h 16095"/>
                <a:gd name="T116" fmla="*/ 15861 w 16132"/>
                <a:gd name="T117" fmla="*/ 5350 h 16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32" h="16095">
                  <a:moveTo>
                    <a:pt x="6050" y="15089"/>
                  </a:moveTo>
                  <a:lnTo>
                    <a:pt x="5736" y="14776"/>
                  </a:lnTo>
                  <a:lnTo>
                    <a:pt x="5422" y="14463"/>
                  </a:lnTo>
                  <a:lnTo>
                    <a:pt x="5108" y="14150"/>
                  </a:lnTo>
                  <a:lnTo>
                    <a:pt x="4792" y="13835"/>
                  </a:lnTo>
                  <a:lnTo>
                    <a:pt x="4477" y="13520"/>
                  </a:lnTo>
                  <a:lnTo>
                    <a:pt x="4161" y="13205"/>
                  </a:lnTo>
                  <a:lnTo>
                    <a:pt x="3844" y="12889"/>
                  </a:lnTo>
                  <a:lnTo>
                    <a:pt x="3529" y="12574"/>
                  </a:lnTo>
                  <a:lnTo>
                    <a:pt x="3213" y="12258"/>
                  </a:lnTo>
                  <a:lnTo>
                    <a:pt x="2897" y="11943"/>
                  </a:lnTo>
                  <a:lnTo>
                    <a:pt x="2581" y="11629"/>
                  </a:lnTo>
                  <a:lnTo>
                    <a:pt x="2266" y="11314"/>
                  </a:lnTo>
                  <a:lnTo>
                    <a:pt x="1950" y="10999"/>
                  </a:lnTo>
                  <a:lnTo>
                    <a:pt x="1635" y="10685"/>
                  </a:lnTo>
                  <a:lnTo>
                    <a:pt x="1322" y="10372"/>
                  </a:lnTo>
                  <a:lnTo>
                    <a:pt x="1008" y="10059"/>
                  </a:lnTo>
                  <a:lnTo>
                    <a:pt x="1156" y="9639"/>
                  </a:lnTo>
                  <a:lnTo>
                    <a:pt x="1330" y="9246"/>
                  </a:lnTo>
                  <a:lnTo>
                    <a:pt x="1529" y="8877"/>
                  </a:lnTo>
                  <a:lnTo>
                    <a:pt x="1750" y="8531"/>
                  </a:lnTo>
                  <a:lnTo>
                    <a:pt x="1993" y="8206"/>
                  </a:lnTo>
                  <a:lnTo>
                    <a:pt x="2254" y="7902"/>
                  </a:lnTo>
                  <a:lnTo>
                    <a:pt x="2534" y="7615"/>
                  </a:lnTo>
                  <a:lnTo>
                    <a:pt x="2829" y="7343"/>
                  </a:lnTo>
                  <a:lnTo>
                    <a:pt x="3138" y="7086"/>
                  </a:lnTo>
                  <a:lnTo>
                    <a:pt x="3459" y="6841"/>
                  </a:lnTo>
                  <a:lnTo>
                    <a:pt x="3791" y="6607"/>
                  </a:lnTo>
                  <a:lnTo>
                    <a:pt x="4131" y="6382"/>
                  </a:lnTo>
                  <a:lnTo>
                    <a:pt x="4479" y="6162"/>
                  </a:lnTo>
                  <a:lnTo>
                    <a:pt x="4832" y="5950"/>
                  </a:lnTo>
                  <a:lnTo>
                    <a:pt x="5187" y="5740"/>
                  </a:lnTo>
                  <a:lnTo>
                    <a:pt x="5545" y="5533"/>
                  </a:lnTo>
                  <a:lnTo>
                    <a:pt x="5903" y="5324"/>
                  </a:lnTo>
                  <a:lnTo>
                    <a:pt x="6259" y="5115"/>
                  </a:lnTo>
                  <a:lnTo>
                    <a:pt x="6612" y="4902"/>
                  </a:lnTo>
                  <a:lnTo>
                    <a:pt x="6960" y="4684"/>
                  </a:lnTo>
                  <a:lnTo>
                    <a:pt x="7300" y="4458"/>
                  </a:lnTo>
                  <a:lnTo>
                    <a:pt x="7631" y="4224"/>
                  </a:lnTo>
                  <a:lnTo>
                    <a:pt x="7953" y="3979"/>
                  </a:lnTo>
                  <a:lnTo>
                    <a:pt x="8262" y="3722"/>
                  </a:lnTo>
                  <a:lnTo>
                    <a:pt x="8557" y="3450"/>
                  </a:lnTo>
                  <a:lnTo>
                    <a:pt x="8835" y="3164"/>
                  </a:lnTo>
                  <a:lnTo>
                    <a:pt x="9097" y="2858"/>
                  </a:lnTo>
                  <a:lnTo>
                    <a:pt x="9339" y="2534"/>
                  </a:lnTo>
                  <a:lnTo>
                    <a:pt x="9561" y="2188"/>
                  </a:lnTo>
                  <a:lnTo>
                    <a:pt x="9760" y="1820"/>
                  </a:lnTo>
                  <a:lnTo>
                    <a:pt x="9934" y="1425"/>
                  </a:lnTo>
                  <a:lnTo>
                    <a:pt x="10083" y="1006"/>
                  </a:lnTo>
                  <a:lnTo>
                    <a:pt x="10396" y="1319"/>
                  </a:lnTo>
                  <a:lnTo>
                    <a:pt x="10710" y="1632"/>
                  </a:lnTo>
                  <a:lnTo>
                    <a:pt x="11024" y="1945"/>
                  </a:lnTo>
                  <a:lnTo>
                    <a:pt x="11340" y="2260"/>
                  </a:lnTo>
                  <a:lnTo>
                    <a:pt x="11655" y="2575"/>
                  </a:lnTo>
                  <a:lnTo>
                    <a:pt x="11971" y="2890"/>
                  </a:lnTo>
                  <a:lnTo>
                    <a:pt x="12288" y="3205"/>
                  </a:lnTo>
                  <a:lnTo>
                    <a:pt x="12603" y="3521"/>
                  </a:lnTo>
                  <a:lnTo>
                    <a:pt x="12920" y="3836"/>
                  </a:lnTo>
                  <a:lnTo>
                    <a:pt x="13235" y="4152"/>
                  </a:lnTo>
                  <a:lnTo>
                    <a:pt x="13551" y="4466"/>
                  </a:lnTo>
                  <a:lnTo>
                    <a:pt x="13866" y="4781"/>
                  </a:lnTo>
                  <a:lnTo>
                    <a:pt x="14182" y="5095"/>
                  </a:lnTo>
                  <a:lnTo>
                    <a:pt x="14497" y="5410"/>
                  </a:lnTo>
                  <a:lnTo>
                    <a:pt x="14810" y="5723"/>
                  </a:lnTo>
                  <a:lnTo>
                    <a:pt x="15124" y="6036"/>
                  </a:lnTo>
                  <a:lnTo>
                    <a:pt x="14977" y="6455"/>
                  </a:lnTo>
                  <a:lnTo>
                    <a:pt x="14802" y="6848"/>
                  </a:lnTo>
                  <a:lnTo>
                    <a:pt x="14603" y="7218"/>
                  </a:lnTo>
                  <a:lnTo>
                    <a:pt x="14382" y="7564"/>
                  </a:lnTo>
                  <a:lnTo>
                    <a:pt x="14139" y="7888"/>
                  </a:lnTo>
                  <a:lnTo>
                    <a:pt x="13878" y="8192"/>
                  </a:lnTo>
                  <a:lnTo>
                    <a:pt x="13598" y="8480"/>
                  </a:lnTo>
                  <a:lnTo>
                    <a:pt x="13303" y="8752"/>
                  </a:lnTo>
                  <a:lnTo>
                    <a:pt x="12994" y="9008"/>
                  </a:lnTo>
                  <a:lnTo>
                    <a:pt x="12673" y="9254"/>
                  </a:lnTo>
                  <a:lnTo>
                    <a:pt x="12341" y="9488"/>
                  </a:lnTo>
                  <a:lnTo>
                    <a:pt x="12001" y="9713"/>
                  </a:lnTo>
                  <a:lnTo>
                    <a:pt x="11653" y="9932"/>
                  </a:lnTo>
                  <a:lnTo>
                    <a:pt x="11300" y="10145"/>
                  </a:lnTo>
                  <a:lnTo>
                    <a:pt x="10945" y="10354"/>
                  </a:lnTo>
                  <a:lnTo>
                    <a:pt x="10587" y="10562"/>
                  </a:lnTo>
                  <a:lnTo>
                    <a:pt x="10229" y="10770"/>
                  </a:lnTo>
                  <a:lnTo>
                    <a:pt x="9873" y="10980"/>
                  </a:lnTo>
                  <a:lnTo>
                    <a:pt x="9520" y="11192"/>
                  </a:lnTo>
                  <a:lnTo>
                    <a:pt x="9173" y="11410"/>
                  </a:lnTo>
                  <a:lnTo>
                    <a:pt x="8832" y="11637"/>
                  </a:lnTo>
                  <a:lnTo>
                    <a:pt x="8501" y="11871"/>
                  </a:lnTo>
                  <a:lnTo>
                    <a:pt x="8179" y="12116"/>
                  </a:lnTo>
                  <a:lnTo>
                    <a:pt x="7870" y="12373"/>
                  </a:lnTo>
                  <a:lnTo>
                    <a:pt x="7575" y="12645"/>
                  </a:lnTo>
                  <a:lnTo>
                    <a:pt x="7297" y="12931"/>
                  </a:lnTo>
                  <a:lnTo>
                    <a:pt x="7035" y="13237"/>
                  </a:lnTo>
                  <a:lnTo>
                    <a:pt x="6793" y="13561"/>
                  </a:lnTo>
                  <a:lnTo>
                    <a:pt x="6571" y="13907"/>
                  </a:lnTo>
                  <a:lnTo>
                    <a:pt x="6372" y="14275"/>
                  </a:lnTo>
                  <a:lnTo>
                    <a:pt x="6198" y="14670"/>
                  </a:lnTo>
                  <a:lnTo>
                    <a:pt x="6050" y="15089"/>
                  </a:lnTo>
                  <a:close/>
                  <a:moveTo>
                    <a:pt x="15837" y="5324"/>
                  </a:moveTo>
                  <a:lnTo>
                    <a:pt x="10795" y="295"/>
                  </a:lnTo>
                  <a:lnTo>
                    <a:pt x="10772" y="272"/>
                  </a:lnTo>
                  <a:lnTo>
                    <a:pt x="10747" y="249"/>
                  </a:lnTo>
                  <a:lnTo>
                    <a:pt x="10723" y="228"/>
                  </a:lnTo>
                  <a:lnTo>
                    <a:pt x="10697" y="208"/>
                  </a:lnTo>
                  <a:lnTo>
                    <a:pt x="10670" y="189"/>
                  </a:lnTo>
                  <a:lnTo>
                    <a:pt x="10644" y="170"/>
                  </a:lnTo>
                  <a:lnTo>
                    <a:pt x="10617" y="153"/>
                  </a:lnTo>
                  <a:lnTo>
                    <a:pt x="10589" y="136"/>
                  </a:lnTo>
                  <a:lnTo>
                    <a:pt x="10560" y="121"/>
                  </a:lnTo>
                  <a:lnTo>
                    <a:pt x="10532" y="106"/>
                  </a:lnTo>
                  <a:lnTo>
                    <a:pt x="10503" y="92"/>
                  </a:lnTo>
                  <a:lnTo>
                    <a:pt x="10474" y="78"/>
                  </a:lnTo>
                  <a:lnTo>
                    <a:pt x="10444" y="66"/>
                  </a:lnTo>
                  <a:lnTo>
                    <a:pt x="10414" y="56"/>
                  </a:lnTo>
                  <a:lnTo>
                    <a:pt x="10384" y="46"/>
                  </a:lnTo>
                  <a:lnTo>
                    <a:pt x="10353" y="37"/>
                  </a:lnTo>
                  <a:lnTo>
                    <a:pt x="10321" y="29"/>
                  </a:lnTo>
                  <a:lnTo>
                    <a:pt x="10290" y="22"/>
                  </a:lnTo>
                  <a:lnTo>
                    <a:pt x="10259" y="16"/>
                  </a:lnTo>
                  <a:lnTo>
                    <a:pt x="10228" y="10"/>
                  </a:lnTo>
                  <a:lnTo>
                    <a:pt x="10195" y="6"/>
                  </a:lnTo>
                  <a:lnTo>
                    <a:pt x="10163" y="3"/>
                  </a:lnTo>
                  <a:lnTo>
                    <a:pt x="10131" y="1"/>
                  </a:lnTo>
                  <a:lnTo>
                    <a:pt x="10099" y="0"/>
                  </a:lnTo>
                  <a:lnTo>
                    <a:pt x="10066" y="0"/>
                  </a:lnTo>
                  <a:lnTo>
                    <a:pt x="10034" y="1"/>
                  </a:lnTo>
                  <a:lnTo>
                    <a:pt x="10002" y="3"/>
                  </a:lnTo>
                  <a:lnTo>
                    <a:pt x="9970" y="6"/>
                  </a:lnTo>
                  <a:lnTo>
                    <a:pt x="9937" y="11"/>
                  </a:lnTo>
                  <a:lnTo>
                    <a:pt x="9905" y="16"/>
                  </a:lnTo>
                  <a:lnTo>
                    <a:pt x="9873" y="22"/>
                  </a:lnTo>
                  <a:lnTo>
                    <a:pt x="9841" y="29"/>
                  </a:lnTo>
                  <a:lnTo>
                    <a:pt x="9806" y="38"/>
                  </a:lnTo>
                  <a:lnTo>
                    <a:pt x="9773" y="48"/>
                  </a:lnTo>
                  <a:lnTo>
                    <a:pt x="9741" y="59"/>
                  </a:lnTo>
                  <a:lnTo>
                    <a:pt x="9708" y="71"/>
                  </a:lnTo>
                  <a:lnTo>
                    <a:pt x="9676" y="84"/>
                  </a:lnTo>
                  <a:lnTo>
                    <a:pt x="9645" y="99"/>
                  </a:lnTo>
                  <a:lnTo>
                    <a:pt x="9615" y="115"/>
                  </a:lnTo>
                  <a:lnTo>
                    <a:pt x="9584" y="131"/>
                  </a:lnTo>
                  <a:lnTo>
                    <a:pt x="9555" y="148"/>
                  </a:lnTo>
                  <a:lnTo>
                    <a:pt x="9527" y="166"/>
                  </a:lnTo>
                  <a:lnTo>
                    <a:pt x="9499" y="185"/>
                  </a:lnTo>
                  <a:lnTo>
                    <a:pt x="9472" y="205"/>
                  </a:lnTo>
                  <a:lnTo>
                    <a:pt x="9445" y="226"/>
                  </a:lnTo>
                  <a:lnTo>
                    <a:pt x="9419" y="248"/>
                  </a:lnTo>
                  <a:lnTo>
                    <a:pt x="9394" y="271"/>
                  </a:lnTo>
                  <a:lnTo>
                    <a:pt x="9370" y="295"/>
                  </a:lnTo>
                  <a:lnTo>
                    <a:pt x="9348" y="316"/>
                  </a:lnTo>
                  <a:lnTo>
                    <a:pt x="9328" y="339"/>
                  </a:lnTo>
                  <a:lnTo>
                    <a:pt x="9308" y="362"/>
                  </a:lnTo>
                  <a:lnTo>
                    <a:pt x="9289" y="385"/>
                  </a:lnTo>
                  <a:lnTo>
                    <a:pt x="9271" y="409"/>
                  </a:lnTo>
                  <a:lnTo>
                    <a:pt x="9253" y="434"/>
                  </a:lnTo>
                  <a:lnTo>
                    <a:pt x="9237" y="459"/>
                  </a:lnTo>
                  <a:lnTo>
                    <a:pt x="9220" y="485"/>
                  </a:lnTo>
                  <a:lnTo>
                    <a:pt x="9204" y="511"/>
                  </a:lnTo>
                  <a:lnTo>
                    <a:pt x="9190" y="538"/>
                  </a:lnTo>
                  <a:lnTo>
                    <a:pt x="9176" y="565"/>
                  </a:lnTo>
                  <a:lnTo>
                    <a:pt x="9163" y="592"/>
                  </a:lnTo>
                  <a:lnTo>
                    <a:pt x="9151" y="621"/>
                  </a:lnTo>
                  <a:lnTo>
                    <a:pt x="9140" y="650"/>
                  </a:lnTo>
                  <a:lnTo>
                    <a:pt x="9129" y="679"/>
                  </a:lnTo>
                  <a:lnTo>
                    <a:pt x="9120" y="708"/>
                  </a:lnTo>
                  <a:lnTo>
                    <a:pt x="9097" y="777"/>
                  </a:lnTo>
                  <a:lnTo>
                    <a:pt x="9074" y="846"/>
                  </a:lnTo>
                  <a:lnTo>
                    <a:pt x="9051" y="913"/>
                  </a:lnTo>
                  <a:lnTo>
                    <a:pt x="9026" y="981"/>
                  </a:lnTo>
                  <a:lnTo>
                    <a:pt x="9000" y="1047"/>
                  </a:lnTo>
                  <a:lnTo>
                    <a:pt x="8973" y="1114"/>
                  </a:lnTo>
                  <a:lnTo>
                    <a:pt x="8945" y="1180"/>
                  </a:lnTo>
                  <a:lnTo>
                    <a:pt x="8916" y="1244"/>
                  </a:lnTo>
                  <a:lnTo>
                    <a:pt x="8887" y="1310"/>
                  </a:lnTo>
                  <a:lnTo>
                    <a:pt x="8855" y="1373"/>
                  </a:lnTo>
                  <a:lnTo>
                    <a:pt x="8823" y="1437"/>
                  </a:lnTo>
                  <a:lnTo>
                    <a:pt x="8791" y="1501"/>
                  </a:lnTo>
                  <a:lnTo>
                    <a:pt x="8757" y="1563"/>
                  </a:lnTo>
                  <a:lnTo>
                    <a:pt x="8721" y="1626"/>
                  </a:lnTo>
                  <a:lnTo>
                    <a:pt x="8686" y="1687"/>
                  </a:lnTo>
                  <a:lnTo>
                    <a:pt x="8649" y="1748"/>
                  </a:lnTo>
                  <a:lnTo>
                    <a:pt x="8610" y="1810"/>
                  </a:lnTo>
                  <a:lnTo>
                    <a:pt x="8571" y="1870"/>
                  </a:lnTo>
                  <a:lnTo>
                    <a:pt x="8532" y="1929"/>
                  </a:lnTo>
                  <a:lnTo>
                    <a:pt x="8490" y="1990"/>
                  </a:lnTo>
                  <a:lnTo>
                    <a:pt x="8448" y="2048"/>
                  </a:lnTo>
                  <a:lnTo>
                    <a:pt x="8405" y="2107"/>
                  </a:lnTo>
                  <a:lnTo>
                    <a:pt x="8360" y="2166"/>
                  </a:lnTo>
                  <a:lnTo>
                    <a:pt x="8315" y="2223"/>
                  </a:lnTo>
                  <a:lnTo>
                    <a:pt x="8268" y="2280"/>
                  </a:lnTo>
                  <a:lnTo>
                    <a:pt x="8220" y="2338"/>
                  </a:lnTo>
                  <a:lnTo>
                    <a:pt x="8172" y="2394"/>
                  </a:lnTo>
                  <a:lnTo>
                    <a:pt x="8121" y="2450"/>
                  </a:lnTo>
                  <a:lnTo>
                    <a:pt x="8071" y="2507"/>
                  </a:lnTo>
                  <a:lnTo>
                    <a:pt x="8019" y="2562"/>
                  </a:lnTo>
                  <a:lnTo>
                    <a:pt x="7966" y="2617"/>
                  </a:lnTo>
                  <a:lnTo>
                    <a:pt x="7912" y="2672"/>
                  </a:lnTo>
                  <a:lnTo>
                    <a:pt x="7838" y="2744"/>
                  </a:lnTo>
                  <a:lnTo>
                    <a:pt x="7763" y="2816"/>
                  </a:lnTo>
                  <a:lnTo>
                    <a:pt x="7686" y="2886"/>
                  </a:lnTo>
                  <a:lnTo>
                    <a:pt x="7608" y="2955"/>
                  </a:lnTo>
                  <a:lnTo>
                    <a:pt x="7530" y="3024"/>
                  </a:lnTo>
                  <a:lnTo>
                    <a:pt x="7449" y="3091"/>
                  </a:lnTo>
                  <a:lnTo>
                    <a:pt x="7367" y="3158"/>
                  </a:lnTo>
                  <a:lnTo>
                    <a:pt x="7285" y="3224"/>
                  </a:lnTo>
                  <a:lnTo>
                    <a:pt x="7201" y="3288"/>
                  </a:lnTo>
                  <a:lnTo>
                    <a:pt x="7116" y="3353"/>
                  </a:lnTo>
                  <a:lnTo>
                    <a:pt x="7031" y="3416"/>
                  </a:lnTo>
                  <a:lnTo>
                    <a:pt x="6944" y="3480"/>
                  </a:lnTo>
                  <a:lnTo>
                    <a:pt x="6856" y="3542"/>
                  </a:lnTo>
                  <a:lnTo>
                    <a:pt x="6767" y="3603"/>
                  </a:lnTo>
                  <a:lnTo>
                    <a:pt x="6678" y="3665"/>
                  </a:lnTo>
                  <a:lnTo>
                    <a:pt x="6587" y="3725"/>
                  </a:lnTo>
                  <a:lnTo>
                    <a:pt x="6495" y="3785"/>
                  </a:lnTo>
                  <a:lnTo>
                    <a:pt x="6402" y="3846"/>
                  </a:lnTo>
                  <a:lnTo>
                    <a:pt x="6310" y="3905"/>
                  </a:lnTo>
                  <a:lnTo>
                    <a:pt x="6215" y="3963"/>
                  </a:lnTo>
                  <a:lnTo>
                    <a:pt x="6121" y="4023"/>
                  </a:lnTo>
                  <a:lnTo>
                    <a:pt x="6025" y="4081"/>
                  </a:lnTo>
                  <a:lnTo>
                    <a:pt x="5930" y="4139"/>
                  </a:lnTo>
                  <a:lnTo>
                    <a:pt x="5833" y="4198"/>
                  </a:lnTo>
                  <a:lnTo>
                    <a:pt x="5637" y="4314"/>
                  </a:lnTo>
                  <a:lnTo>
                    <a:pt x="5440" y="4430"/>
                  </a:lnTo>
                  <a:lnTo>
                    <a:pt x="5241" y="4546"/>
                  </a:lnTo>
                  <a:lnTo>
                    <a:pt x="5039" y="4663"/>
                  </a:lnTo>
                  <a:lnTo>
                    <a:pt x="4825" y="4786"/>
                  </a:lnTo>
                  <a:lnTo>
                    <a:pt x="4611" y="4912"/>
                  </a:lnTo>
                  <a:lnTo>
                    <a:pt x="4395" y="5038"/>
                  </a:lnTo>
                  <a:lnTo>
                    <a:pt x="4180" y="5165"/>
                  </a:lnTo>
                  <a:lnTo>
                    <a:pt x="4073" y="5231"/>
                  </a:lnTo>
                  <a:lnTo>
                    <a:pt x="3966" y="5296"/>
                  </a:lnTo>
                  <a:lnTo>
                    <a:pt x="3860" y="5362"/>
                  </a:lnTo>
                  <a:lnTo>
                    <a:pt x="3753" y="5428"/>
                  </a:lnTo>
                  <a:lnTo>
                    <a:pt x="3647" y="5495"/>
                  </a:lnTo>
                  <a:lnTo>
                    <a:pt x="3541" y="5564"/>
                  </a:lnTo>
                  <a:lnTo>
                    <a:pt x="3435" y="5632"/>
                  </a:lnTo>
                  <a:lnTo>
                    <a:pt x="3330" y="5702"/>
                  </a:lnTo>
                  <a:lnTo>
                    <a:pt x="3226" y="5773"/>
                  </a:lnTo>
                  <a:lnTo>
                    <a:pt x="3123" y="5844"/>
                  </a:lnTo>
                  <a:lnTo>
                    <a:pt x="3020" y="5917"/>
                  </a:lnTo>
                  <a:lnTo>
                    <a:pt x="2917" y="5990"/>
                  </a:lnTo>
                  <a:lnTo>
                    <a:pt x="2815" y="6065"/>
                  </a:lnTo>
                  <a:lnTo>
                    <a:pt x="2713" y="6140"/>
                  </a:lnTo>
                  <a:lnTo>
                    <a:pt x="2613" y="6218"/>
                  </a:lnTo>
                  <a:lnTo>
                    <a:pt x="2514" y="6295"/>
                  </a:lnTo>
                  <a:lnTo>
                    <a:pt x="2415" y="6375"/>
                  </a:lnTo>
                  <a:lnTo>
                    <a:pt x="2317" y="6455"/>
                  </a:lnTo>
                  <a:lnTo>
                    <a:pt x="2220" y="6538"/>
                  </a:lnTo>
                  <a:lnTo>
                    <a:pt x="2125" y="6621"/>
                  </a:lnTo>
                  <a:lnTo>
                    <a:pt x="2031" y="6706"/>
                  </a:lnTo>
                  <a:lnTo>
                    <a:pt x="1937" y="6792"/>
                  </a:lnTo>
                  <a:lnTo>
                    <a:pt x="1844" y="6880"/>
                  </a:lnTo>
                  <a:lnTo>
                    <a:pt x="1753" y="6969"/>
                  </a:lnTo>
                  <a:lnTo>
                    <a:pt x="1677" y="7047"/>
                  </a:lnTo>
                  <a:lnTo>
                    <a:pt x="1602" y="7124"/>
                  </a:lnTo>
                  <a:lnTo>
                    <a:pt x="1529" y="7203"/>
                  </a:lnTo>
                  <a:lnTo>
                    <a:pt x="1457" y="7282"/>
                  </a:lnTo>
                  <a:lnTo>
                    <a:pt x="1387" y="7361"/>
                  </a:lnTo>
                  <a:lnTo>
                    <a:pt x="1319" y="7441"/>
                  </a:lnTo>
                  <a:lnTo>
                    <a:pt x="1251" y="7521"/>
                  </a:lnTo>
                  <a:lnTo>
                    <a:pt x="1186" y="7603"/>
                  </a:lnTo>
                  <a:lnTo>
                    <a:pt x="1121" y="7685"/>
                  </a:lnTo>
                  <a:lnTo>
                    <a:pt x="1059" y="7768"/>
                  </a:lnTo>
                  <a:lnTo>
                    <a:pt x="998" y="7850"/>
                  </a:lnTo>
                  <a:lnTo>
                    <a:pt x="938" y="7935"/>
                  </a:lnTo>
                  <a:lnTo>
                    <a:pt x="880" y="8018"/>
                  </a:lnTo>
                  <a:lnTo>
                    <a:pt x="823" y="8104"/>
                  </a:lnTo>
                  <a:lnTo>
                    <a:pt x="767" y="8189"/>
                  </a:lnTo>
                  <a:lnTo>
                    <a:pt x="714" y="8276"/>
                  </a:lnTo>
                  <a:lnTo>
                    <a:pt x="661" y="8363"/>
                  </a:lnTo>
                  <a:lnTo>
                    <a:pt x="610" y="8451"/>
                  </a:lnTo>
                  <a:lnTo>
                    <a:pt x="561" y="8540"/>
                  </a:lnTo>
                  <a:lnTo>
                    <a:pt x="513" y="8629"/>
                  </a:lnTo>
                  <a:lnTo>
                    <a:pt x="466" y="8719"/>
                  </a:lnTo>
                  <a:lnTo>
                    <a:pt x="420" y="8810"/>
                  </a:lnTo>
                  <a:lnTo>
                    <a:pt x="377" y="8902"/>
                  </a:lnTo>
                  <a:lnTo>
                    <a:pt x="335" y="8994"/>
                  </a:lnTo>
                  <a:lnTo>
                    <a:pt x="293" y="9088"/>
                  </a:lnTo>
                  <a:lnTo>
                    <a:pt x="254" y="9181"/>
                  </a:lnTo>
                  <a:lnTo>
                    <a:pt x="216" y="9276"/>
                  </a:lnTo>
                  <a:lnTo>
                    <a:pt x="178" y="9371"/>
                  </a:lnTo>
                  <a:lnTo>
                    <a:pt x="143" y="9468"/>
                  </a:lnTo>
                  <a:lnTo>
                    <a:pt x="109" y="9564"/>
                  </a:lnTo>
                  <a:lnTo>
                    <a:pt x="77" y="9663"/>
                  </a:lnTo>
                  <a:lnTo>
                    <a:pt x="45" y="9762"/>
                  </a:lnTo>
                  <a:lnTo>
                    <a:pt x="35" y="9795"/>
                  </a:lnTo>
                  <a:lnTo>
                    <a:pt x="27" y="9829"/>
                  </a:lnTo>
                  <a:lnTo>
                    <a:pt x="19" y="9863"/>
                  </a:lnTo>
                  <a:lnTo>
                    <a:pt x="13" y="9896"/>
                  </a:lnTo>
                  <a:lnTo>
                    <a:pt x="8" y="9931"/>
                  </a:lnTo>
                  <a:lnTo>
                    <a:pt x="5" y="9965"/>
                  </a:lnTo>
                  <a:lnTo>
                    <a:pt x="2" y="9999"/>
                  </a:lnTo>
                  <a:lnTo>
                    <a:pt x="0" y="10033"/>
                  </a:lnTo>
                  <a:lnTo>
                    <a:pt x="0" y="10067"/>
                  </a:lnTo>
                  <a:lnTo>
                    <a:pt x="1" y="10101"/>
                  </a:lnTo>
                  <a:lnTo>
                    <a:pt x="3" y="10135"/>
                  </a:lnTo>
                  <a:lnTo>
                    <a:pt x="6" y="10168"/>
                  </a:lnTo>
                  <a:lnTo>
                    <a:pt x="10" y="10202"/>
                  </a:lnTo>
                  <a:lnTo>
                    <a:pt x="16" y="10235"/>
                  </a:lnTo>
                  <a:lnTo>
                    <a:pt x="22" y="10269"/>
                  </a:lnTo>
                  <a:lnTo>
                    <a:pt x="29" y="10301"/>
                  </a:lnTo>
                  <a:lnTo>
                    <a:pt x="38" y="10334"/>
                  </a:lnTo>
                  <a:lnTo>
                    <a:pt x="48" y="10366"/>
                  </a:lnTo>
                  <a:lnTo>
                    <a:pt x="58" y="10398"/>
                  </a:lnTo>
                  <a:lnTo>
                    <a:pt x="71" y="10430"/>
                  </a:lnTo>
                  <a:lnTo>
                    <a:pt x="84" y="10461"/>
                  </a:lnTo>
                  <a:lnTo>
                    <a:pt x="98" y="10492"/>
                  </a:lnTo>
                  <a:lnTo>
                    <a:pt x="113" y="10522"/>
                  </a:lnTo>
                  <a:lnTo>
                    <a:pt x="129" y="10552"/>
                  </a:lnTo>
                  <a:lnTo>
                    <a:pt x="146" y="10581"/>
                  </a:lnTo>
                  <a:lnTo>
                    <a:pt x="164" y="10611"/>
                  </a:lnTo>
                  <a:lnTo>
                    <a:pt x="184" y="10639"/>
                  </a:lnTo>
                  <a:lnTo>
                    <a:pt x="204" y="10666"/>
                  </a:lnTo>
                  <a:lnTo>
                    <a:pt x="225" y="10693"/>
                  </a:lnTo>
                  <a:lnTo>
                    <a:pt x="248" y="10719"/>
                  </a:lnTo>
                  <a:lnTo>
                    <a:pt x="271" y="10745"/>
                  </a:lnTo>
                  <a:lnTo>
                    <a:pt x="295" y="10771"/>
                  </a:lnTo>
                  <a:lnTo>
                    <a:pt x="5337" y="15800"/>
                  </a:lnTo>
                  <a:lnTo>
                    <a:pt x="5360" y="15823"/>
                  </a:lnTo>
                  <a:lnTo>
                    <a:pt x="5385" y="15846"/>
                  </a:lnTo>
                  <a:lnTo>
                    <a:pt x="5409" y="15867"/>
                  </a:lnTo>
                  <a:lnTo>
                    <a:pt x="5435" y="15887"/>
                  </a:lnTo>
                  <a:lnTo>
                    <a:pt x="5462" y="15906"/>
                  </a:lnTo>
                  <a:lnTo>
                    <a:pt x="5488" y="15925"/>
                  </a:lnTo>
                  <a:lnTo>
                    <a:pt x="5515" y="15942"/>
                  </a:lnTo>
                  <a:lnTo>
                    <a:pt x="5543" y="15959"/>
                  </a:lnTo>
                  <a:lnTo>
                    <a:pt x="5572" y="15974"/>
                  </a:lnTo>
                  <a:lnTo>
                    <a:pt x="5600" y="15989"/>
                  </a:lnTo>
                  <a:lnTo>
                    <a:pt x="5629" y="16003"/>
                  </a:lnTo>
                  <a:lnTo>
                    <a:pt x="5658" y="16017"/>
                  </a:lnTo>
                  <a:lnTo>
                    <a:pt x="5688" y="16029"/>
                  </a:lnTo>
                  <a:lnTo>
                    <a:pt x="5718" y="16039"/>
                  </a:lnTo>
                  <a:lnTo>
                    <a:pt x="5749" y="16049"/>
                  </a:lnTo>
                  <a:lnTo>
                    <a:pt x="5779" y="16058"/>
                  </a:lnTo>
                  <a:lnTo>
                    <a:pt x="5811" y="16066"/>
                  </a:lnTo>
                  <a:lnTo>
                    <a:pt x="5842" y="16073"/>
                  </a:lnTo>
                  <a:lnTo>
                    <a:pt x="5873" y="16079"/>
                  </a:lnTo>
                  <a:lnTo>
                    <a:pt x="5904" y="16085"/>
                  </a:lnTo>
                  <a:lnTo>
                    <a:pt x="5937" y="16089"/>
                  </a:lnTo>
                  <a:lnTo>
                    <a:pt x="5969" y="16092"/>
                  </a:lnTo>
                  <a:lnTo>
                    <a:pt x="6001" y="16094"/>
                  </a:lnTo>
                  <a:lnTo>
                    <a:pt x="6033" y="16095"/>
                  </a:lnTo>
                  <a:lnTo>
                    <a:pt x="6066" y="16095"/>
                  </a:lnTo>
                  <a:lnTo>
                    <a:pt x="6098" y="16094"/>
                  </a:lnTo>
                  <a:lnTo>
                    <a:pt x="6130" y="16092"/>
                  </a:lnTo>
                  <a:lnTo>
                    <a:pt x="6162" y="16089"/>
                  </a:lnTo>
                  <a:lnTo>
                    <a:pt x="6195" y="16084"/>
                  </a:lnTo>
                  <a:lnTo>
                    <a:pt x="6227" y="16079"/>
                  </a:lnTo>
                  <a:lnTo>
                    <a:pt x="6259" y="16073"/>
                  </a:lnTo>
                  <a:lnTo>
                    <a:pt x="6291" y="16066"/>
                  </a:lnTo>
                  <a:lnTo>
                    <a:pt x="6326" y="16057"/>
                  </a:lnTo>
                  <a:lnTo>
                    <a:pt x="6359" y="16047"/>
                  </a:lnTo>
                  <a:lnTo>
                    <a:pt x="6391" y="16036"/>
                  </a:lnTo>
                  <a:lnTo>
                    <a:pt x="6424" y="16024"/>
                  </a:lnTo>
                  <a:lnTo>
                    <a:pt x="6456" y="16009"/>
                  </a:lnTo>
                  <a:lnTo>
                    <a:pt x="6487" y="15995"/>
                  </a:lnTo>
                  <a:lnTo>
                    <a:pt x="6517" y="15980"/>
                  </a:lnTo>
                  <a:lnTo>
                    <a:pt x="6548" y="15964"/>
                  </a:lnTo>
                  <a:lnTo>
                    <a:pt x="6577" y="15947"/>
                  </a:lnTo>
                  <a:lnTo>
                    <a:pt x="6605" y="15929"/>
                  </a:lnTo>
                  <a:lnTo>
                    <a:pt x="6633" y="15909"/>
                  </a:lnTo>
                  <a:lnTo>
                    <a:pt x="6660" y="15890"/>
                  </a:lnTo>
                  <a:lnTo>
                    <a:pt x="6687" y="15869"/>
                  </a:lnTo>
                  <a:lnTo>
                    <a:pt x="6713" y="15847"/>
                  </a:lnTo>
                  <a:lnTo>
                    <a:pt x="6738" y="15823"/>
                  </a:lnTo>
                  <a:lnTo>
                    <a:pt x="6762" y="15800"/>
                  </a:lnTo>
                  <a:lnTo>
                    <a:pt x="6784" y="15778"/>
                  </a:lnTo>
                  <a:lnTo>
                    <a:pt x="6804" y="15756"/>
                  </a:lnTo>
                  <a:lnTo>
                    <a:pt x="6824" y="15733"/>
                  </a:lnTo>
                  <a:lnTo>
                    <a:pt x="6843" y="15710"/>
                  </a:lnTo>
                  <a:lnTo>
                    <a:pt x="6861" y="15686"/>
                  </a:lnTo>
                  <a:lnTo>
                    <a:pt x="6879" y="15661"/>
                  </a:lnTo>
                  <a:lnTo>
                    <a:pt x="6895" y="15635"/>
                  </a:lnTo>
                  <a:lnTo>
                    <a:pt x="6912" y="15610"/>
                  </a:lnTo>
                  <a:lnTo>
                    <a:pt x="6928" y="15584"/>
                  </a:lnTo>
                  <a:lnTo>
                    <a:pt x="6942" y="15557"/>
                  </a:lnTo>
                  <a:lnTo>
                    <a:pt x="6956" y="15530"/>
                  </a:lnTo>
                  <a:lnTo>
                    <a:pt x="6969" y="15501"/>
                  </a:lnTo>
                  <a:lnTo>
                    <a:pt x="6981" y="15473"/>
                  </a:lnTo>
                  <a:lnTo>
                    <a:pt x="6992" y="15445"/>
                  </a:lnTo>
                  <a:lnTo>
                    <a:pt x="7003" y="15416"/>
                  </a:lnTo>
                  <a:lnTo>
                    <a:pt x="7012" y="15386"/>
                  </a:lnTo>
                  <a:lnTo>
                    <a:pt x="7035" y="15317"/>
                  </a:lnTo>
                  <a:lnTo>
                    <a:pt x="7058" y="15249"/>
                  </a:lnTo>
                  <a:lnTo>
                    <a:pt x="7081" y="15181"/>
                  </a:lnTo>
                  <a:lnTo>
                    <a:pt x="7106" y="15113"/>
                  </a:lnTo>
                  <a:lnTo>
                    <a:pt x="7132" y="15047"/>
                  </a:lnTo>
                  <a:lnTo>
                    <a:pt x="7159" y="14980"/>
                  </a:lnTo>
                  <a:lnTo>
                    <a:pt x="7187" y="14915"/>
                  </a:lnTo>
                  <a:lnTo>
                    <a:pt x="7216" y="14850"/>
                  </a:lnTo>
                  <a:lnTo>
                    <a:pt x="7245" y="14784"/>
                  </a:lnTo>
                  <a:lnTo>
                    <a:pt x="7277" y="14721"/>
                  </a:lnTo>
                  <a:lnTo>
                    <a:pt x="7309" y="14657"/>
                  </a:lnTo>
                  <a:lnTo>
                    <a:pt x="7341" y="14593"/>
                  </a:lnTo>
                  <a:lnTo>
                    <a:pt x="7375" y="14531"/>
                  </a:lnTo>
                  <a:lnTo>
                    <a:pt x="7411" y="14468"/>
                  </a:lnTo>
                  <a:lnTo>
                    <a:pt x="7446" y="14407"/>
                  </a:lnTo>
                  <a:lnTo>
                    <a:pt x="7483" y="14346"/>
                  </a:lnTo>
                  <a:lnTo>
                    <a:pt x="7522" y="14284"/>
                  </a:lnTo>
                  <a:lnTo>
                    <a:pt x="7561" y="14224"/>
                  </a:lnTo>
                  <a:lnTo>
                    <a:pt x="7601" y="14165"/>
                  </a:lnTo>
                  <a:lnTo>
                    <a:pt x="7642" y="14104"/>
                  </a:lnTo>
                  <a:lnTo>
                    <a:pt x="7684" y="14046"/>
                  </a:lnTo>
                  <a:lnTo>
                    <a:pt x="7727" y="13987"/>
                  </a:lnTo>
                  <a:lnTo>
                    <a:pt x="7773" y="13929"/>
                  </a:lnTo>
                  <a:lnTo>
                    <a:pt x="7818" y="13871"/>
                  </a:lnTo>
                  <a:lnTo>
                    <a:pt x="7864" y="13814"/>
                  </a:lnTo>
                  <a:lnTo>
                    <a:pt x="7912" y="13756"/>
                  </a:lnTo>
                  <a:lnTo>
                    <a:pt x="7961" y="13700"/>
                  </a:lnTo>
                  <a:lnTo>
                    <a:pt x="8011" y="13644"/>
                  </a:lnTo>
                  <a:lnTo>
                    <a:pt x="8062" y="13588"/>
                  </a:lnTo>
                  <a:lnTo>
                    <a:pt x="8113" y="13532"/>
                  </a:lnTo>
                  <a:lnTo>
                    <a:pt x="8167" y="13478"/>
                  </a:lnTo>
                  <a:lnTo>
                    <a:pt x="8221" y="13422"/>
                  </a:lnTo>
                  <a:lnTo>
                    <a:pt x="8295" y="13350"/>
                  </a:lnTo>
                  <a:lnTo>
                    <a:pt x="8370" y="13278"/>
                  </a:lnTo>
                  <a:lnTo>
                    <a:pt x="8446" y="13208"/>
                  </a:lnTo>
                  <a:lnTo>
                    <a:pt x="8524" y="13139"/>
                  </a:lnTo>
                  <a:lnTo>
                    <a:pt x="8603" y="13070"/>
                  </a:lnTo>
                  <a:lnTo>
                    <a:pt x="8683" y="13003"/>
                  </a:lnTo>
                  <a:lnTo>
                    <a:pt x="8765" y="12936"/>
                  </a:lnTo>
                  <a:lnTo>
                    <a:pt x="8847" y="12871"/>
                  </a:lnTo>
                  <a:lnTo>
                    <a:pt x="8931" y="12806"/>
                  </a:lnTo>
                  <a:lnTo>
                    <a:pt x="9016" y="12741"/>
                  </a:lnTo>
                  <a:lnTo>
                    <a:pt x="9101" y="12678"/>
                  </a:lnTo>
                  <a:lnTo>
                    <a:pt x="9188" y="12615"/>
                  </a:lnTo>
                  <a:lnTo>
                    <a:pt x="9277" y="12553"/>
                  </a:lnTo>
                  <a:lnTo>
                    <a:pt x="9366" y="12491"/>
                  </a:lnTo>
                  <a:lnTo>
                    <a:pt x="9455" y="12430"/>
                  </a:lnTo>
                  <a:lnTo>
                    <a:pt x="9546" y="12369"/>
                  </a:lnTo>
                  <a:lnTo>
                    <a:pt x="9638" y="12309"/>
                  </a:lnTo>
                  <a:lnTo>
                    <a:pt x="9730" y="12249"/>
                  </a:lnTo>
                  <a:lnTo>
                    <a:pt x="9823" y="12190"/>
                  </a:lnTo>
                  <a:lnTo>
                    <a:pt x="9917" y="12131"/>
                  </a:lnTo>
                  <a:lnTo>
                    <a:pt x="10012" y="12072"/>
                  </a:lnTo>
                  <a:lnTo>
                    <a:pt x="10107" y="12014"/>
                  </a:lnTo>
                  <a:lnTo>
                    <a:pt x="10203" y="11956"/>
                  </a:lnTo>
                  <a:lnTo>
                    <a:pt x="10300" y="11897"/>
                  </a:lnTo>
                  <a:lnTo>
                    <a:pt x="10495" y="11781"/>
                  </a:lnTo>
                  <a:lnTo>
                    <a:pt x="10692" y="11665"/>
                  </a:lnTo>
                  <a:lnTo>
                    <a:pt x="10892" y="11549"/>
                  </a:lnTo>
                  <a:lnTo>
                    <a:pt x="11093" y="11432"/>
                  </a:lnTo>
                  <a:lnTo>
                    <a:pt x="11308" y="11309"/>
                  </a:lnTo>
                  <a:lnTo>
                    <a:pt x="11522" y="11183"/>
                  </a:lnTo>
                  <a:lnTo>
                    <a:pt x="11737" y="11056"/>
                  </a:lnTo>
                  <a:lnTo>
                    <a:pt x="11952" y="10929"/>
                  </a:lnTo>
                  <a:lnTo>
                    <a:pt x="12059" y="10864"/>
                  </a:lnTo>
                  <a:lnTo>
                    <a:pt x="12166" y="10799"/>
                  </a:lnTo>
                  <a:lnTo>
                    <a:pt x="12272" y="10732"/>
                  </a:lnTo>
                  <a:lnTo>
                    <a:pt x="12379" y="10666"/>
                  </a:lnTo>
                  <a:lnTo>
                    <a:pt x="12485" y="10599"/>
                  </a:lnTo>
                  <a:lnTo>
                    <a:pt x="12591" y="10530"/>
                  </a:lnTo>
                  <a:lnTo>
                    <a:pt x="12697" y="10462"/>
                  </a:lnTo>
                  <a:lnTo>
                    <a:pt x="12802" y="10392"/>
                  </a:lnTo>
                  <a:lnTo>
                    <a:pt x="12906" y="10321"/>
                  </a:lnTo>
                  <a:lnTo>
                    <a:pt x="13009" y="10249"/>
                  </a:lnTo>
                  <a:lnTo>
                    <a:pt x="13113" y="10177"/>
                  </a:lnTo>
                  <a:lnTo>
                    <a:pt x="13215" y="10104"/>
                  </a:lnTo>
                  <a:lnTo>
                    <a:pt x="13317" y="10029"/>
                  </a:lnTo>
                  <a:lnTo>
                    <a:pt x="13419" y="9954"/>
                  </a:lnTo>
                  <a:lnTo>
                    <a:pt x="13519" y="9876"/>
                  </a:lnTo>
                  <a:lnTo>
                    <a:pt x="13618" y="9799"/>
                  </a:lnTo>
                  <a:lnTo>
                    <a:pt x="13717" y="9719"/>
                  </a:lnTo>
                  <a:lnTo>
                    <a:pt x="13815" y="9639"/>
                  </a:lnTo>
                  <a:lnTo>
                    <a:pt x="13912" y="9556"/>
                  </a:lnTo>
                  <a:lnTo>
                    <a:pt x="14007" y="9473"/>
                  </a:lnTo>
                  <a:lnTo>
                    <a:pt x="14101" y="9388"/>
                  </a:lnTo>
                  <a:lnTo>
                    <a:pt x="14195" y="9302"/>
                  </a:lnTo>
                  <a:lnTo>
                    <a:pt x="14288" y="9214"/>
                  </a:lnTo>
                  <a:lnTo>
                    <a:pt x="14379" y="9125"/>
                  </a:lnTo>
                  <a:lnTo>
                    <a:pt x="14455" y="9047"/>
                  </a:lnTo>
                  <a:lnTo>
                    <a:pt x="14530" y="8970"/>
                  </a:lnTo>
                  <a:lnTo>
                    <a:pt x="14602" y="8891"/>
                  </a:lnTo>
                  <a:lnTo>
                    <a:pt x="14675" y="8813"/>
                  </a:lnTo>
                  <a:lnTo>
                    <a:pt x="14745" y="8734"/>
                  </a:lnTo>
                  <a:lnTo>
                    <a:pt x="14813" y="8653"/>
                  </a:lnTo>
                  <a:lnTo>
                    <a:pt x="14881" y="8573"/>
                  </a:lnTo>
                  <a:lnTo>
                    <a:pt x="14946" y="8491"/>
                  </a:lnTo>
                  <a:lnTo>
                    <a:pt x="15011" y="8410"/>
                  </a:lnTo>
                  <a:lnTo>
                    <a:pt x="15073" y="8327"/>
                  </a:lnTo>
                  <a:lnTo>
                    <a:pt x="15134" y="8244"/>
                  </a:lnTo>
                  <a:lnTo>
                    <a:pt x="15194" y="8160"/>
                  </a:lnTo>
                  <a:lnTo>
                    <a:pt x="15252" y="8076"/>
                  </a:lnTo>
                  <a:lnTo>
                    <a:pt x="15309" y="7990"/>
                  </a:lnTo>
                  <a:lnTo>
                    <a:pt x="15365" y="7905"/>
                  </a:lnTo>
                  <a:lnTo>
                    <a:pt x="15418" y="7818"/>
                  </a:lnTo>
                  <a:lnTo>
                    <a:pt x="15471" y="7731"/>
                  </a:lnTo>
                  <a:lnTo>
                    <a:pt x="15522" y="7643"/>
                  </a:lnTo>
                  <a:lnTo>
                    <a:pt x="15571" y="7555"/>
                  </a:lnTo>
                  <a:lnTo>
                    <a:pt x="15619" y="7465"/>
                  </a:lnTo>
                  <a:lnTo>
                    <a:pt x="15666" y="7375"/>
                  </a:lnTo>
                  <a:lnTo>
                    <a:pt x="15712" y="7284"/>
                  </a:lnTo>
                  <a:lnTo>
                    <a:pt x="15755" y="7192"/>
                  </a:lnTo>
                  <a:lnTo>
                    <a:pt x="15797" y="7100"/>
                  </a:lnTo>
                  <a:lnTo>
                    <a:pt x="15839" y="7007"/>
                  </a:lnTo>
                  <a:lnTo>
                    <a:pt x="15878" y="6913"/>
                  </a:lnTo>
                  <a:lnTo>
                    <a:pt x="15916" y="6818"/>
                  </a:lnTo>
                  <a:lnTo>
                    <a:pt x="15954" y="6723"/>
                  </a:lnTo>
                  <a:lnTo>
                    <a:pt x="15989" y="6626"/>
                  </a:lnTo>
                  <a:lnTo>
                    <a:pt x="16023" y="6530"/>
                  </a:lnTo>
                  <a:lnTo>
                    <a:pt x="16055" y="6431"/>
                  </a:lnTo>
                  <a:lnTo>
                    <a:pt x="16087" y="6332"/>
                  </a:lnTo>
                  <a:lnTo>
                    <a:pt x="16097" y="6299"/>
                  </a:lnTo>
                  <a:lnTo>
                    <a:pt x="16105" y="6265"/>
                  </a:lnTo>
                  <a:lnTo>
                    <a:pt x="16113" y="6232"/>
                  </a:lnTo>
                  <a:lnTo>
                    <a:pt x="16119" y="6198"/>
                  </a:lnTo>
                  <a:lnTo>
                    <a:pt x="16124" y="6163"/>
                  </a:lnTo>
                  <a:lnTo>
                    <a:pt x="16127" y="6129"/>
                  </a:lnTo>
                  <a:lnTo>
                    <a:pt x="16130" y="6095"/>
                  </a:lnTo>
                  <a:lnTo>
                    <a:pt x="16132" y="6062"/>
                  </a:lnTo>
                  <a:lnTo>
                    <a:pt x="16132" y="6028"/>
                  </a:lnTo>
                  <a:lnTo>
                    <a:pt x="16131" y="5993"/>
                  </a:lnTo>
                  <a:lnTo>
                    <a:pt x="16129" y="5960"/>
                  </a:lnTo>
                  <a:lnTo>
                    <a:pt x="16126" y="5926"/>
                  </a:lnTo>
                  <a:lnTo>
                    <a:pt x="16122" y="5893"/>
                  </a:lnTo>
                  <a:lnTo>
                    <a:pt x="16116" y="5860"/>
                  </a:lnTo>
                  <a:lnTo>
                    <a:pt x="16110" y="5826"/>
                  </a:lnTo>
                  <a:lnTo>
                    <a:pt x="16103" y="5793"/>
                  </a:lnTo>
                  <a:lnTo>
                    <a:pt x="16094" y="5761"/>
                  </a:lnTo>
                  <a:lnTo>
                    <a:pt x="16084" y="5729"/>
                  </a:lnTo>
                  <a:lnTo>
                    <a:pt x="16074" y="5697"/>
                  </a:lnTo>
                  <a:lnTo>
                    <a:pt x="16061" y="5664"/>
                  </a:lnTo>
                  <a:lnTo>
                    <a:pt x="16048" y="5633"/>
                  </a:lnTo>
                  <a:lnTo>
                    <a:pt x="16034" y="5603"/>
                  </a:lnTo>
                  <a:lnTo>
                    <a:pt x="16019" y="5573"/>
                  </a:lnTo>
                  <a:lnTo>
                    <a:pt x="16003" y="5543"/>
                  </a:lnTo>
                  <a:lnTo>
                    <a:pt x="15986" y="5514"/>
                  </a:lnTo>
                  <a:lnTo>
                    <a:pt x="15968" y="5484"/>
                  </a:lnTo>
                  <a:lnTo>
                    <a:pt x="15948" y="5456"/>
                  </a:lnTo>
                  <a:lnTo>
                    <a:pt x="15928" y="5429"/>
                  </a:lnTo>
                  <a:lnTo>
                    <a:pt x="15907" y="5402"/>
                  </a:lnTo>
                  <a:lnTo>
                    <a:pt x="15884" y="5375"/>
                  </a:lnTo>
                  <a:lnTo>
                    <a:pt x="15861" y="5350"/>
                  </a:lnTo>
                  <a:lnTo>
                    <a:pt x="15837" y="532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5" name="Freeform 201"/>
            <p:cNvSpPr>
              <a:spLocks noEditPoints="1"/>
            </p:cNvSpPr>
            <p:nvPr/>
          </p:nvSpPr>
          <p:spPr bwMode="auto">
            <a:xfrm>
              <a:off x="3043238" y="4397375"/>
              <a:ext cx="185738" cy="193675"/>
            </a:xfrm>
            <a:custGeom>
              <a:avLst/>
              <a:gdLst>
                <a:gd name="T0" fmla="*/ 3132 w 4362"/>
                <a:gd name="T1" fmla="*/ 3096 h 4518"/>
                <a:gd name="T2" fmla="*/ 2633 w 4362"/>
                <a:gd name="T3" fmla="*/ 2415 h 4518"/>
                <a:gd name="T4" fmla="*/ 3056 w 4362"/>
                <a:gd name="T5" fmla="*/ 2277 h 4518"/>
                <a:gd name="T6" fmla="*/ 3379 w 4362"/>
                <a:gd name="T7" fmla="*/ 2332 h 4518"/>
                <a:gd name="T8" fmla="*/ 3583 w 4362"/>
                <a:gd name="T9" fmla="*/ 2521 h 4518"/>
                <a:gd name="T10" fmla="*/ 3655 w 4362"/>
                <a:gd name="T11" fmla="*/ 2803 h 4518"/>
                <a:gd name="T12" fmla="*/ 1124 w 4362"/>
                <a:gd name="T13" fmla="*/ 2140 h 4518"/>
                <a:gd name="T14" fmla="*/ 801 w 4362"/>
                <a:gd name="T15" fmla="*/ 1993 h 4518"/>
                <a:gd name="T16" fmla="*/ 680 w 4362"/>
                <a:gd name="T17" fmla="*/ 1678 h 4518"/>
                <a:gd name="T18" fmla="*/ 821 w 4362"/>
                <a:gd name="T19" fmla="*/ 1269 h 4518"/>
                <a:gd name="T20" fmla="*/ 1394 w 4362"/>
                <a:gd name="T21" fmla="*/ 1652 h 4518"/>
                <a:gd name="T22" fmla="*/ 1411 w 4362"/>
                <a:gd name="T23" fmla="*/ 2093 h 4518"/>
                <a:gd name="T24" fmla="*/ 3840 w 4362"/>
                <a:gd name="T25" fmla="*/ 1684 h 4518"/>
                <a:gd name="T26" fmla="*/ 3406 w 4362"/>
                <a:gd name="T27" fmla="*/ 1499 h 4518"/>
                <a:gd name="T28" fmla="*/ 2969 w 4362"/>
                <a:gd name="T29" fmla="*/ 1472 h 4518"/>
                <a:gd name="T30" fmla="*/ 2528 w 4362"/>
                <a:gd name="T31" fmla="*/ 1573 h 4518"/>
                <a:gd name="T32" fmla="*/ 1732 w 4362"/>
                <a:gd name="T33" fmla="*/ 1516 h 4518"/>
                <a:gd name="T34" fmla="*/ 1241 w 4362"/>
                <a:gd name="T35" fmla="*/ 847 h 4518"/>
                <a:gd name="T36" fmla="*/ 1571 w 4362"/>
                <a:gd name="T37" fmla="*/ 732 h 4518"/>
                <a:gd name="T38" fmla="*/ 2116 w 4362"/>
                <a:gd name="T39" fmla="*/ 825 h 4518"/>
                <a:gd name="T40" fmla="*/ 2348 w 4362"/>
                <a:gd name="T41" fmla="*/ 801 h 4518"/>
                <a:gd name="T42" fmla="*/ 2491 w 4362"/>
                <a:gd name="T43" fmla="*/ 617 h 4518"/>
                <a:gd name="T44" fmla="*/ 2475 w 4362"/>
                <a:gd name="T45" fmla="*/ 366 h 4518"/>
                <a:gd name="T46" fmla="*/ 2240 w 4362"/>
                <a:gd name="T47" fmla="*/ 108 h 4518"/>
                <a:gd name="T48" fmla="*/ 1861 w 4362"/>
                <a:gd name="T49" fmla="*/ 2 h 4518"/>
                <a:gd name="T50" fmla="*/ 1447 w 4362"/>
                <a:gd name="T51" fmla="*/ 51 h 4518"/>
                <a:gd name="T52" fmla="*/ 1028 w 4362"/>
                <a:gd name="T53" fmla="*/ 241 h 4518"/>
                <a:gd name="T54" fmla="*/ 593 w 4362"/>
                <a:gd name="T55" fmla="*/ 342 h 4518"/>
                <a:gd name="T56" fmla="*/ 417 w 4362"/>
                <a:gd name="T57" fmla="*/ 344 h 4518"/>
                <a:gd name="T58" fmla="*/ 317 w 4362"/>
                <a:gd name="T59" fmla="*/ 504 h 4518"/>
                <a:gd name="T60" fmla="*/ 456 w 4362"/>
                <a:gd name="T61" fmla="*/ 721 h 4518"/>
                <a:gd name="T62" fmla="*/ 211 w 4362"/>
                <a:gd name="T63" fmla="*/ 1149 h 4518"/>
                <a:gd name="T64" fmla="*/ 34 w 4362"/>
                <a:gd name="T65" fmla="*/ 1621 h 4518"/>
                <a:gd name="T66" fmla="*/ 10 w 4362"/>
                <a:gd name="T67" fmla="*/ 2070 h 4518"/>
                <a:gd name="T68" fmla="*/ 158 w 4362"/>
                <a:gd name="T69" fmla="*/ 2459 h 4518"/>
                <a:gd name="T70" fmla="*/ 474 w 4362"/>
                <a:gd name="T71" fmla="*/ 2756 h 4518"/>
                <a:gd name="T72" fmla="*/ 828 w 4362"/>
                <a:gd name="T73" fmla="*/ 2905 h 4518"/>
                <a:gd name="T74" fmla="*/ 1261 w 4362"/>
                <a:gd name="T75" fmla="*/ 2929 h 4518"/>
                <a:gd name="T76" fmla="*/ 2177 w 4362"/>
                <a:gd name="T77" fmla="*/ 2653 h 4518"/>
                <a:gd name="T78" fmla="*/ 2973 w 4362"/>
                <a:gd name="T79" fmla="*/ 3437 h 4518"/>
                <a:gd name="T80" fmla="*/ 2902 w 4362"/>
                <a:gd name="T81" fmla="*/ 3773 h 4518"/>
                <a:gd name="T82" fmla="*/ 2620 w 4362"/>
                <a:gd name="T83" fmla="*/ 3814 h 4518"/>
                <a:gd name="T84" fmla="*/ 2301 w 4362"/>
                <a:gd name="T85" fmla="*/ 3676 h 4518"/>
                <a:gd name="T86" fmla="*/ 1951 w 4362"/>
                <a:gd name="T87" fmla="*/ 3525 h 4518"/>
                <a:gd name="T88" fmla="*/ 1747 w 4362"/>
                <a:gd name="T89" fmla="*/ 3591 h 4518"/>
                <a:gd name="T90" fmla="*/ 1591 w 4362"/>
                <a:gd name="T91" fmla="*/ 3790 h 4518"/>
                <a:gd name="T92" fmla="*/ 1619 w 4362"/>
                <a:gd name="T93" fmla="*/ 4034 h 4518"/>
                <a:gd name="T94" fmla="*/ 1834 w 4362"/>
                <a:gd name="T95" fmla="*/ 4277 h 4518"/>
                <a:gd name="T96" fmla="*/ 2170 w 4362"/>
                <a:gd name="T97" fmla="*/ 4454 h 4518"/>
                <a:gd name="T98" fmla="*/ 2588 w 4362"/>
                <a:gd name="T99" fmla="*/ 4518 h 4518"/>
                <a:gd name="T100" fmla="*/ 3057 w 4362"/>
                <a:gd name="T101" fmla="*/ 4420 h 4518"/>
                <a:gd name="T102" fmla="*/ 3543 w 4362"/>
                <a:gd name="T103" fmla="*/ 4094 h 4518"/>
                <a:gd name="T104" fmla="*/ 3921 w 4362"/>
                <a:gd name="T105" fmla="*/ 4346 h 4518"/>
                <a:gd name="T106" fmla="*/ 4078 w 4362"/>
                <a:gd name="T107" fmla="*/ 4315 h 4518"/>
                <a:gd name="T108" fmla="*/ 4164 w 4362"/>
                <a:gd name="T109" fmla="*/ 4161 h 4518"/>
                <a:gd name="T110" fmla="*/ 4000 w 4362"/>
                <a:gd name="T111" fmla="*/ 3928 h 4518"/>
                <a:gd name="T112" fmla="*/ 4060 w 4362"/>
                <a:gd name="T113" fmla="*/ 3466 h 4518"/>
                <a:gd name="T114" fmla="*/ 4292 w 4362"/>
                <a:gd name="T115" fmla="*/ 2963 h 4518"/>
                <a:gd name="T116" fmla="*/ 4361 w 4362"/>
                <a:gd name="T117" fmla="*/ 2501 h 4518"/>
                <a:gd name="T118" fmla="*/ 4260 w 4362"/>
                <a:gd name="T119" fmla="*/ 2107 h 4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62" h="4518">
                  <a:moveTo>
                    <a:pt x="3555" y="3147"/>
                  </a:moveTo>
                  <a:lnTo>
                    <a:pt x="3538" y="3178"/>
                  </a:lnTo>
                  <a:lnTo>
                    <a:pt x="3520" y="3209"/>
                  </a:lnTo>
                  <a:lnTo>
                    <a:pt x="3501" y="3238"/>
                  </a:lnTo>
                  <a:lnTo>
                    <a:pt x="3481" y="3266"/>
                  </a:lnTo>
                  <a:lnTo>
                    <a:pt x="3461" y="3293"/>
                  </a:lnTo>
                  <a:lnTo>
                    <a:pt x="3441" y="3319"/>
                  </a:lnTo>
                  <a:lnTo>
                    <a:pt x="3419" y="3345"/>
                  </a:lnTo>
                  <a:lnTo>
                    <a:pt x="3397" y="3371"/>
                  </a:lnTo>
                  <a:lnTo>
                    <a:pt x="3343" y="3316"/>
                  </a:lnTo>
                  <a:lnTo>
                    <a:pt x="3291" y="3262"/>
                  </a:lnTo>
                  <a:lnTo>
                    <a:pt x="3237" y="3208"/>
                  </a:lnTo>
                  <a:lnTo>
                    <a:pt x="3185" y="3151"/>
                  </a:lnTo>
                  <a:lnTo>
                    <a:pt x="3132" y="3096"/>
                  </a:lnTo>
                  <a:lnTo>
                    <a:pt x="3079" y="3040"/>
                  </a:lnTo>
                  <a:lnTo>
                    <a:pt x="3026" y="2982"/>
                  </a:lnTo>
                  <a:lnTo>
                    <a:pt x="2973" y="2925"/>
                  </a:lnTo>
                  <a:lnTo>
                    <a:pt x="2920" y="2867"/>
                  </a:lnTo>
                  <a:lnTo>
                    <a:pt x="2867" y="2808"/>
                  </a:lnTo>
                  <a:lnTo>
                    <a:pt x="2814" y="2750"/>
                  </a:lnTo>
                  <a:lnTo>
                    <a:pt x="2762" y="2690"/>
                  </a:lnTo>
                  <a:lnTo>
                    <a:pt x="2708" y="2631"/>
                  </a:lnTo>
                  <a:lnTo>
                    <a:pt x="2656" y="2572"/>
                  </a:lnTo>
                  <a:lnTo>
                    <a:pt x="2602" y="2511"/>
                  </a:lnTo>
                  <a:lnTo>
                    <a:pt x="2550" y="2452"/>
                  </a:lnTo>
                  <a:lnTo>
                    <a:pt x="2577" y="2440"/>
                  </a:lnTo>
                  <a:lnTo>
                    <a:pt x="2604" y="2427"/>
                  </a:lnTo>
                  <a:lnTo>
                    <a:pt x="2633" y="2415"/>
                  </a:lnTo>
                  <a:lnTo>
                    <a:pt x="2661" y="2403"/>
                  </a:lnTo>
                  <a:lnTo>
                    <a:pt x="2690" y="2390"/>
                  </a:lnTo>
                  <a:lnTo>
                    <a:pt x="2719" y="2377"/>
                  </a:lnTo>
                  <a:lnTo>
                    <a:pt x="2748" y="2365"/>
                  </a:lnTo>
                  <a:lnTo>
                    <a:pt x="2779" y="2351"/>
                  </a:lnTo>
                  <a:lnTo>
                    <a:pt x="2810" y="2339"/>
                  </a:lnTo>
                  <a:lnTo>
                    <a:pt x="2840" y="2328"/>
                  </a:lnTo>
                  <a:lnTo>
                    <a:pt x="2871" y="2318"/>
                  </a:lnTo>
                  <a:lnTo>
                    <a:pt x="2902" y="2308"/>
                  </a:lnTo>
                  <a:lnTo>
                    <a:pt x="2932" y="2300"/>
                  </a:lnTo>
                  <a:lnTo>
                    <a:pt x="2963" y="2293"/>
                  </a:lnTo>
                  <a:lnTo>
                    <a:pt x="2993" y="2286"/>
                  </a:lnTo>
                  <a:lnTo>
                    <a:pt x="3025" y="2281"/>
                  </a:lnTo>
                  <a:lnTo>
                    <a:pt x="3056" y="2277"/>
                  </a:lnTo>
                  <a:lnTo>
                    <a:pt x="3087" y="2274"/>
                  </a:lnTo>
                  <a:lnTo>
                    <a:pt x="3119" y="2273"/>
                  </a:lnTo>
                  <a:lnTo>
                    <a:pt x="3149" y="2274"/>
                  </a:lnTo>
                  <a:lnTo>
                    <a:pt x="3180" y="2276"/>
                  </a:lnTo>
                  <a:lnTo>
                    <a:pt x="3211" y="2280"/>
                  </a:lnTo>
                  <a:lnTo>
                    <a:pt x="3243" y="2285"/>
                  </a:lnTo>
                  <a:lnTo>
                    <a:pt x="3274" y="2292"/>
                  </a:lnTo>
                  <a:lnTo>
                    <a:pt x="3289" y="2296"/>
                  </a:lnTo>
                  <a:lnTo>
                    <a:pt x="3304" y="2300"/>
                  </a:lnTo>
                  <a:lnTo>
                    <a:pt x="3319" y="2306"/>
                  </a:lnTo>
                  <a:lnTo>
                    <a:pt x="3334" y="2311"/>
                  </a:lnTo>
                  <a:lnTo>
                    <a:pt x="3349" y="2318"/>
                  </a:lnTo>
                  <a:lnTo>
                    <a:pt x="3364" y="2325"/>
                  </a:lnTo>
                  <a:lnTo>
                    <a:pt x="3379" y="2332"/>
                  </a:lnTo>
                  <a:lnTo>
                    <a:pt x="3393" y="2340"/>
                  </a:lnTo>
                  <a:lnTo>
                    <a:pt x="3408" y="2349"/>
                  </a:lnTo>
                  <a:lnTo>
                    <a:pt x="3422" y="2359"/>
                  </a:lnTo>
                  <a:lnTo>
                    <a:pt x="3436" y="2369"/>
                  </a:lnTo>
                  <a:lnTo>
                    <a:pt x="3450" y="2379"/>
                  </a:lnTo>
                  <a:lnTo>
                    <a:pt x="3463" y="2390"/>
                  </a:lnTo>
                  <a:lnTo>
                    <a:pt x="3477" y="2401"/>
                  </a:lnTo>
                  <a:lnTo>
                    <a:pt x="3492" y="2413"/>
                  </a:lnTo>
                  <a:lnTo>
                    <a:pt x="3505" y="2426"/>
                  </a:lnTo>
                  <a:lnTo>
                    <a:pt x="3530" y="2453"/>
                  </a:lnTo>
                  <a:lnTo>
                    <a:pt x="3553" y="2480"/>
                  </a:lnTo>
                  <a:lnTo>
                    <a:pt x="3564" y="2493"/>
                  </a:lnTo>
                  <a:lnTo>
                    <a:pt x="3573" y="2507"/>
                  </a:lnTo>
                  <a:lnTo>
                    <a:pt x="3583" y="2521"/>
                  </a:lnTo>
                  <a:lnTo>
                    <a:pt x="3591" y="2535"/>
                  </a:lnTo>
                  <a:lnTo>
                    <a:pt x="3599" y="2549"/>
                  </a:lnTo>
                  <a:lnTo>
                    <a:pt x="3608" y="2563"/>
                  </a:lnTo>
                  <a:lnTo>
                    <a:pt x="3615" y="2578"/>
                  </a:lnTo>
                  <a:lnTo>
                    <a:pt x="3621" y="2592"/>
                  </a:lnTo>
                  <a:lnTo>
                    <a:pt x="3626" y="2606"/>
                  </a:lnTo>
                  <a:lnTo>
                    <a:pt x="3631" y="2621"/>
                  </a:lnTo>
                  <a:lnTo>
                    <a:pt x="3635" y="2635"/>
                  </a:lnTo>
                  <a:lnTo>
                    <a:pt x="3639" y="2650"/>
                  </a:lnTo>
                  <a:lnTo>
                    <a:pt x="3645" y="2680"/>
                  </a:lnTo>
                  <a:lnTo>
                    <a:pt x="3650" y="2711"/>
                  </a:lnTo>
                  <a:lnTo>
                    <a:pt x="3653" y="2742"/>
                  </a:lnTo>
                  <a:lnTo>
                    <a:pt x="3655" y="2772"/>
                  </a:lnTo>
                  <a:lnTo>
                    <a:pt x="3655" y="2803"/>
                  </a:lnTo>
                  <a:lnTo>
                    <a:pt x="3653" y="2833"/>
                  </a:lnTo>
                  <a:lnTo>
                    <a:pt x="3650" y="2865"/>
                  </a:lnTo>
                  <a:lnTo>
                    <a:pt x="3646" y="2896"/>
                  </a:lnTo>
                  <a:lnTo>
                    <a:pt x="3640" y="2927"/>
                  </a:lnTo>
                  <a:lnTo>
                    <a:pt x="3632" y="2958"/>
                  </a:lnTo>
                  <a:lnTo>
                    <a:pt x="3623" y="2989"/>
                  </a:lnTo>
                  <a:lnTo>
                    <a:pt x="3613" y="3021"/>
                  </a:lnTo>
                  <a:lnTo>
                    <a:pt x="3600" y="3053"/>
                  </a:lnTo>
                  <a:lnTo>
                    <a:pt x="3586" y="3084"/>
                  </a:lnTo>
                  <a:lnTo>
                    <a:pt x="3571" y="3116"/>
                  </a:lnTo>
                  <a:lnTo>
                    <a:pt x="3555" y="3147"/>
                  </a:lnTo>
                  <a:close/>
                  <a:moveTo>
                    <a:pt x="1177" y="2140"/>
                  </a:moveTo>
                  <a:lnTo>
                    <a:pt x="1150" y="2141"/>
                  </a:lnTo>
                  <a:lnTo>
                    <a:pt x="1124" y="2140"/>
                  </a:lnTo>
                  <a:lnTo>
                    <a:pt x="1099" y="2138"/>
                  </a:lnTo>
                  <a:lnTo>
                    <a:pt x="1074" y="2135"/>
                  </a:lnTo>
                  <a:lnTo>
                    <a:pt x="1049" y="2130"/>
                  </a:lnTo>
                  <a:lnTo>
                    <a:pt x="1024" y="2124"/>
                  </a:lnTo>
                  <a:lnTo>
                    <a:pt x="1000" y="2117"/>
                  </a:lnTo>
                  <a:lnTo>
                    <a:pt x="976" y="2109"/>
                  </a:lnTo>
                  <a:lnTo>
                    <a:pt x="953" y="2099"/>
                  </a:lnTo>
                  <a:lnTo>
                    <a:pt x="931" y="2088"/>
                  </a:lnTo>
                  <a:lnTo>
                    <a:pt x="907" y="2076"/>
                  </a:lnTo>
                  <a:lnTo>
                    <a:pt x="885" y="2062"/>
                  </a:lnTo>
                  <a:lnTo>
                    <a:pt x="864" y="2047"/>
                  </a:lnTo>
                  <a:lnTo>
                    <a:pt x="843" y="2031"/>
                  </a:lnTo>
                  <a:lnTo>
                    <a:pt x="822" y="2012"/>
                  </a:lnTo>
                  <a:lnTo>
                    <a:pt x="801" y="1993"/>
                  </a:lnTo>
                  <a:lnTo>
                    <a:pt x="784" y="1977"/>
                  </a:lnTo>
                  <a:lnTo>
                    <a:pt x="769" y="1959"/>
                  </a:lnTo>
                  <a:lnTo>
                    <a:pt x="755" y="1940"/>
                  </a:lnTo>
                  <a:lnTo>
                    <a:pt x="742" y="1920"/>
                  </a:lnTo>
                  <a:lnTo>
                    <a:pt x="730" y="1900"/>
                  </a:lnTo>
                  <a:lnTo>
                    <a:pt x="720" y="1878"/>
                  </a:lnTo>
                  <a:lnTo>
                    <a:pt x="711" y="1856"/>
                  </a:lnTo>
                  <a:lnTo>
                    <a:pt x="703" y="1831"/>
                  </a:lnTo>
                  <a:lnTo>
                    <a:pt x="696" y="1807"/>
                  </a:lnTo>
                  <a:lnTo>
                    <a:pt x="690" y="1783"/>
                  </a:lnTo>
                  <a:lnTo>
                    <a:pt x="686" y="1758"/>
                  </a:lnTo>
                  <a:lnTo>
                    <a:pt x="683" y="1732"/>
                  </a:lnTo>
                  <a:lnTo>
                    <a:pt x="681" y="1705"/>
                  </a:lnTo>
                  <a:lnTo>
                    <a:pt x="680" y="1678"/>
                  </a:lnTo>
                  <a:lnTo>
                    <a:pt x="681" y="1650"/>
                  </a:lnTo>
                  <a:lnTo>
                    <a:pt x="684" y="1622"/>
                  </a:lnTo>
                  <a:lnTo>
                    <a:pt x="687" y="1593"/>
                  </a:lnTo>
                  <a:lnTo>
                    <a:pt x="691" y="1564"/>
                  </a:lnTo>
                  <a:lnTo>
                    <a:pt x="698" y="1536"/>
                  </a:lnTo>
                  <a:lnTo>
                    <a:pt x="705" y="1507"/>
                  </a:lnTo>
                  <a:lnTo>
                    <a:pt x="715" y="1476"/>
                  </a:lnTo>
                  <a:lnTo>
                    <a:pt x="725" y="1447"/>
                  </a:lnTo>
                  <a:lnTo>
                    <a:pt x="738" y="1418"/>
                  </a:lnTo>
                  <a:lnTo>
                    <a:pt x="752" y="1388"/>
                  </a:lnTo>
                  <a:lnTo>
                    <a:pt x="766" y="1358"/>
                  </a:lnTo>
                  <a:lnTo>
                    <a:pt x="783" y="1328"/>
                  </a:lnTo>
                  <a:lnTo>
                    <a:pt x="802" y="1298"/>
                  </a:lnTo>
                  <a:lnTo>
                    <a:pt x="821" y="1269"/>
                  </a:lnTo>
                  <a:lnTo>
                    <a:pt x="842" y="1240"/>
                  </a:lnTo>
                  <a:lnTo>
                    <a:pt x="865" y="1210"/>
                  </a:lnTo>
                  <a:lnTo>
                    <a:pt x="889" y="1181"/>
                  </a:lnTo>
                  <a:lnTo>
                    <a:pt x="915" y="1152"/>
                  </a:lnTo>
                  <a:lnTo>
                    <a:pt x="963" y="1200"/>
                  </a:lnTo>
                  <a:lnTo>
                    <a:pt x="1011" y="1248"/>
                  </a:lnTo>
                  <a:lnTo>
                    <a:pt x="1060" y="1297"/>
                  </a:lnTo>
                  <a:lnTo>
                    <a:pt x="1107" y="1347"/>
                  </a:lnTo>
                  <a:lnTo>
                    <a:pt x="1154" y="1397"/>
                  </a:lnTo>
                  <a:lnTo>
                    <a:pt x="1203" y="1447"/>
                  </a:lnTo>
                  <a:lnTo>
                    <a:pt x="1250" y="1497"/>
                  </a:lnTo>
                  <a:lnTo>
                    <a:pt x="1299" y="1549"/>
                  </a:lnTo>
                  <a:lnTo>
                    <a:pt x="1346" y="1600"/>
                  </a:lnTo>
                  <a:lnTo>
                    <a:pt x="1394" y="1652"/>
                  </a:lnTo>
                  <a:lnTo>
                    <a:pt x="1442" y="1705"/>
                  </a:lnTo>
                  <a:lnTo>
                    <a:pt x="1490" y="1758"/>
                  </a:lnTo>
                  <a:lnTo>
                    <a:pt x="1538" y="1810"/>
                  </a:lnTo>
                  <a:lnTo>
                    <a:pt x="1586" y="1864"/>
                  </a:lnTo>
                  <a:lnTo>
                    <a:pt x="1633" y="1918"/>
                  </a:lnTo>
                  <a:lnTo>
                    <a:pt x="1682" y="1971"/>
                  </a:lnTo>
                  <a:lnTo>
                    <a:pt x="1645" y="1990"/>
                  </a:lnTo>
                  <a:lnTo>
                    <a:pt x="1610" y="2008"/>
                  </a:lnTo>
                  <a:lnTo>
                    <a:pt x="1575" y="2026"/>
                  </a:lnTo>
                  <a:lnTo>
                    <a:pt x="1541" y="2042"/>
                  </a:lnTo>
                  <a:lnTo>
                    <a:pt x="1507" y="2057"/>
                  </a:lnTo>
                  <a:lnTo>
                    <a:pt x="1474" y="2070"/>
                  </a:lnTo>
                  <a:lnTo>
                    <a:pt x="1442" y="2082"/>
                  </a:lnTo>
                  <a:lnTo>
                    <a:pt x="1411" y="2093"/>
                  </a:lnTo>
                  <a:lnTo>
                    <a:pt x="1379" y="2103"/>
                  </a:lnTo>
                  <a:lnTo>
                    <a:pt x="1348" y="2112"/>
                  </a:lnTo>
                  <a:lnTo>
                    <a:pt x="1319" y="2120"/>
                  </a:lnTo>
                  <a:lnTo>
                    <a:pt x="1289" y="2126"/>
                  </a:lnTo>
                  <a:lnTo>
                    <a:pt x="1260" y="2131"/>
                  </a:lnTo>
                  <a:lnTo>
                    <a:pt x="1232" y="2135"/>
                  </a:lnTo>
                  <a:lnTo>
                    <a:pt x="1204" y="2138"/>
                  </a:lnTo>
                  <a:lnTo>
                    <a:pt x="1177" y="2140"/>
                  </a:lnTo>
                  <a:close/>
                  <a:moveTo>
                    <a:pt x="3995" y="1799"/>
                  </a:moveTo>
                  <a:lnTo>
                    <a:pt x="3964" y="1774"/>
                  </a:lnTo>
                  <a:lnTo>
                    <a:pt x="3933" y="1750"/>
                  </a:lnTo>
                  <a:lnTo>
                    <a:pt x="3903" y="1727"/>
                  </a:lnTo>
                  <a:lnTo>
                    <a:pt x="3872" y="1705"/>
                  </a:lnTo>
                  <a:lnTo>
                    <a:pt x="3840" y="1684"/>
                  </a:lnTo>
                  <a:lnTo>
                    <a:pt x="3810" y="1663"/>
                  </a:lnTo>
                  <a:lnTo>
                    <a:pt x="3779" y="1644"/>
                  </a:lnTo>
                  <a:lnTo>
                    <a:pt x="3748" y="1626"/>
                  </a:lnTo>
                  <a:lnTo>
                    <a:pt x="3716" y="1610"/>
                  </a:lnTo>
                  <a:lnTo>
                    <a:pt x="3686" y="1594"/>
                  </a:lnTo>
                  <a:lnTo>
                    <a:pt x="3655" y="1579"/>
                  </a:lnTo>
                  <a:lnTo>
                    <a:pt x="3624" y="1566"/>
                  </a:lnTo>
                  <a:lnTo>
                    <a:pt x="3592" y="1554"/>
                  </a:lnTo>
                  <a:lnTo>
                    <a:pt x="3561" y="1542"/>
                  </a:lnTo>
                  <a:lnTo>
                    <a:pt x="3530" y="1532"/>
                  </a:lnTo>
                  <a:lnTo>
                    <a:pt x="3499" y="1523"/>
                  </a:lnTo>
                  <a:lnTo>
                    <a:pt x="3468" y="1515"/>
                  </a:lnTo>
                  <a:lnTo>
                    <a:pt x="3437" y="1507"/>
                  </a:lnTo>
                  <a:lnTo>
                    <a:pt x="3406" y="1499"/>
                  </a:lnTo>
                  <a:lnTo>
                    <a:pt x="3375" y="1493"/>
                  </a:lnTo>
                  <a:lnTo>
                    <a:pt x="3344" y="1487"/>
                  </a:lnTo>
                  <a:lnTo>
                    <a:pt x="3313" y="1482"/>
                  </a:lnTo>
                  <a:lnTo>
                    <a:pt x="3282" y="1478"/>
                  </a:lnTo>
                  <a:lnTo>
                    <a:pt x="3251" y="1474"/>
                  </a:lnTo>
                  <a:lnTo>
                    <a:pt x="3219" y="1471"/>
                  </a:lnTo>
                  <a:lnTo>
                    <a:pt x="3188" y="1469"/>
                  </a:lnTo>
                  <a:lnTo>
                    <a:pt x="3157" y="1467"/>
                  </a:lnTo>
                  <a:lnTo>
                    <a:pt x="3126" y="1466"/>
                  </a:lnTo>
                  <a:lnTo>
                    <a:pt x="3094" y="1466"/>
                  </a:lnTo>
                  <a:lnTo>
                    <a:pt x="3063" y="1466"/>
                  </a:lnTo>
                  <a:lnTo>
                    <a:pt x="3032" y="1467"/>
                  </a:lnTo>
                  <a:lnTo>
                    <a:pt x="3001" y="1469"/>
                  </a:lnTo>
                  <a:lnTo>
                    <a:pt x="2969" y="1472"/>
                  </a:lnTo>
                  <a:lnTo>
                    <a:pt x="2938" y="1475"/>
                  </a:lnTo>
                  <a:lnTo>
                    <a:pt x="2907" y="1479"/>
                  </a:lnTo>
                  <a:lnTo>
                    <a:pt x="2876" y="1483"/>
                  </a:lnTo>
                  <a:lnTo>
                    <a:pt x="2844" y="1488"/>
                  </a:lnTo>
                  <a:lnTo>
                    <a:pt x="2813" y="1494"/>
                  </a:lnTo>
                  <a:lnTo>
                    <a:pt x="2782" y="1500"/>
                  </a:lnTo>
                  <a:lnTo>
                    <a:pt x="2751" y="1508"/>
                  </a:lnTo>
                  <a:lnTo>
                    <a:pt x="2718" y="1515"/>
                  </a:lnTo>
                  <a:lnTo>
                    <a:pt x="2687" y="1523"/>
                  </a:lnTo>
                  <a:lnTo>
                    <a:pt x="2655" y="1532"/>
                  </a:lnTo>
                  <a:lnTo>
                    <a:pt x="2623" y="1541"/>
                  </a:lnTo>
                  <a:lnTo>
                    <a:pt x="2591" y="1551"/>
                  </a:lnTo>
                  <a:lnTo>
                    <a:pt x="2560" y="1562"/>
                  </a:lnTo>
                  <a:lnTo>
                    <a:pt x="2528" y="1573"/>
                  </a:lnTo>
                  <a:lnTo>
                    <a:pt x="2496" y="1585"/>
                  </a:lnTo>
                  <a:lnTo>
                    <a:pt x="2433" y="1609"/>
                  </a:lnTo>
                  <a:lnTo>
                    <a:pt x="2369" y="1635"/>
                  </a:lnTo>
                  <a:lnTo>
                    <a:pt x="2306" y="1661"/>
                  </a:lnTo>
                  <a:lnTo>
                    <a:pt x="2241" y="1688"/>
                  </a:lnTo>
                  <a:lnTo>
                    <a:pt x="2178" y="1716"/>
                  </a:lnTo>
                  <a:lnTo>
                    <a:pt x="2114" y="1744"/>
                  </a:lnTo>
                  <a:lnTo>
                    <a:pt x="2050" y="1774"/>
                  </a:lnTo>
                  <a:lnTo>
                    <a:pt x="1986" y="1804"/>
                  </a:lnTo>
                  <a:lnTo>
                    <a:pt x="1935" y="1746"/>
                  </a:lnTo>
                  <a:lnTo>
                    <a:pt x="1884" y="1689"/>
                  </a:lnTo>
                  <a:lnTo>
                    <a:pt x="1833" y="1630"/>
                  </a:lnTo>
                  <a:lnTo>
                    <a:pt x="1783" y="1573"/>
                  </a:lnTo>
                  <a:lnTo>
                    <a:pt x="1732" y="1516"/>
                  </a:lnTo>
                  <a:lnTo>
                    <a:pt x="1681" y="1458"/>
                  </a:lnTo>
                  <a:lnTo>
                    <a:pt x="1630" y="1401"/>
                  </a:lnTo>
                  <a:lnTo>
                    <a:pt x="1580" y="1344"/>
                  </a:lnTo>
                  <a:lnTo>
                    <a:pt x="1529" y="1287"/>
                  </a:lnTo>
                  <a:lnTo>
                    <a:pt x="1478" y="1231"/>
                  </a:lnTo>
                  <a:lnTo>
                    <a:pt x="1428" y="1176"/>
                  </a:lnTo>
                  <a:lnTo>
                    <a:pt x="1376" y="1120"/>
                  </a:lnTo>
                  <a:lnTo>
                    <a:pt x="1326" y="1065"/>
                  </a:lnTo>
                  <a:lnTo>
                    <a:pt x="1274" y="1011"/>
                  </a:lnTo>
                  <a:lnTo>
                    <a:pt x="1224" y="956"/>
                  </a:lnTo>
                  <a:lnTo>
                    <a:pt x="1174" y="903"/>
                  </a:lnTo>
                  <a:lnTo>
                    <a:pt x="1196" y="883"/>
                  </a:lnTo>
                  <a:lnTo>
                    <a:pt x="1219" y="864"/>
                  </a:lnTo>
                  <a:lnTo>
                    <a:pt x="1241" y="847"/>
                  </a:lnTo>
                  <a:lnTo>
                    <a:pt x="1264" y="830"/>
                  </a:lnTo>
                  <a:lnTo>
                    <a:pt x="1287" y="815"/>
                  </a:lnTo>
                  <a:lnTo>
                    <a:pt x="1309" y="801"/>
                  </a:lnTo>
                  <a:lnTo>
                    <a:pt x="1331" y="789"/>
                  </a:lnTo>
                  <a:lnTo>
                    <a:pt x="1353" y="777"/>
                  </a:lnTo>
                  <a:lnTo>
                    <a:pt x="1375" y="768"/>
                  </a:lnTo>
                  <a:lnTo>
                    <a:pt x="1397" y="759"/>
                  </a:lnTo>
                  <a:lnTo>
                    <a:pt x="1420" y="751"/>
                  </a:lnTo>
                  <a:lnTo>
                    <a:pt x="1442" y="745"/>
                  </a:lnTo>
                  <a:lnTo>
                    <a:pt x="1463" y="740"/>
                  </a:lnTo>
                  <a:lnTo>
                    <a:pt x="1485" y="737"/>
                  </a:lnTo>
                  <a:lnTo>
                    <a:pt x="1506" y="734"/>
                  </a:lnTo>
                  <a:lnTo>
                    <a:pt x="1527" y="733"/>
                  </a:lnTo>
                  <a:lnTo>
                    <a:pt x="1571" y="732"/>
                  </a:lnTo>
                  <a:lnTo>
                    <a:pt x="1613" y="732"/>
                  </a:lnTo>
                  <a:lnTo>
                    <a:pt x="1655" y="734"/>
                  </a:lnTo>
                  <a:lnTo>
                    <a:pt x="1696" y="737"/>
                  </a:lnTo>
                  <a:lnTo>
                    <a:pt x="1737" y="742"/>
                  </a:lnTo>
                  <a:lnTo>
                    <a:pt x="1778" y="749"/>
                  </a:lnTo>
                  <a:lnTo>
                    <a:pt x="1817" y="757"/>
                  </a:lnTo>
                  <a:lnTo>
                    <a:pt x="1856" y="766"/>
                  </a:lnTo>
                  <a:lnTo>
                    <a:pt x="1897" y="776"/>
                  </a:lnTo>
                  <a:lnTo>
                    <a:pt x="1935" y="785"/>
                  </a:lnTo>
                  <a:lnTo>
                    <a:pt x="1972" y="794"/>
                  </a:lnTo>
                  <a:lnTo>
                    <a:pt x="2009" y="802"/>
                  </a:lnTo>
                  <a:lnTo>
                    <a:pt x="2046" y="810"/>
                  </a:lnTo>
                  <a:lnTo>
                    <a:pt x="2081" y="818"/>
                  </a:lnTo>
                  <a:lnTo>
                    <a:pt x="2116" y="825"/>
                  </a:lnTo>
                  <a:lnTo>
                    <a:pt x="2151" y="833"/>
                  </a:lnTo>
                  <a:lnTo>
                    <a:pt x="2167" y="836"/>
                  </a:lnTo>
                  <a:lnTo>
                    <a:pt x="2184" y="838"/>
                  </a:lnTo>
                  <a:lnTo>
                    <a:pt x="2200" y="839"/>
                  </a:lnTo>
                  <a:lnTo>
                    <a:pt x="2216" y="840"/>
                  </a:lnTo>
                  <a:lnTo>
                    <a:pt x="2231" y="839"/>
                  </a:lnTo>
                  <a:lnTo>
                    <a:pt x="2247" y="837"/>
                  </a:lnTo>
                  <a:lnTo>
                    <a:pt x="2263" y="835"/>
                  </a:lnTo>
                  <a:lnTo>
                    <a:pt x="2278" y="832"/>
                  </a:lnTo>
                  <a:lnTo>
                    <a:pt x="2292" y="827"/>
                  </a:lnTo>
                  <a:lnTo>
                    <a:pt x="2307" y="822"/>
                  </a:lnTo>
                  <a:lnTo>
                    <a:pt x="2321" y="816"/>
                  </a:lnTo>
                  <a:lnTo>
                    <a:pt x="2335" y="809"/>
                  </a:lnTo>
                  <a:lnTo>
                    <a:pt x="2348" y="801"/>
                  </a:lnTo>
                  <a:lnTo>
                    <a:pt x="2362" y="792"/>
                  </a:lnTo>
                  <a:lnTo>
                    <a:pt x="2375" y="783"/>
                  </a:lnTo>
                  <a:lnTo>
                    <a:pt x="2389" y="773"/>
                  </a:lnTo>
                  <a:lnTo>
                    <a:pt x="2402" y="761"/>
                  </a:lnTo>
                  <a:lnTo>
                    <a:pt x="2414" y="748"/>
                  </a:lnTo>
                  <a:lnTo>
                    <a:pt x="2426" y="735"/>
                  </a:lnTo>
                  <a:lnTo>
                    <a:pt x="2437" y="722"/>
                  </a:lnTo>
                  <a:lnTo>
                    <a:pt x="2447" y="709"/>
                  </a:lnTo>
                  <a:lnTo>
                    <a:pt x="2456" y="695"/>
                  </a:lnTo>
                  <a:lnTo>
                    <a:pt x="2465" y="680"/>
                  </a:lnTo>
                  <a:lnTo>
                    <a:pt x="2473" y="665"/>
                  </a:lnTo>
                  <a:lnTo>
                    <a:pt x="2480" y="649"/>
                  </a:lnTo>
                  <a:lnTo>
                    <a:pt x="2486" y="633"/>
                  </a:lnTo>
                  <a:lnTo>
                    <a:pt x="2491" y="617"/>
                  </a:lnTo>
                  <a:lnTo>
                    <a:pt x="2496" y="600"/>
                  </a:lnTo>
                  <a:lnTo>
                    <a:pt x="2500" y="584"/>
                  </a:lnTo>
                  <a:lnTo>
                    <a:pt x="2503" y="566"/>
                  </a:lnTo>
                  <a:lnTo>
                    <a:pt x="2507" y="549"/>
                  </a:lnTo>
                  <a:lnTo>
                    <a:pt x="2508" y="530"/>
                  </a:lnTo>
                  <a:lnTo>
                    <a:pt x="2508" y="512"/>
                  </a:lnTo>
                  <a:lnTo>
                    <a:pt x="2508" y="494"/>
                  </a:lnTo>
                  <a:lnTo>
                    <a:pt x="2505" y="474"/>
                  </a:lnTo>
                  <a:lnTo>
                    <a:pt x="2503" y="456"/>
                  </a:lnTo>
                  <a:lnTo>
                    <a:pt x="2499" y="438"/>
                  </a:lnTo>
                  <a:lnTo>
                    <a:pt x="2495" y="420"/>
                  </a:lnTo>
                  <a:lnTo>
                    <a:pt x="2489" y="402"/>
                  </a:lnTo>
                  <a:lnTo>
                    <a:pt x="2482" y="384"/>
                  </a:lnTo>
                  <a:lnTo>
                    <a:pt x="2475" y="366"/>
                  </a:lnTo>
                  <a:lnTo>
                    <a:pt x="2466" y="348"/>
                  </a:lnTo>
                  <a:lnTo>
                    <a:pt x="2456" y="330"/>
                  </a:lnTo>
                  <a:lnTo>
                    <a:pt x="2446" y="311"/>
                  </a:lnTo>
                  <a:lnTo>
                    <a:pt x="2434" y="293"/>
                  </a:lnTo>
                  <a:lnTo>
                    <a:pt x="2421" y="276"/>
                  </a:lnTo>
                  <a:lnTo>
                    <a:pt x="2407" y="258"/>
                  </a:lnTo>
                  <a:lnTo>
                    <a:pt x="2393" y="240"/>
                  </a:lnTo>
                  <a:lnTo>
                    <a:pt x="2372" y="218"/>
                  </a:lnTo>
                  <a:lnTo>
                    <a:pt x="2351" y="197"/>
                  </a:lnTo>
                  <a:lnTo>
                    <a:pt x="2330" y="177"/>
                  </a:lnTo>
                  <a:lnTo>
                    <a:pt x="2308" y="159"/>
                  </a:lnTo>
                  <a:lnTo>
                    <a:pt x="2286" y="140"/>
                  </a:lnTo>
                  <a:lnTo>
                    <a:pt x="2264" y="123"/>
                  </a:lnTo>
                  <a:lnTo>
                    <a:pt x="2240" y="108"/>
                  </a:lnTo>
                  <a:lnTo>
                    <a:pt x="2216" y="93"/>
                  </a:lnTo>
                  <a:lnTo>
                    <a:pt x="2192" y="80"/>
                  </a:lnTo>
                  <a:lnTo>
                    <a:pt x="2167" y="68"/>
                  </a:lnTo>
                  <a:lnTo>
                    <a:pt x="2142" y="57"/>
                  </a:lnTo>
                  <a:lnTo>
                    <a:pt x="2115" y="47"/>
                  </a:lnTo>
                  <a:lnTo>
                    <a:pt x="2088" y="38"/>
                  </a:lnTo>
                  <a:lnTo>
                    <a:pt x="2061" y="30"/>
                  </a:lnTo>
                  <a:lnTo>
                    <a:pt x="2033" y="23"/>
                  </a:lnTo>
                  <a:lnTo>
                    <a:pt x="2004" y="18"/>
                  </a:lnTo>
                  <a:lnTo>
                    <a:pt x="1976" y="13"/>
                  </a:lnTo>
                  <a:lnTo>
                    <a:pt x="1947" y="9"/>
                  </a:lnTo>
                  <a:lnTo>
                    <a:pt x="1919" y="6"/>
                  </a:lnTo>
                  <a:lnTo>
                    <a:pt x="1889" y="3"/>
                  </a:lnTo>
                  <a:lnTo>
                    <a:pt x="1861" y="2"/>
                  </a:lnTo>
                  <a:lnTo>
                    <a:pt x="1832" y="0"/>
                  </a:lnTo>
                  <a:lnTo>
                    <a:pt x="1803" y="0"/>
                  </a:lnTo>
                  <a:lnTo>
                    <a:pt x="1774" y="0"/>
                  </a:lnTo>
                  <a:lnTo>
                    <a:pt x="1744" y="1"/>
                  </a:lnTo>
                  <a:lnTo>
                    <a:pt x="1715" y="3"/>
                  </a:lnTo>
                  <a:lnTo>
                    <a:pt x="1685" y="5"/>
                  </a:lnTo>
                  <a:lnTo>
                    <a:pt x="1656" y="8"/>
                  </a:lnTo>
                  <a:lnTo>
                    <a:pt x="1625" y="12"/>
                  </a:lnTo>
                  <a:lnTo>
                    <a:pt x="1596" y="17"/>
                  </a:lnTo>
                  <a:lnTo>
                    <a:pt x="1566" y="22"/>
                  </a:lnTo>
                  <a:lnTo>
                    <a:pt x="1536" y="29"/>
                  </a:lnTo>
                  <a:lnTo>
                    <a:pt x="1505" y="36"/>
                  </a:lnTo>
                  <a:lnTo>
                    <a:pt x="1476" y="43"/>
                  </a:lnTo>
                  <a:lnTo>
                    <a:pt x="1447" y="51"/>
                  </a:lnTo>
                  <a:lnTo>
                    <a:pt x="1418" y="60"/>
                  </a:lnTo>
                  <a:lnTo>
                    <a:pt x="1388" y="69"/>
                  </a:lnTo>
                  <a:lnTo>
                    <a:pt x="1359" y="79"/>
                  </a:lnTo>
                  <a:lnTo>
                    <a:pt x="1331" y="89"/>
                  </a:lnTo>
                  <a:lnTo>
                    <a:pt x="1303" y="100"/>
                  </a:lnTo>
                  <a:lnTo>
                    <a:pt x="1274" y="112"/>
                  </a:lnTo>
                  <a:lnTo>
                    <a:pt x="1246" y="124"/>
                  </a:lnTo>
                  <a:lnTo>
                    <a:pt x="1218" y="136"/>
                  </a:lnTo>
                  <a:lnTo>
                    <a:pt x="1190" y="151"/>
                  </a:lnTo>
                  <a:lnTo>
                    <a:pt x="1163" y="164"/>
                  </a:lnTo>
                  <a:lnTo>
                    <a:pt x="1135" y="179"/>
                  </a:lnTo>
                  <a:lnTo>
                    <a:pt x="1108" y="194"/>
                  </a:lnTo>
                  <a:lnTo>
                    <a:pt x="1081" y="209"/>
                  </a:lnTo>
                  <a:lnTo>
                    <a:pt x="1028" y="241"/>
                  </a:lnTo>
                  <a:lnTo>
                    <a:pt x="978" y="272"/>
                  </a:lnTo>
                  <a:lnTo>
                    <a:pt x="932" y="304"/>
                  </a:lnTo>
                  <a:lnTo>
                    <a:pt x="886" y="337"/>
                  </a:lnTo>
                  <a:lnTo>
                    <a:pt x="845" y="369"/>
                  </a:lnTo>
                  <a:lnTo>
                    <a:pt x="806" y="401"/>
                  </a:lnTo>
                  <a:lnTo>
                    <a:pt x="769" y="432"/>
                  </a:lnTo>
                  <a:lnTo>
                    <a:pt x="736" y="464"/>
                  </a:lnTo>
                  <a:lnTo>
                    <a:pt x="712" y="441"/>
                  </a:lnTo>
                  <a:lnTo>
                    <a:pt x="687" y="418"/>
                  </a:lnTo>
                  <a:lnTo>
                    <a:pt x="662" y="395"/>
                  </a:lnTo>
                  <a:lnTo>
                    <a:pt x="637" y="372"/>
                  </a:lnTo>
                  <a:lnTo>
                    <a:pt x="623" y="360"/>
                  </a:lnTo>
                  <a:lnTo>
                    <a:pt x="609" y="350"/>
                  </a:lnTo>
                  <a:lnTo>
                    <a:pt x="593" y="342"/>
                  </a:lnTo>
                  <a:lnTo>
                    <a:pt x="577" y="335"/>
                  </a:lnTo>
                  <a:lnTo>
                    <a:pt x="559" y="329"/>
                  </a:lnTo>
                  <a:lnTo>
                    <a:pt x="540" y="325"/>
                  </a:lnTo>
                  <a:lnTo>
                    <a:pt x="521" y="323"/>
                  </a:lnTo>
                  <a:lnTo>
                    <a:pt x="502" y="323"/>
                  </a:lnTo>
                  <a:lnTo>
                    <a:pt x="491" y="323"/>
                  </a:lnTo>
                  <a:lnTo>
                    <a:pt x="482" y="324"/>
                  </a:lnTo>
                  <a:lnTo>
                    <a:pt x="472" y="325"/>
                  </a:lnTo>
                  <a:lnTo>
                    <a:pt x="462" y="327"/>
                  </a:lnTo>
                  <a:lnTo>
                    <a:pt x="453" y="329"/>
                  </a:lnTo>
                  <a:lnTo>
                    <a:pt x="444" y="332"/>
                  </a:lnTo>
                  <a:lnTo>
                    <a:pt x="435" y="336"/>
                  </a:lnTo>
                  <a:lnTo>
                    <a:pt x="426" y="340"/>
                  </a:lnTo>
                  <a:lnTo>
                    <a:pt x="417" y="344"/>
                  </a:lnTo>
                  <a:lnTo>
                    <a:pt x="409" y="349"/>
                  </a:lnTo>
                  <a:lnTo>
                    <a:pt x="401" y="355"/>
                  </a:lnTo>
                  <a:lnTo>
                    <a:pt x="393" y="360"/>
                  </a:lnTo>
                  <a:lnTo>
                    <a:pt x="378" y="374"/>
                  </a:lnTo>
                  <a:lnTo>
                    <a:pt x="364" y="389"/>
                  </a:lnTo>
                  <a:lnTo>
                    <a:pt x="351" y="405"/>
                  </a:lnTo>
                  <a:lnTo>
                    <a:pt x="341" y="422"/>
                  </a:lnTo>
                  <a:lnTo>
                    <a:pt x="332" y="439"/>
                  </a:lnTo>
                  <a:lnTo>
                    <a:pt x="325" y="457"/>
                  </a:lnTo>
                  <a:lnTo>
                    <a:pt x="322" y="466"/>
                  </a:lnTo>
                  <a:lnTo>
                    <a:pt x="320" y="475"/>
                  </a:lnTo>
                  <a:lnTo>
                    <a:pt x="318" y="484"/>
                  </a:lnTo>
                  <a:lnTo>
                    <a:pt x="317" y="494"/>
                  </a:lnTo>
                  <a:lnTo>
                    <a:pt x="317" y="504"/>
                  </a:lnTo>
                  <a:lnTo>
                    <a:pt x="316" y="513"/>
                  </a:lnTo>
                  <a:lnTo>
                    <a:pt x="317" y="523"/>
                  </a:lnTo>
                  <a:lnTo>
                    <a:pt x="318" y="533"/>
                  </a:lnTo>
                  <a:lnTo>
                    <a:pt x="321" y="552"/>
                  </a:lnTo>
                  <a:lnTo>
                    <a:pt x="325" y="570"/>
                  </a:lnTo>
                  <a:lnTo>
                    <a:pt x="330" y="588"/>
                  </a:lnTo>
                  <a:lnTo>
                    <a:pt x="338" y="604"/>
                  </a:lnTo>
                  <a:lnTo>
                    <a:pt x="346" y="619"/>
                  </a:lnTo>
                  <a:lnTo>
                    <a:pt x="357" y="633"/>
                  </a:lnTo>
                  <a:lnTo>
                    <a:pt x="368" y="646"/>
                  </a:lnTo>
                  <a:lnTo>
                    <a:pt x="381" y="660"/>
                  </a:lnTo>
                  <a:lnTo>
                    <a:pt x="406" y="680"/>
                  </a:lnTo>
                  <a:lnTo>
                    <a:pt x="431" y="700"/>
                  </a:lnTo>
                  <a:lnTo>
                    <a:pt x="456" y="721"/>
                  </a:lnTo>
                  <a:lnTo>
                    <a:pt x="480" y="743"/>
                  </a:lnTo>
                  <a:lnTo>
                    <a:pt x="456" y="772"/>
                  </a:lnTo>
                  <a:lnTo>
                    <a:pt x="433" y="801"/>
                  </a:lnTo>
                  <a:lnTo>
                    <a:pt x="410" y="832"/>
                  </a:lnTo>
                  <a:lnTo>
                    <a:pt x="387" y="862"/>
                  </a:lnTo>
                  <a:lnTo>
                    <a:pt x="366" y="893"/>
                  </a:lnTo>
                  <a:lnTo>
                    <a:pt x="345" y="924"/>
                  </a:lnTo>
                  <a:lnTo>
                    <a:pt x="324" y="955"/>
                  </a:lnTo>
                  <a:lnTo>
                    <a:pt x="303" y="986"/>
                  </a:lnTo>
                  <a:lnTo>
                    <a:pt x="284" y="1019"/>
                  </a:lnTo>
                  <a:lnTo>
                    <a:pt x="265" y="1051"/>
                  </a:lnTo>
                  <a:lnTo>
                    <a:pt x="246" y="1084"/>
                  </a:lnTo>
                  <a:lnTo>
                    <a:pt x="228" y="1116"/>
                  </a:lnTo>
                  <a:lnTo>
                    <a:pt x="211" y="1149"/>
                  </a:lnTo>
                  <a:lnTo>
                    <a:pt x="194" y="1183"/>
                  </a:lnTo>
                  <a:lnTo>
                    <a:pt x="177" y="1217"/>
                  </a:lnTo>
                  <a:lnTo>
                    <a:pt x="161" y="1251"/>
                  </a:lnTo>
                  <a:lnTo>
                    <a:pt x="146" y="1284"/>
                  </a:lnTo>
                  <a:lnTo>
                    <a:pt x="131" y="1318"/>
                  </a:lnTo>
                  <a:lnTo>
                    <a:pt x="117" y="1353"/>
                  </a:lnTo>
                  <a:lnTo>
                    <a:pt x="104" y="1387"/>
                  </a:lnTo>
                  <a:lnTo>
                    <a:pt x="92" y="1420"/>
                  </a:lnTo>
                  <a:lnTo>
                    <a:pt x="81" y="1454"/>
                  </a:lnTo>
                  <a:lnTo>
                    <a:pt x="70" y="1487"/>
                  </a:lnTo>
                  <a:lnTo>
                    <a:pt x="59" y="1521"/>
                  </a:lnTo>
                  <a:lnTo>
                    <a:pt x="50" y="1555"/>
                  </a:lnTo>
                  <a:lnTo>
                    <a:pt x="42" y="1588"/>
                  </a:lnTo>
                  <a:lnTo>
                    <a:pt x="34" y="1621"/>
                  </a:lnTo>
                  <a:lnTo>
                    <a:pt x="27" y="1654"/>
                  </a:lnTo>
                  <a:lnTo>
                    <a:pt x="21" y="1688"/>
                  </a:lnTo>
                  <a:lnTo>
                    <a:pt x="16" y="1721"/>
                  </a:lnTo>
                  <a:lnTo>
                    <a:pt x="11" y="1754"/>
                  </a:lnTo>
                  <a:lnTo>
                    <a:pt x="8" y="1787"/>
                  </a:lnTo>
                  <a:lnTo>
                    <a:pt x="4" y="1819"/>
                  </a:lnTo>
                  <a:lnTo>
                    <a:pt x="2" y="1852"/>
                  </a:lnTo>
                  <a:lnTo>
                    <a:pt x="1" y="1884"/>
                  </a:lnTo>
                  <a:lnTo>
                    <a:pt x="0" y="1916"/>
                  </a:lnTo>
                  <a:lnTo>
                    <a:pt x="0" y="1947"/>
                  </a:lnTo>
                  <a:lnTo>
                    <a:pt x="1" y="1978"/>
                  </a:lnTo>
                  <a:lnTo>
                    <a:pt x="4" y="2009"/>
                  </a:lnTo>
                  <a:lnTo>
                    <a:pt x="6" y="2040"/>
                  </a:lnTo>
                  <a:lnTo>
                    <a:pt x="10" y="2070"/>
                  </a:lnTo>
                  <a:lnTo>
                    <a:pt x="15" y="2100"/>
                  </a:lnTo>
                  <a:lnTo>
                    <a:pt x="20" y="2129"/>
                  </a:lnTo>
                  <a:lnTo>
                    <a:pt x="26" y="2158"/>
                  </a:lnTo>
                  <a:lnTo>
                    <a:pt x="34" y="2188"/>
                  </a:lnTo>
                  <a:lnTo>
                    <a:pt x="42" y="2217"/>
                  </a:lnTo>
                  <a:lnTo>
                    <a:pt x="50" y="2245"/>
                  </a:lnTo>
                  <a:lnTo>
                    <a:pt x="60" y="2273"/>
                  </a:lnTo>
                  <a:lnTo>
                    <a:pt x="72" y="2301"/>
                  </a:lnTo>
                  <a:lnTo>
                    <a:pt x="83" y="2328"/>
                  </a:lnTo>
                  <a:lnTo>
                    <a:pt x="96" y="2356"/>
                  </a:lnTo>
                  <a:lnTo>
                    <a:pt x="110" y="2382"/>
                  </a:lnTo>
                  <a:lnTo>
                    <a:pt x="125" y="2408"/>
                  </a:lnTo>
                  <a:lnTo>
                    <a:pt x="141" y="2433"/>
                  </a:lnTo>
                  <a:lnTo>
                    <a:pt x="158" y="2459"/>
                  </a:lnTo>
                  <a:lnTo>
                    <a:pt x="176" y="2483"/>
                  </a:lnTo>
                  <a:lnTo>
                    <a:pt x="196" y="2508"/>
                  </a:lnTo>
                  <a:lnTo>
                    <a:pt x="216" y="2533"/>
                  </a:lnTo>
                  <a:lnTo>
                    <a:pt x="237" y="2556"/>
                  </a:lnTo>
                  <a:lnTo>
                    <a:pt x="259" y="2580"/>
                  </a:lnTo>
                  <a:lnTo>
                    <a:pt x="282" y="2603"/>
                  </a:lnTo>
                  <a:lnTo>
                    <a:pt x="308" y="2626"/>
                  </a:lnTo>
                  <a:lnTo>
                    <a:pt x="333" y="2649"/>
                  </a:lnTo>
                  <a:lnTo>
                    <a:pt x="360" y="2672"/>
                  </a:lnTo>
                  <a:lnTo>
                    <a:pt x="382" y="2690"/>
                  </a:lnTo>
                  <a:lnTo>
                    <a:pt x="405" y="2708"/>
                  </a:lnTo>
                  <a:lnTo>
                    <a:pt x="427" y="2724"/>
                  </a:lnTo>
                  <a:lnTo>
                    <a:pt x="451" y="2740"/>
                  </a:lnTo>
                  <a:lnTo>
                    <a:pt x="474" y="2756"/>
                  </a:lnTo>
                  <a:lnTo>
                    <a:pt x="498" y="2771"/>
                  </a:lnTo>
                  <a:lnTo>
                    <a:pt x="522" y="2785"/>
                  </a:lnTo>
                  <a:lnTo>
                    <a:pt x="545" y="2798"/>
                  </a:lnTo>
                  <a:lnTo>
                    <a:pt x="571" y="2811"/>
                  </a:lnTo>
                  <a:lnTo>
                    <a:pt x="595" y="2823"/>
                  </a:lnTo>
                  <a:lnTo>
                    <a:pt x="620" y="2834"/>
                  </a:lnTo>
                  <a:lnTo>
                    <a:pt x="645" y="2845"/>
                  </a:lnTo>
                  <a:lnTo>
                    <a:pt x="670" y="2856"/>
                  </a:lnTo>
                  <a:lnTo>
                    <a:pt x="696" y="2866"/>
                  </a:lnTo>
                  <a:lnTo>
                    <a:pt x="722" y="2875"/>
                  </a:lnTo>
                  <a:lnTo>
                    <a:pt x="748" y="2883"/>
                  </a:lnTo>
                  <a:lnTo>
                    <a:pt x="774" y="2891"/>
                  </a:lnTo>
                  <a:lnTo>
                    <a:pt x="802" y="2898"/>
                  </a:lnTo>
                  <a:lnTo>
                    <a:pt x="828" y="2905"/>
                  </a:lnTo>
                  <a:lnTo>
                    <a:pt x="855" y="2910"/>
                  </a:lnTo>
                  <a:lnTo>
                    <a:pt x="882" y="2916"/>
                  </a:lnTo>
                  <a:lnTo>
                    <a:pt x="910" y="2920"/>
                  </a:lnTo>
                  <a:lnTo>
                    <a:pt x="938" y="2924"/>
                  </a:lnTo>
                  <a:lnTo>
                    <a:pt x="966" y="2928"/>
                  </a:lnTo>
                  <a:lnTo>
                    <a:pt x="995" y="2931"/>
                  </a:lnTo>
                  <a:lnTo>
                    <a:pt x="1023" y="2933"/>
                  </a:lnTo>
                  <a:lnTo>
                    <a:pt x="1053" y="2934"/>
                  </a:lnTo>
                  <a:lnTo>
                    <a:pt x="1082" y="2935"/>
                  </a:lnTo>
                  <a:lnTo>
                    <a:pt x="1111" y="2936"/>
                  </a:lnTo>
                  <a:lnTo>
                    <a:pt x="1140" y="2935"/>
                  </a:lnTo>
                  <a:lnTo>
                    <a:pt x="1171" y="2935"/>
                  </a:lnTo>
                  <a:lnTo>
                    <a:pt x="1201" y="2933"/>
                  </a:lnTo>
                  <a:lnTo>
                    <a:pt x="1261" y="2929"/>
                  </a:lnTo>
                  <a:lnTo>
                    <a:pt x="1323" y="2922"/>
                  </a:lnTo>
                  <a:lnTo>
                    <a:pt x="1385" y="2914"/>
                  </a:lnTo>
                  <a:lnTo>
                    <a:pt x="1448" y="2904"/>
                  </a:lnTo>
                  <a:lnTo>
                    <a:pt x="1511" y="2892"/>
                  </a:lnTo>
                  <a:lnTo>
                    <a:pt x="1575" y="2878"/>
                  </a:lnTo>
                  <a:lnTo>
                    <a:pt x="1639" y="2862"/>
                  </a:lnTo>
                  <a:lnTo>
                    <a:pt x="1705" y="2842"/>
                  </a:lnTo>
                  <a:lnTo>
                    <a:pt x="1770" y="2822"/>
                  </a:lnTo>
                  <a:lnTo>
                    <a:pt x="1836" y="2800"/>
                  </a:lnTo>
                  <a:lnTo>
                    <a:pt x="1904" y="2775"/>
                  </a:lnTo>
                  <a:lnTo>
                    <a:pt x="1971" y="2748"/>
                  </a:lnTo>
                  <a:lnTo>
                    <a:pt x="2039" y="2719"/>
                  </a:lnTo>
                  <a:lnTo>
                    <a:pt x="2107" y="2687"/>
                  </a:lnTo>
                  <a:lnTo>
                    <a:pt x="2177" y="2653"/>
                  </a:lnTo>
                  <a:lnTo>
                    <a:pt x="2246" y="2617"/>
                  </a:lnTo>
                  <a:lnTo>
                    <a:pt x="2302" y="2681"/>
                  </a:lnTo>
                  <a:lnTo>
                    <a:pt x="2358" y="2745"/>
                  </a:lnTo>
                  <a:lnTo>
                    <a:pt x="2414" y="2809"/>
                  </a:lnTo>
                  <a:lnTo>
                    <a:pt x="2470" y="2874"/>
                  </a:lnTo>
                  <a:lnTo>
                    <a:pt x="2526" y="2937"/>
                  </a:lnTo>
                  <a:lnTo>
                    <a:pt x="2582" y="3000"/>
                  </a:lnTo>
                  <a:lnTo>
                    <a:pt x="2638" y="3064"/>
                  </a:lnTo>
                  <a:lnTo>
                    <a:pt x="2693" y="3127"/>
                  </a:lnTo>
                  <a:lnTo>
                    <a:pt x="2749" y="3189"/>
                  </a:lnTo>
                  <a:lnTo>
                    <a:pt x="2805" y="3252"/>
                  </a:lnTo>
                  <a:lnTo>
                    <a:pt x="2861" y="3314"/>
                  </a:lnTo>
                  <a:lnTo>
                    <a:pt x="2917" y="3376"/>
                  </a:lnTo>
                  <a:lnTo>
                    <a:pt x="2973" y="3437"/>
                  </a:lnTo>
                  <a:lnTo>
                    <a:pt x="3029" y="3497"/>
                  </a:lnTo>
                  <a:lnTo>
                    <a:pt x="3085" y="3558"/>
                  </a:lnTo>
                  <a:lnTo>
                    <a:pt x="3141" y="3617"/>
                  </a:lnTo>
                  <a:lnTo>
                    <a:pt x="3118" y="3636"/>
                  </a:lnTo>
                  <a:lnTo>
                    <a:pt x="3094" y="3655"/>
                  </a:lnTo>
                  <a:lnTo>
                    <a:pt x="3071" y="3672"/>
                  </a:lnTo>
                  <a:lnTo>
                    <a:pt x="3049" y="3688"/>
                  </a:lnTo>
                  <a:lnTo>
                    <a:pt x="3027" y="3703"/>
                  </a:lnTo>
                  <a:lnTo>
                    <a:pt x="3006" y="3718"/>
                  </a:lnTo>
                  <a:lnTo>
                    <a:pt x="2984" y="3731"/>
                  </a:lnTo>
                  <a:lnTo>
                    <a:pt x="2963" y="3743"/>
                  </a:lnTo>
                  <a:lnTo>
                    <a:pt x="2942" y="3754"/>
                  </a:lnTo>
                  <a:lnTo>
                    <a:pt x="2922" y="3764"/>
                  </a:lnTo>
                  <a:lnTo>
                    <a:pt x="2902" y="3773"/>
                  </a:lnTo>
                  <a:lnTo>
                    <a:pt x="2883" y="3781"/>
                  </a:lnTo>
                  <a:lnTo>
                    <a:pt x="2863" y="3788"/>
                  </a:lnTo>
                  <a:lnTo>
                    <a:pt x="2844" y="3794"/>
                  </a:lnTo>
                  <a:lnTo>
                    <a:pt x="2825" y="3799"/>
                  </a:lnTo>
                  <a:lnTo>
                    <a:pt x="2807" y="3804"/>
                  </a:lnTo>
                  <a:lnTo>
                    <a:pt x="2771" y="3810"/>
                  </a:lnTo>
                  <a:lnTo>
                    <a:pt x="2735" y="3815"/>
                  </a:lnTo>
                  <a:lnTo>
                    <a:pt x="2718" y="3816"/>
                  </a:lnTo>
                  <a:lnTo>
                    <a:pt x="2701" y="3817"/>
                  </a:lnTo>
                  <a:lnTo>
                    <a:pt x="2685" y="3818"/>
                  </a:lnTo>
                  <a:lnTo>
                    <a:pt x="2668" y="3818"/>
                  </a:lnTo>
                  <a:lnTo>
                    <a:pt x="2652" y="3817"/>
                  </a:lnTo>
                  <a:lnTo>
                    <a:pt x="2636" y="3816"/>
                  </a:lnTo>
                  <a:lnTo>
                    <a:pt x="2620" y="3814"/>
                  </a:lnTo>
                  <a:lnTo>
                    <a:pt x="2604" y="3812"/>
                  </a:lnTo>
                  <a:lnTo>
                    <a:pt x="2589" y="3809"/>
                  </a:lnTo>
                  <a:lnTo>
                    <a:pt x="2574" y="3806"/>
                  </a:lnTo>
                  <a:lnTo>
                    <a:pt x="2559" y="3803"/>
                  </a:lnTo>
                  <a:lnTo>
                    <a:pt x="2544" y="3799"/>
                  </a:lnTo>
                  <a:lnTo>
                    <a:pt x="2515" y="3789"/>
                  </a:lnTo>
                  <a:lnTo>
                    <a:pt x="2486" y="3778"/>
                  </a:lnTo>
                  <a:lnTo>
                    <a:pt x="2458" y="3767"/>
                  </a:lnTo>
                  <a:lnTo>
                    <a:pt x="2430" y="3754"/>
                  </a:lnTo>
                  <a:lnTo>
                    <a:pt x="2403" y="3740"/>
                  </a:lnTo>
                  <a:lnTo>
                    <a:pt x="2376" y="3726"/>
                  </a:lnTo>
                  <a:lnTo>
                    <a:pt x="2351" y="3710"/>
                  </a:lnTo>
                  <a:lnTo>
                    <a:pt x="2325" y="3693"/>
                  </a:lnTo>
                  <a:lnTo>
                    <a:pt x="2301" y="3676"/>
                  </a:lnTo>
                  <a:lnTo>
                    <a:pt x="2276" y="3660"/>
                  </a:lnTo>
                  <a:lnTo>
                    <a:pt x="2250" y="3644"/>
                  </a:lnTo>
                  <a:lnTo>
                    <a:pt x="2225" y="3629"/>
                  </a:lnTo>
                  <a:lnTo>
                    <a:pt x="2201" y="3615"/>
                  </a:lnTo>
                  <a:lnTo>
                    <a:pt x="2176" y="3601"/>
                  </a:lnTo>
                  <a:lnTo>
                    <a:pt x="2152" y="3588"/>
                  </a:lnTo>
                  <a:lnTo>
                    <a:pt x="2126" y="3576"/>
                  </a:lnTo>
                  <a:lnTo>
                    <a:pt x="2102" y="3565"/>
                  </a:lnTo>
                  <a:lnTo>
                    <a:pt x="2077" y="3555"/>
                  </a:lnTo>
                  <a:lnTo>
                    <a:pt x="2053" y="3546"/>
                  </a:lnTo>
                  <a:lnTo>
                    <a:pt x="2028" y="3539"/>
                  </a:lnTo>
                  <a:lnTo>
                    <a:pt x="2002" y="3532"/>
                  </a:lnTo>
                  <a:lnTo>
                    <a:pt x="1977" y="3528"/>
                  </a:lnTo>
                  <a:lnTo>
                    <a:pt x="1951" y="3525"/>
                  </a:lnTo>
                  <a:lnTo>
                    <a:pt x="1926" y="3524"/>
                  </a:lnTo>
                  <a:lnTo>
                    <a:pt x="1913" y="3524"/>
                  </a:lnTo>
                  <a:lnTo>
                    <a:pt x="1900" y="3525"/>
                  </a:lnTo>
                  <a:lnTo>
                    <a:pt x="1886" y="3527"/>
                  </a:lnTo>
                  <a:lnTo>
                    <a:pt x="1873" y="3530"/>
                  </a:lnTo>
                  <a:lnTo>
                    <a:pt x="1859" y="3533"/>
                  </a:lnTo>
                  <a:lnTo>
                    <a:pt x="1846" y="3537"/>
                  </a:lnTo>
                  <a:lnTo>
                    <a:pt x="1832" y="3543"/>
                  </a:lnTo>
                  <a:lnTo>
                    <a:pt x="1819" y="3549"/>
                  </a:lnTo>
                  <a:lnTo>
                    <a:pt x="1805" y="3556"/>
                  </a:lnTo>
                  <a:lnTo>
                    <a:pt x="1791" y="3563"/>
                  </a:lnTo>
                  <a:lnTo>
                    <a:pt x="1777" y="3572"/>
                  </a:lnTo>
                  <a:lnTo>
                    <a:pt x="1762" y="3581"/>
                  </a:lnTo>
                  <a:lnTo>
                    <a:pt x="1747" y="3591"/>
                  </a:lnTo>
                  <a:lnTo>
                    <a:pt x="1733" y="3601"/>
                  </a:lnTo>
                  <a:lnTo>
                    <a:pt x="1718" y="3613"/>
                  </a:lnTo>
                  <a:lnTo>
                    <a:pt x="1703" y="3625"/>
                  </a:lnTo>
                  <a:lnTo>
                    <a:pt x="1688" y="3639"/>
                  </a:lnTo>
                  <a:lnTo>
                    <a:pt x="1674" y="3653"/>
                  </a:lnTo>
                  <a:lnTo>
                    <a:pt x="1661" y="3667"/>
                  </a:lnTo>
                  <a:lnTo>
                    <a:pt x="1648" y="3681"/>
                  </a:lnTo>
                  <a:lnTo>
                    <a:pt x="1637" y="3696"/>
                  </a:lnTo>
                  <a:lnTo>
                    <a:pt x="1627" y="3712"/>
                  </a:lnTo>
                  <a:lnTo>
                    <a:pt x="1618" y="3727"/>
                  </a:lnTo>
                  <a:lnTo>
                    <a:pt x="1610" y="3742"/>
                  </a:lnTo>
                  <a:lnTo>
                    <a:pt x="1603" y="3758"/>
                  </a:lnTo>
                  <a:lnTo>
                    <a:pt x="1596" y="3774"/>
                  </a:lnTo>
                  <a:lnTo>
                    <a:pt x="1591" y="3790"/>
                  </a:lnTo>
                  <a:lnTo>
                    <a:pt x="1587" y="3806"/>
                  </a:lnTo>
                  <a:lnTo>
                    <a:pt x="1583" y="3823"/>
                  </a:lnTo>
                  <a:lnTo>
                    <a:pt x="1581" y="3840"/>
                  </a:lnTo>
                  <a:lnTo>
                    <a:pt x="1580" y="3857"/>
                  </a:lnTo>
                  <a:lnTo>
                    <a:pt x="1579" y="3875"/>
                  </a:lnTo>
                  <a:lnTo>
                    <a:pt x="1580" y="3893"/>
                  </a:lnTo>
                  <a:lnTo>
                    <a:pt x="1581" y="3911"/>
                  </a:lnTo>
                  <a:lnTo>
                    <a:pt x="1584" y="3928"/>
                  </a:lnTo>
                  <a:lnTo>
                    <a:pt x="1587" y="3946"/>
                  </a:lnTo>
                  <a:lnTo>
                    <a:pt x="1592" y="3963"/>
                  </a:lnTo>
                  <a:lnTo>
                    <a:pt x="1597" y="3981"/>
                  </a:lnTo>
                  <a:lnTo>
                    <a:pt x="1604" y="3998"/>
                  </a:lnTo>
                  <a:lnTo>
                    <a:pt x="1611" y="4016"/>
                  </a:lnTo>
                  <a:lnTo>
                    <a:pt x="1619" y="4034"/>
                  </a:lnTo>
                  <a:lnTo>
                    <a:pt x="1629" y="4053"/>
                  </a:lnTo>
                  <a:lnTo>
                    <a:pt x="1639" y="4071"/>
                  </a:lnTo>
                  <a:lnTo>
                    <a:pt x="1652" y="4088"/>
                  </a:lnTo>
                  <a:lnTo>
                    <a:pt x="1664" y="4106"/>
                  </a:lnTo>
                  <a:lnTo>
                    <a:pt x="1677" y="4124"/>
                  </a:lnTo>
                  <a:lnTo>
                    <a:pt x="1692" y="4142"/>
                  </a:lnTo>
                  <a:lnTo>
                    <a:pt x="1707" y="4160"/>
                  </a:lnTo>
                  <a:lnTo>
                    <a:pt x="1723" y="4178"/>
                  </a:lnTo>
                  <a:lnTo>
                    <a:pt x="1740" y="4195"/>
                  </a:lnTo>
                  <a:lnTo>
                    <a:pt x="1757" y="4212"/>
                  </a:lnTo>
                  <a:lnTo>
                    <a:pt x="1776" y="4230"/>
                  </a:lnTo>
                  <a:lnTo>
                    <a:pt x="1795" y="4246"/>
                  </a:lnTo>
                  <a:lnTo>
                    <a:pt x="1814" y="4262"/>
                  </a:lnTo>
                  <a:lnTo>
                    <a:pt x="1834" y="4277"/>
                  </a:lnTo>
                  <a:lnTo>
                    <a:pt x="1854" y="4293"/>
                  </a:lnTo>
                  <a:lnTo>
                    <a:pt x="1875" y="4307"/>
                  </a:lnTo>
                  <a:lnTo>
                    <a:pt x="1898" y="4322"/>
                  </a:lnTo>
                  <a:lnTo>
                    <a:pt x="1920" y="4336"/>
                  </a:lnTo>
                  <a:lnTo>
                    <a:pt x="1942" y="4349"/>
                  </a:lnTo>
                  <a:lnTo>
                    <a:pt x="1965" y="4363"/>
                  </a:lnTo>
                  <a:lnTo>
                    <a:pt x="1989" y="4375"/>
                  </a:lnTo>
                  <a:lnTo>
                    <a:pt x="2013" y="4389"/>
                  </a:lnTo>
                  <a:lnTo>
                    <a:pt x="2039" y="4401"/>
                  </a:lnTo>
                  <a:lnTo>
                    <a:pt x="2064" y="4413"/>
                  </a:lnTo>
                  <a:lnTo>
                    <a:pt x="2090" y="4424"/>
                  </a:lnTo>
                  <a:lnTo>
                    <a:pt x="2116" y="4434"/>
                  </a:lnTo>
                  <a:lnTo>
                    <a:pt x="2144" y="4444"/>
                  </a:lnTo>
                  <a:lnTo>
                    <a:pt x="2170" y="4454"/>
                  </a:lnTo>
                  <a:lnTo>
                    <a:pt x="2198" y="4462"/>
                  </a:lnTo>
                  <a:lnTo>
                    <a:pt x="2225" y="4471"/>
                  </a:lnTo>
                  <a:lnTo>
                    <a:pt x="2253" y="4478"/>
                  </a:lnTo>
                  <a:lnTo>
                    <a:pt x="2283" y="4485"/>
                  </a:lnTo>
                  <a:lnTo>
                    <a:pt x="2311" y="4491"/>
                  </a:lnTo>
                  <a:lnTo>
                    <a:pt x="2340" y="4497"/>
                  </a:lnTo>
                  <a:lnTo>
                    <a:pt x="2370" y="4502"/>
                  </a:lnTo>
                  <a:lnTo>
                    <a:pt x="2401" y="4506"/>
                  </a:lnTo>
                  <a:lnTo>
                    <a:pt x="2431" y="4510"/>
                  </a:lnTo>
                  <a:lnTo>
                    <a:pt x="2462" y="4513"/>
                  </a:lnTo>
                  <a:lnTo>
                    <a:pt x="2493" y="4516"/>
                  </a:lnTo>
                  <a:lnTo>
                    <a:pt x="2525" y="4517"/>
                  </a:lnTo>
                  <a:lnTo>
                    <a:pt x="2556" y="4518"/>
                  </a:lnTo>
                  <a:lnTo>
                    <a:pt x="2588" y="4518"/>
                  </a:lnTo>
                  <a:lnTo>
                    <a:pt x="2620" y="4517"/>
                  </a:lnTo>
                  <a:lnTo>
                    <a:pt x="2653" y="4515"/>
                  </a:lnTo>
                  <a:lnTo>
                    <a:pt x="2685" y="4513"/>
                  </a:lnTo>
                  <a:lnTo>
                    <a:pt x="2717" y="4509"/>
                  </a:lnTo>
                  <a:lnTo>
                    <a:pt x="2751" y="4504"/>
                  </a:lnTo>
                  <a:lnTo>
                    <a:pt x="2784" y="4499"/>
                  </a:lnTo>
                  <a:lnTo>
                    <a:pt x="2817" y="4492"/>
                  </a:lnTo>
                  <a:lnTo>
                    <a:pt x="2850" y="4485"/>
                  </a:lnTo>
                  <a:lnTo>
                    <a:pt x="2885" y="4477"/>
                  </a:lnTo>
                  <a:lnTo>
                    <a:pt x="2919" y="4467"/>
                  </a:lnTo>
                  <a:lnTo>
                    <a:pt x="2953" y="4457"/>
                  </a:lnTo>
                  <a:lnTo>
                    <a:pt x="2987" y="4446"/>
                  </a:lnTo>
                  <a:lnTo>
                    <a:pt x="3023" y="4434"/>
                  </a:lnTo>
                  <a:lnTo>
                    <a:pt x="3057" y="4420"/>
                  </a:lnTo>
                  <a:lnTo>
                    <a:pt x="3092" y="4406"/>
                  </a:lnTo>
                  <a:lnTo>
                    <a:pt x="3128" y="4390"/>
                  </a:lnTo>
                  <a:lnTo>
                    <a:pt x="3162" y="4372"/>
                  </a:lnTo>
                  <a:lnTo>
                    <a:pt x="3197" y="4353"/>
                  </a:lnTo>
                  <a:lnTo>
                    <a:pt x="3231" y="4333"/>
                  </a:lnTo>
                  <a:lnTo>
                    <a:pt x="3267" y="4312"/>
                  </a:lnTo>
                  <a:lnTo>
                    <a:pt x="3301" y="4290"/>
                  </a:lnTo>
                  <a:lnTo>
                    <a:pt x="3336" y="4266"/>
                  </a:lnTo>
                  <a:lnTo>
                    <a:pt x="3371" y="4241"/>
                  </a:lnTo>
                  <a:lnTo>
                    <a:pt x="3405" y="4213"/>
                  </a:lnTo>
                  <a:lnTo>
                    <a:pt x="3440" y="4185"/>
                  </a:lnTo>
                  <a:lnTo>
                    <a:pt x="3474" y="4156"/>
                  </a:lnTo>
                  <a:lnTo>
                    <a:pt x="3509" y="4126"/>
                  </a:lnTo>
                  <a:lnTo>
                    <a:pt x="3543" y="4094"/>
                  </a:lnTo>
                  <a:lnTo>
                    <a:pt x="3576" y="4060"/>
                  </a:lnTo>
                  <a:lnTo>
                    <a:pt x="3610" y="4092"/>
                  </a:lnTo>
                  <a:lnTo>
                    <a:pt x="3643" y="4123"/>
                  </a:lnTo>
                  <a:lnTo>
                    <a:pt x="3676" y="4154"/>
                  </a:lnTo>
                  <a:lnTo>
                    <a:pt x="3709" y="4185"/>
                  </a:lnTo>
                  <a:lnTo>
                    <a:pt x="3743" y="4215"/>
                  </a:lnTo>
                  <a:lnTo>
                    <a:pt x="3776" y="4246"/>
                  </a:lnTo>
                  <a:lnTo>
                    <a:pt x="3808" y="4276"/>
                  </a:lnTo>
                  <a:lnTo>
                    <a:pt x="3841" y="4306"/>
                  </a:lnTo>
                  <a:lnTo>
                    <a:pt x="3856" y="4317"/>
                  </a:lnTo>
                  <a:lnTo>
                    <a:pt x="3872" y="4326"/>
                  </a:lnTo>
                  <a:lnTo>
                    <a:pt x="3887" y="4335"/>
                  </a:lnTo>
                  <a:lnTo>
                    <a:pt x="3904" y="4341"/>
                  </a:lnTo>
                  <a:lnTo>
                    <a:pt x="3921" y="4346"/>
                  </a:lnTo>
                  <a:lnTo>
                    <a:pt x="3940" y="4349"/>
                  </a:lnTo>
                  <a:lnTo>
                    <a:pt x="3959" y="4350"/>
                  </a:lnTo>
                  <a:lnTo>
                    <a:pt x="3980" y="4350"/>
                  </a:lnTo>
                  <a:lnTo>
                    <a:pt x="3990" y="4349"/>
                  </a:lnTo>
                  <a:lnTo>
                    <a:pt x="3999" y="4348"/>
                  </a:lnTo>
                  <a:lnTo>
                    <a:pt x="4009" y="4346"/>
                  </a:lnTo>
                  <a:lnTo>
                    <a:pt x="4018" y="4344"/>
                  </a:lnTo>
                  <a:lnTo>
                    <a:pt x="4027" y="4341"/>
                  </a:lnTo>
                  <a:lnTo>
                    <a:pt x="4036" y="4338"/>
                  </a:lnTo>
                  <a:lnTo>
                    <a:pt x="4045" y="4334"/>
                  </a:lnTo>
                  <a:lnTo>
                    <a:pt x="4053" y="4330"/>
                  </a:lnTo>
                  <a:lnTo>
                    <a:pt x="4062" y="4325"/>
                  </a:lnTo>
                  <a:lnTo>
                    <a:pt x="4070" y="4320"/>
                  </a:lnTo>
                  <a:lnTo>
                    <a:pt x="4078" y="4315"/>
                  </a:lnTo>
                  <a:lnTo>
                    <a:pt x="4086" y="4308"/>
                  </a:lnTo>
                  <a:lnTo>
                    <a:pt x="4102" y="4295"/>
                  </a:lnTo>
                  <a:lnTo>
                    <a:pt x="4116" y="4279"/>
                  </a:lnTo>
                  <a:lnTo>
                    <a:pt x="4129" y="4262"/>
                  </a:lnTo>
                  <a:lnTo>
                    <a:pt x="4140" y="4245"/>
                  </a:lnTo>
                  <a:lnTo>
                    <a:pt x="4144" y="4236"/>
                  </a:lnTo>
                  <a:lnTo>
                    <a:pt x="4148" y="4227"/>
                  </a:lnTo>
                  <a:lnTo>
                    <a:pt x="4152" y="4218"/>
                  </a:lnTo>
                  <a:lnTo>
                    <a:pt x="4155" y="4207"/>
                  </a:lnTo>
                  <a:lnTo>
                    <a:pt x="4158" y="4198"/>
                  </a:lnTo>
                  <a:lnTo>
                    <a:pt x="4160" y="4189"/>
                  </a:lnTo>
                  <a:lnTo>
                    <a:pt x="4162" y="4180"/>
                  </a:lnTo>
                  <a:lnTo>
                    <a:pt x="4163" y="4170"/>
                  </a:lnTo>
                  <a:lnTo>
                    <a:pt x="4164" y="4161"/>
                  </a:lnTo>
                  <a:lnTo>
                    <a:pt x="4164" y="4151"/>
                  </a:lnTo>
                  <a:lnTo>
                    <a:pt x="4163" y="4141"/>
                  </a:lnTo>
                  <a:lnTo>
                    <a:pt x="4163" y="4131"/>
                  </a:lnTo>
                  <a:lnTo>
                    <a:pt x="4160" y="4112"/>
                  </a:lnTo>
                  <a:lnTo>
                    <a:pt x="4156" y="4094"/>
                  </a:lnTo>
                  <a:lnTo>
                    <a:pt x="4150" y="4078"/>
                  </a:lnTo>
                  <a:lnTo>
                    <a:pt x="4143" y="4062"/>
                  </a:lnTo>
                  <a:lnTo>
                    <a:pt x="4134" y="4046"/>
                  </a:lnTo>
                  <a:lnTo>
                    <a:pt x="4124" y="4032"/>
                  </a:lnTo>
                  <a:lnTo>
                    <a:pt x="4113" y="4020"/>
                  </a:lnTo>
                  <a:lnTo>
                    <a:pt x="4100" y="4009"/>
                  </a:lnTo>
                  <a:lnTo>
                    <a:pt x="4066" y="3982"/>
                  </a:lnTo>
                  <a:lnTo>
                    <a:pt x="4033" y="3955"/>
                  </a:lnTo>
                  <a:lnTo>
                    <a:pt x="4000" y="3928"/>
                  </a:lnTo>
                  <a:lnTo>
                    <a:pt x="3966" y="3900"/>
                  </a:lnTo>
                  <a:lnTo>
                    <a:pt x="3933" y="3871"/>
                  </a:lnTo>
                  <a:lnTo>
                    <a:pt x="3900" y="3843"/>
                  </a:lnTo>
                  <a:lnTo>
                    <a:pt x="3867" y="3814"/>
                  </a:lnTo>
                  <a:lnTo>
                    <a:pt x="3833" y="3785"/>
                  </a:lnTo>
                  <a:lnTo>
                    <a:pt x="3862" y="3751"/>
                  </a:lnTo>
                  <a:lnTo>
                    <a:pt x="3889" y="3716"/>
                  </a:lnTo>
                  <a:lnTo>
                    <a:pt x="3915" y="3680"/>
                  </a:lnTo>
                  <a:lnTo>
                    <a:pt x="3941" y="3645"/>
                  </a:lnTo>
                  <a:lnTo>
                    <a:pt x="3966" y="3609"/>
                  </a:lnTo>
                  <a:lnTo>
                    <a:pt x="3991" y="3574"/>
                  </a:lnTo>
                  <a:lnTo>
                    <a:pt x="4015" y="3537"/>
                  </a:lnTo>
                  <a:lnTo>
                    <a:pt x="4037" y="3502"/>
                  </a:lnTo>
                  <a:lnTo>
                    <a:pt x="4060" y="3466"/>
                  </a:lnTo>
                  <a:lnTo>
                    <a:pt x="4081" y="3430"/>
                  </a:lnTo>
                  <a:lnTo>
                    <a:pt x="4103" y="3394"/>
                  </a:lnTo>
                  <a:lnTo>
                    <a:pt x="4122" y="3357"/>
                  </a:lnTo>
                  <a:lnTo>
                    <a:pt x="4142" y="3321"/>
                  </a:lnTo>
                  <a:lnTo>
                    <a:pt x="4160" y="3285"/>
                  </a:lnTo>
                  <a:lnTo>
                    <a:pt x="4178" y="3250"/>
                  </a:lnTo>
                  <a:lnTo>
                    <a:pt x="4195" y="3214"/>
                  </a:lnTo>
                  <a:lnTo>
                    <a:pt x="4211" y="3177"/>
                  </a:lnTo>
                  <a:lnTo>
                    <a:pt x="4228" y="3141"/>
                  </a:lnTo>
                  <a:lnTo>
                    <a:pt x="4242" y="3105"/>
                  </a:lnTo>
                  <a:lnTo>
                    <a:pt x="4256" y="3070"/>
                  </a:lnTo>
                  <a:lnTo>
                    <a:pt x="4269" y="3034"/>
                  </a:lnTo>
                  <a:lnTo>
                    <a:pt x="4281" y="2998"/>
                  </a:lnTo>
                  <a:lnTo>
                    <a:pt x="4292" y="2963"/>
                  </a:lnTo>
                  <a:lnTo>
                    <a:pt x="4302" y="2929"/>
                  </a:lnTo>
                  <a:lnTo>
                    <a:pt x="4312" y="2895"/>
                  </a:lnTo>
                  <a:lnTo>
                    <a:pt x="4320" y="2859"/>
                  </a:lnTo>
                  <a:lnTo>
                    <a:pt x="4328" y="2826"/>
                  </a:lnTo>
                  <a:lnTo>
                    <a:pt x="4335" y="2792"/>
                  </a:lnTo>
                  <a:lnTo>
                    <a:pt x="4342" y="2759"/>
                  </a:lnTo>
                  <a:lnTo>
                    <a:pt x="4348" y="2726"/>
                  </a:lnTo>
                  <a:lnTo>
                    <a:pt x="4352" y="2693"/>
                  </a:lnTo>
                  <a:lnTo>
                    <a:pt x="4356" y="2660"/>
                  </a:lnTo>
                  <a:lnTo>
                    <a:pt x="4359" y="2627"/>
                  </a:lnTo>
                  <a:lnTo>
                    <a:pt x="4361" y="2596"/>
                  </a:lnTo>
                  <a:lnTo>
                    <a:pt x="4362" y="2564"/>
                  </a:lnTo>
                  <a:lnTo>
                    <a:pt x="4362" y="2533"/>
                  </a:lnTo>
                  <a:lnTo>
                    <a:pt x="4361" y="2501"/>
                  </a:lnTo>
                  <a:lnTo>
                    <a:pt x="4360" y="2471"/>
                  </a:lnTo>
                  <a:lnTo>
                    <a:pt x="4357" y="2441"/>
                  </a:lnTo>
                  <a:lnTo>
                    <a:pt x="4354" y="2412"/>
                  </a:lnTo>
                  <a:lnTo>
                    <a:pt x="4350" y="2382"/>
                  </a:lnTo>
                  <a:lnTo>
                    <a:pt x="4345" y="2354"/>
                  </a:lnTo>
                  <a:lnTo>
                    <a:pt x="4338" y="2324"/>
                  </a:lnTo>
                  <a:lnTo>
                    <a:pt x="4331" y="2296"/>
                  </a:lnTo>
                  <a:lnTo>
                    <a:pt x="4323" y="2268"/>
                  </a:lnTo>
                  <a:lnTo>
                    <a:pt x="4315" y="2241"/>
                  </a:lnTo>
                  <a:lnTo>
                    <a:pt x="4306" y="2214"/>
                  </a:lnTo>
                  <a:lnTo>
                    <a:pt x="4296" y="2187"/>
                  </a:lnTo>
                  <a:lnTo>
                    <a:pt x="4285" y="2159"/>
                  </a:lnTo>
                  <a:lnTo>
                    <a:pt x="4273" y="2133"/>
                  </a:lnTo>
                  <a:lnTo>
                    <a:pt x="4260" y="2107"/>
                  </a:lnTo>
                  <a:lnTo>
                    <a:pt x="4245" y="2082"/>
                  </a:lnTo>
                  <a:lnTo>
                    <a:pt x="4230" y="2057"/>
                  </a:lnTo>
                  <a:lnTo>
                    <a:pt x="4213" y="2032"/>
                  </a:lnTo>
                  <a:lnTo>
                    <a:pt x="4196" y="2007"/>
                  </a:lnTo>
                  <a:lnTo>
                    <a:pt x="4178" y="1983"/>
                  </a:lnTo>
                  <a:lnTo>
                    <a:pt x="4159" y="1960"/>
                  </a:lnTo>
                  <a:lnTo>
                    <a:pt x="4139" y="1936"/>
                  </a:lnTo>
                  <a:lnTo>
                    <a:pt x="4118" y="1913"/>
                  </a:lnTo>
                  <a:lnTo>
                    <a:pt x="4095" y="1890"/>
                  </a:lnTo>
                  <a:lnTo>
                    <a:pt x="4071" y="1867"/>
                  </a:lnTo>
                  <a:lnTo>
                    <a:pt x="4047" y="1845"/>
                  </a:lnTo>
                  <a:lnTo>
                    <a:pt x="4022" y="1821"/>
                  </a:lnTo>
                  <a:lnTo>
                    <a:pt x="3995" y="17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6" name="Freeform 202"/>
            <p:cNvSpPr>
              <a:spLocks/>
            </p:cNvSpPr>
            <p:nvPr/>
          </p:nvSpPr>
          <p:spPr bwMode="auto">
            <a:xfrm>
              <a:off x="3022600" y="4629150"/>
              <a:ext cx="104775" cy="109538"/>
            </a:xfrm>
            <a:custGeom>
              <a:avLst/>
              <a:gdLst>
                <a:gd name="T0" fmla="*/ 1968 w 2440"/>
                <a:gd name="T1" fmla="*/ 101 h 2551"/>
                <a:gd name="T2" fmla="*/ 1793 w 2440"/>
                <a:gd name="T3" fmla="*/ 240 h 2551"/>
                <a:gd name="T4" fmla="*/ 1619 w 2440"/>
                <a:gd name="T5" fmla="*/ 382 h 2551"/>
                <a:gd name="T6" fmla="*/ 1449 w 2440"/>
                <a:gd name="T7" fmla="*/ 528 h 2551"/>
                <a:gd name="T8" fmla="*/ 1283 w 2440"/>
                <a:gd name="T9" fmla="*/ 680 h 2551"/>
                <a:gd name="T10" fmla="*/ 1120 w 2440"/>
                <a:gd name="T11" fmla="*/ 836 h 2551"/>
                <a:gd name="T12" fmla="*/ 969 w 2440"/>
                <a:gd name="T13" fmla="*/ 992 h 2551"/>
                <a:gd name="T14" fmla="*/ 824 w 2440"/>
                <a:gd name="T15" fmla="*/ 1150 h 2551"/>
                <a:gd name="T16" fmla="*/ 684 w 2440"/>
                <a:gd name="T17" fmla="*/ 1310 h 2551"/>
                <a:gd name="T18" fmla="*/ 551 w 2440"/>
                <a:gd name="T19" fmla="*/ 1472 h 2551"/>
                <a:gd name="T20" fmla="*/ 425 w 2440"/>
                <a:gd name="T21" fmla="*/ 1636 h 2551"/>
                <a:gd name="T22" fmla="*/ 40 w 2440"/>
                <a:gd name="T23" fmla="*/ 2162 h 2551"/>
                <a:gd name="T24" fmla="*/ 12 w 2440"/>
                <a:gd name="T25" fmla="*/ 2221 h 2551"/>
                <a:gd name="T26" fmla="*/ 0 w 2440"/>
                <a:gd name="T27" fmla="*/ 2282 h 2551"/>
                <a:gd name="T28" fmla="*/ 4 w 2440"/>
                <a:gd name="T29" fmla="*/ 2345 h 2551"/>
                <a:gd name="T30" fmla="*/ 23 w 2440"/>
                <a:gd name="T31" fmla="*/ 2406 h 2551"/>
                <a:gd name="T32" fmla="*/ 59 w 2440"/>
                <a:gd name="T33" fmla="*/ 2461 h 2551"/>
                <a:gd name="T34" fmla="*/ 93 w 2440"/>
                <a:gd name="T35" fmla="*/ 2494 h 2551"/>
                <a:gd name="T36" fmla="*/ 123 w 2440"/>
                <a:gd name="T37" fmla="*/ 2516 h 2551"/>
                <a:gd name="T38" fmla="*/ 156 w 2440"/>
                <a:gd name="T39" fmla="*/ 2532 h 2551"/>
                <a:gd name="T40" fmla="*/ 192 w 2440"/>
                <a:gd name="T41" fmla="*/ 2544 h 2551"/>
                <a:gd name="T42" fmla="*/ 228 w 2440"/>
                <a:gd name="T43" fmla="*/ 2550 h 2551"/>
                <a:gd name="T44" fmla="*/ 264 w 2440"/>
                <a:gd name="T45" fmla="*/ 2551 h 2551"/>
                <a:gd name="T46" fmla="*/ 301 w 2440"/>
                <a:gd name="T47" fmla="*/ 2547 h 2551"/>
                <a:gd name="T48" fmla="*/ 336 w 2440"/>
                <a:gd name="T49" fmla="*/ 2536 h 2551"/>
                <a:gd name="T50" fmla="*/ 370 w 2440"/>
                <a:gd name="T51" fmla="*/ 2522 h 2551"/>
                <a:gd name="T52" fmla="*/ 402 w 2440"/>
                <a:gd name="T53" fmla="*/ 2502 h 2551"/>
                <a:gd name="T54" fmla="*/ 432 w 2440"/>
                <a:gd name="T55" fmla="*/ 2477 h 2551"/>
                <a:gd name="T56" fmla="*/ 461 w 2440"/>
                <a:gd name="T57" fmla="*/ 2440 h 2551"/>
                <a:gd name="T58" fmla="*/ 829 w 2440"/>
                <a:gd name="T59" fmla="*/ 1936 h 2551"/>
                <a:gd name="T60" fmla="*/ 946 w 2440"/>
                <a:gd name="T61" fmla="*/ 1784 h 2551"/>
                <a:gd name="T62" fmla="*/ 1070 w 2440"/>
                <a:gd name="T63" fmla="*/ 1633 h 2551"/>
                <a:gd name="T64" fmla="*/ 1200 w 2440"/>
                <a:gd name="T65" fmla="*/ 1484 h 2551"/>
                <a:gd name="T66" fmla="*/ 1336 w 2440"/>
                <a:gd name="T67" fmla="*/ 1337 h 2551"/>
                <a:gd name="T68" fmla="*/ 1477 w 2440"/>
                <a:gd name="T69" fmla="*/ 1193 h 2551"/>
                <a:gd name="T70" fmla="*/ 1634 w 2440"/>
                <a:gd name="T71" fmla="*/ 1040 h 2551"/>
                <a:gd name="T72" fmla="*/ 1791 w 2440"/>
                <a:gd name="T73" fmla="*/ 898 h 2551"/>
                <a:gd name="T74" fmla="*/ 1948 w 2440"/>
                <a:gd name="T75" fmla="*/ 762 h 2551"/>
                <a:gd name="T76" fmla="*/ 2111 w 2440"/>
                <a:gd name="T77" fmla="*/ 629 h 2551"/>
                <a:gd name="T78" fmla="*/ 2282 w 2440"/>
                <a:gd name="T79" fmla="*/ 495 h 2551"/>
                <a:gd name="T80" fmla="*/ 2353 w 2440"/>
                <a:gd name="T81" fmla="*/ 440 h 2551"/>
                <a:gd name="T82" fmla="*/ 2383 w 2440"/>
                <a:gd name="T83" fmla="*/ 410 h 2551"/>
                <a:gd name="T84" fmla="*/ 2405 w 2440"/>
                <a:gd name="T85" fmla="*/ 379 h 2551"/>
                <a:gd name="T86" fmla="*/ 2421 w 2440"/>
                <a:gd name="T87" fmla="*/ 346 h 2551"/>
                <a:gd name="T88" fmla="*/ 2433 w 2440"/>
                <a:gd name="T89" fmla="*/ 311 h 2551"/>
                <a:gd name="T90" fmla="*/ 2439 w 2440"/>
                <a:gd name="T91" fmla="*/ 275 h 2551"/>
                <a:gd name="T92" fmla="*/ 2439 w 2440"/>
                <a:gd name="T93" fmla="*/ 239 h 2551"/>
                <a:gd name="T94" fmla="*/ 2435 w 2440"/>
                <a:gd name="T95" fmla="*/ 203 h 2551"/>
                <a:gd name="T96" fmla="*/ 2426 w 2440"/>
                <a:gd name="T97" fmla="*/ 168 h 2551"/>
                <a:gd name="T98" fmla="*/ 2411 w 2440"/>
                <a:gd name="T99" fmla="*/ 133 h 2551"/>
                <a:gd name="T100" fmla="*/ 2391 w 2440"/>
                <a:gd name="T101" fmla="*/ 101 h 2551"/>
                <a:gd name="T102" fmla="*/ 2365 w 2440"/>
                <a:gd name="T103" fmla="*/ 72 h 2551"/>
                <a:gd name="T104" fmla="*/ 2338 w 2440"/>
                <a:gd name="T105" fmla="*/ 49 h 2551"/>
                <a:gd name="T106" fmla="*/ 2309 w 2440"/>
                <a:gd name="T107" fmla="*/ 30 h 2551"/>
                <a:gd name="T108" fmla="*/ 2277 w 2440"/>
                <a:gd name="T109" fmla="*/ 16 h 2551"/>
                <a:gd name="T110" fmla="*/ 2244 w 2440"/>
                <a:gd name="T111" fmla="*/ 6 h 2551"/>
                <a:gd name="T112" fmla="*/ 2211 w 2440"/>
                <a:gd name="T113" fmla="*/ 1 h 2551"/>
                <a:gd name="T114" fmla="*/ 2154 w 2440"/>
                <a:gd name="T115" fmla="*/ 2 h 2551"/>
                <a:gd name="T116" fmla="*/ 2120 w 2440"/>
                <a:gd name="T117" fmla="*/ 9 h 2551"/>
                <a:gd name="T118" fmla="*/ 2088 w 2440"/>
                <a:gd name="T119" fmla="*/ 20 h 2551"/>
                <a:gd name="T120" fmla="*/ 2057 w 2440"/>
                <a:gd name="T121" fmla="*/ 36 h 2551"/>
                <a:gd name="T122" fmla="*/ 2029 w 2440"/>
                <a:gd name="T123" fmla="*/ 56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40" h="2551">
                  <a:moveTo>
                    <a:pt x="2029" y="56"/>
                  </a:moveTo>
                  <a:lnTo>
                    <a:pt x="2028" y="56"/>
                  </a:lnTo>
                  <a:lnTo>
                    <a:pt x="1968" y="101"/>
                  </a:lnTo>
                  <a:lnTo>
                    <a:pt x="1910" y="147"/>
                  </a:lnTo>
                  <a:lnTo>
                    <a:pt x="1851" y="193"/>
                  </a:lnTo>
                  <a:lnTo>
                    <a:pt x="1793" y="240"/>
                  </a:lnTo>
                  <a:lnTo>
                    <a:pt x="1734" y="286"/>
                  </a:lnTo>
                  <a:lnTo>
                    <a:pt x="1677" y="333"/>
                  </a:lnTo>
                  <a:lnTo>
                    <a:pt x="1619" y="382"/>
                  </a:lnTo>
                  <a:lnTo>
                    <a:pt x="1562" y="430"/>
                  </a:lnTo>
                  <a:lnTo>
                    <a:pt x="1505" y="478"/>
                  </a:lnTo>
                  <a:lnTo>
                    <a:pt x="1449" y="528"/>
                  </a:lnTo>
                  <a:lnTo>
                    <a:pt x="1394" y="578"/>
                  </a:lnTo>
                  <a:lnTo>
                    <a:pt x="1337" y="628"/>
                  </a:lnTo>
                  <a:lnTo>
                    <a:pt x="1283" y="680"/>
                  </a:lnTo>
                  <a:lnTo>
                    <a:pt x="1228" y="732"/>
                  </a:lnTo>
                  <a:lnTo>
                    <a:pt x="1174" y="784"/>
                  </a:lnTo>
                  <a:lnTo>
                    <a:pt x="1120" y="836"/>
                  </a:lnTo>
                  <a:lnTo>
                    <a:pt x="1069" y="889"/>
                  </a:lnTo>
                  <a:lnTo>
                    <a:pt x="1018" y="940"/>
                  </a:lnTo>
                  <a:lnTo>
                    <a:pt x="969" y="992"/>
                  </a:lnTo>
                  <a:lnTo>
                    <a:pt x="920" y="1045"/>
                  </a:lnTo>
                  <a:lnTo>
                    <a:pt x="871" y="1097"/>
                  </a:lnTo>
                  <a:lnTo>
                    <a:pt x="824" y="1150"/>
                  </a:lnTo>
                  <a:lnTo>
                    <a:pt x="776" y="1203"/>
                  </a:lnTo>
                  <a:lnTo>
                    <a:pt x="730" y="1257"/>
                  </a:lnTo>
                  <a:lnTo>
                    <a:pt x="684" y="1310"/>
                  </a:lnTo>
                  <a:lnTo>
                    <a:pt x="639" y="1364"/>
                  </a:lnTo>
                  <a:lnTo>
                    <a:pt x="594" y="1418"/>
                  </a:lnTo>
                  <a:lnTo>
                    <a:pt x="551" y="1472"/>
                  </a:lnTo>
                  <a:lnTo>
                    <a:pt x="508" y="1527"/>
                  </a:lnTo>
                  <a:lnTo>
                    <a:pt x="466" y="1582"/>
                  </a:lnTo>
                  <a:lnTo>
                    <a:pt x="425" y="1636"/>
                  </a:lnTo>
                  <a:lnTo>
                    <a:pt x="383" y="1692"/>
                  </a:lnTo>
                  <a:lnTo>
                    <a:pt x="39" y="2161"/>
                  </a:lnTo>
                  <a:lnTo>
                    <a:pt x="40" y="2162"/>
                  </a:lnTo>
                  <a:lnTo>
                    <a:pt x="29" y="2180"/>
                  </a:lnTo>
                  <a:lnTo>
                    <a:pt x="20" y="2201"/>
                  </a:lnTo>
                  <a:lnTo>
                    <a:pt x="12" y="2221"/>
                  </a:lnTo>
                  <a:lnTo>
                    <a:pt x="6" y="2241"/>
                  </a:lnTo>
                  <a:lnTo>
                    <a:pt x="2" y="2262"/>
                  </a:lnTo>
                  <a:lnTo>
                    <a:pt x="0" y="2282"/>
                  </a:lnTo>
                  <a:lnTo>
                    <a:pt x="0" y="2303"/>
                  </a:lnTo>
                  <a:lnTo>
                    <a:pt x="1" y="2324"/>
                  </a:lnTo>
                  <a:lnTo>
                    <a:pt x="4" y="2345"/>
                  </a:lnTo>
                  <a:lnTo>
                    <a:pt x="8" y="2365"/>
                  </a:lnTo>
                  <a:lnTo>
                    <a:pt x="15" y="2387"/>
                  </a:lnTo>
                  <a:lnTo>
                    <a:pt x="23" y="2406"/>
                  </a:lnTo>
                  <a:lnTo>
                    <a:pt x="33" y="2425"/>
                  </a:lnTo>
                  <a:lnTo>
                    <a:pt x="44" y="2443"/>
                  </a:lnTo>
                  <a:lnTo>
                    <a:pt x="59" y="2461"/>
                  </a:lnTo>
                  <a:lnTo>
                    <a:pt x="74" y="2477"/>
                  </a:lnTo>
                  <a:lnTo>
                    <a:pt x="83" y="2486"/>
                  </a:lnTo>
                  <a:lnTo>
                    <a:pt x="93" y="2494"/>
                  </a:lnTo>
                  <a:lnTo>
                    <a:pt x="103" y="2502"/>
                  </a:lnTo>
                  <a:lnTo>
                    <a:pt x="113" y="2509"/>
                  </a:lnTo>
                  <a:lnTo>
                    <a:pt x="123" y="2516"/>
                  </a:lnTo>
                  <a:lnTo>
                    <a:pt x="134" y="2522"/>
                  </a:lnTo>
                  <a:lnTo>
                    <a:pt x="145" y="2527"/>
                  </a:lnTo>
                  <a:lnTo>
                    <a:pt x="156" y="2532"/>
                  </a:lnTo>
                  <a:lnTo>
                    <a:pt x="168" y="2536"/>
                  </a:lnTo>
                  <a:lnTo>
                    <a:pt x="180" y="2541"/>
                  </a:lnTo>
                  <a:lnTo>
                    <a:pt x="192" y="2544"/>
                  </a:lnTo>
                  <a:lnTo>
                    <a:pt x="204" y="2547"/>
                  </a:lnTo>
                  <a:lnTo>
                    <a:pt x="216" y="2549"/>
                  </a:lnTo>
                  <a:lnTo>
                    <a:pt x="228" y="2550"/>
                  </a:lnTo>
                  <a:lnTo>
                    <a:pt x="240" y="2551"/>
                  </a:lnTo>
                  <a:lnTo>
                    <a:pt x="252" y="2551"/>
                  </a:lnTo>
                  <a:lnTo>
                    <a:pt x="264" y="2551"/>
                  </a:lnTo>
                  <a:lnTo>
                    <a:pt x="276" y="2550"/>
                  </a:lnTo>
                  <a:lnTo>
                    <a:pt x="288" y="2549"/>
                  </a:lnTo>
                  <a:lnTo>
                    <a:pt x="301" y="2547"/>
                  </a:lnTo>
                  <a:lnTo>
                    <a:pt x="313" y="2544"/>
                  </a:lnTo>
                  <a:lnTo>
                    <a:pt x="324" y="2541"/>
                  </a:lnTo>
                  <a:lnTo>
                    <a:pt x="336" y="2536"/>
                  </a:lnTo>
                  <a:lnTo>
                    <a:pt x="347" y="2532"/>
                  </a:lnTo>
                  <a:lnTo>
                    <a:pt x="359" y="2527"/>
                  </a:lnTo>
                  <a:lnTo>
                    <a:pt x="370" y="2522"/>
                  </a:lnTo>
                  <a:lnTo>
                    <a:pt x="381" y="2516"/>
                  </a:lnTo>
                  <a:lnTo>
                    <a:pt x="391" y="2509"/>
                  </a:lnTo>
                  <a:lnTo>
                    <a:pt x="402" y="2502"/>
                  </a:lnTo>
                  <a:lnTo>
                    <a:pt x="412" y="2494"/>
                  </a:lnTo>
                  <a:lnTo>
                    <a:pt x="422" y="2486"/>
                  </a:lnTo>
                  <a:lnTo>
                    <a:pt x="432" y="2477"/>
                  </a:lnTo>
                  <a:lnTo>
                    <a:pt x="442" y="2465"/>
                  </a:lnTo>
                  <a:lnTo>
                    <a:pt x="452" y="2453"/>
                  </a:lnTo>
                  <a:lnTo>
                    <a:pt x="461" y="2440"/>
                  </a:lnTo>
                  <a:lnTo>
                    <a:pt x="469" y="2427"/>
                  </a:lnTo>
                  <a:lnTo>
                    <a:pt x="791" y="1987"/>
                  </a:lnTo>
                  <a:lnTo>
                    <a:pt x="829" y="1936"/>
                  </a:lnTo>
                  <a:lnTo>
                    <a:pt x="867" y="1886"/>
                  </a:lnTo>
                  <a:lnTo>
                    <a:pt x="907" y="1834"/>
                  </a:lnTo>
                  <a:lnTo>
                    <a:pt x="946" y="1784"/>
                  </a:lnTo>
                  <a:lnTo>
                    <a:pt x="987" y="1734"/>
                  </a:lnTo>
                  <a:lnTo>
                    <a:pt x="1029" y="1683"/>
                  </a:lnTo>
                  <a:lnTo>
                    <a:pt x="1070" y="1633"/>
                  </a:lnTo>
                  <a:lnTo>
                    <a:pt x="1113" y="1583"/>
                  </a:lnTo>
                  <a:lnTo>
                    <a:pt x="1157" y="1534"/>
                  </a:lnTo>
                  <a:lnTo>
                    <a:pt x="1200" y="1484"/>
                  </a:lnTo>
                  <a:lnTo>
                    <a:pt x="1244" y="1435"/>
                  </a:lnTo>
                  <a:lnTo>
                    <a:pt x="1290" y="1386"/>
                  </a:lnTo>
                  <a:lnTo>
                    <a:pt x="1336" y="1337"/>
                  </a:lnTo>
                  <a:lnTo>
                    <a:pt x="1382" y="1288"/>
                  </a:lnTo>
                  <a:lnTo>
                    <a:pt x="1429" y="1241"/>
                  </a:lnTo>
                  <a:lnTo>
                    <a:pt x="1477" y="1193"/>
                  </a:lnTo>
                  <a:lnTo>
                    <a:pt x="1530" y="1140"/>
                  </a:lnTo>
                  <a:lnTo>
                    <a:pt x="1582" y="1090"/>
                  </a:lnTo>
                  <a:lnTo>
                    <a:pt x="1634" y="1040"/>
                  </a:lnTo>
                  <a:lnTo>
                    <a:pt x="1686" y="991"/>
                  </a:lnTo>
                  <a:lnTo>
                    <a:pt x="1738" y="944"/>
                  </a:lnTo>
                  <a:lnTo>
                    <a:pt x="1791" y="898"/>
                  </a:lnTo>
                  <a:lnTo>
                    <a:pt x="1842" y="852"/>
                  </a:lnTo>
                  <a:lnTo>
                    <a:pt x="1896" y="806"/>
                  </a:lnTo>
                  <a:lnTo>
                    <a:pt x="1948" y="762"/>
                  </a:lnTo>
                  <a:lnTo>
                    <a:pt x="2001" y="718"/>
                  </a:lnTo>
                  <a:lnTo>
                    <a:pt x="2056" y="673"/>
                  </a:lnTo>
                  <a:lnTo>
                    <a:pt x="2111" y="629"/>
                  </a:lnTo>
                  <a:lnTo>
                    <a:pt x="2167" y="585"/>
                  </a:lnTo>
                  <a:lnTo>
                    <a:pt x="2223" y="541"/>
                  </a:lnTo>
                  <a:lnTo>
                    <a:pt x="2282" y="495"/>
                  </a:lnTo>
                  <a:lnTo>
                    <a:pt x="2341" y="450"/>
                  </a:lnTo>
                  <a:lnTo>
                    <a:pt x="2340" y="449"/>
                  </a:lnTo>
                  <a:lnTo>
                    <a:pt x="2353" y="440"/>
                  </a:lnTo>
                  <a:lnTo>
                    <a:pt x="2365" y="429"/>
                  </a:lnTo>
                  <a:lnTo>
                    <a:pt x="2375" y="419"/>
                  </a:lnTo>
                  <a:lnTo>
                    <a:pt x="2383" y="410"/>
                  </a:lnTo>
                  <a:lnTo>
                    <a:pt x="2391" y="400"/>
                  </a:lnTo>
                  <a:lnTo>
                    <a:pt x="2398" y="390"/>
                  </a:lnTo>
                  <a:lnTo>
                    <a:pt x="2405" y="379"/>
                  </a:lnTo>
                  <a:lnTo>
                    <a:pt x="2411" y="368"/>
                  </a:lnTo>
                  <a:lnTo>
                    <a:pt x="2416" y="357"/>
                  </a:lnTo>
                  <a:lnTo>
                    <a:pt x="2421" y="346"/>
                  </a:lnTo>
                  <a:lnTo>
                    <a:pt x="2426" y="334"/>
                  </a:lnTo>
                  <a:lnTo>
                    <a:pt x="2429" y="322"/>
                  </a:lnTo>
                  <a:lnTo>
                    <a:pt x="2433" y="311"/>
                  </a:lnTo>
                  <a:lnTo>
                    <a:pt x="2435" y="299"/>
                  </a:lnTo>
                  <a:lnTo>
                    <a:pt x="2437" y="287"/>
                  </a:lnTo>
                  <a:lnTo>
                    <a:pt x="2439" y="275"/>
                  </a:lnTo>
                  <a:lnTo>
                    <a:pt x="2439" y="263"/>
                  </a:lnTo>
                  <a:lnTo>
                    <a:pt x="2440" y="251"/>
                  </a:lnTo>
                  <a:lnTo>
                    <a:pt x="2439" y="239"/>
                  </a:lnTo>
                  <a:lnTo>
                    <a:pt x="2439" y="227"/>
                  </a:lnTo>
                  <a:lnTo>
                    <a:pt x="2437" y="215"/>
                  </a:lnTo>
                  <a:lnTo>
                    <a:pt x="2435" y="203"/>
                  </a:lnTo>
                  <a:lnTo>
                    <a:pt x="2433" y="191"/>
                  </a:lnTo>
                  <a:lnTo>
                    <a:pt x="2429" y="179"/>
                  </a:lnTo>
                  <a:lnTo>
                    <a:pt x="2426" y="168"/>
                  </a:lnTo>
                  <a:lnTo>
                    <a:pt x="2421" y="155"/>
                  </a:lnTo>
                  <a:lnTo>
                    <a:pt x="2416" y="144"/>
                  </a:lnTo>
                  <a:lnTo>
                    <a:pt x="2411" y="133"/>
                  </a:lnTo>
                  <a:lnTo>
                    <a:pt x="2405" y="122"/>
                  </a:lnTo>
                  <a:lnTo>
                    <a:pt x="2398" y="112"/>
                  </a:lnTo>
                  <a:lnTo>
                    <a:pt x="2391" y="101"/>
                  </a:lnTo>
                  <a:lnTo>
                    <a:pt x="2383" y="91"/>
                  </a:lnTo>
                  <a:lnTo>
                    <a:pt x="2375" y="82"/>
                  </a:lnTo>
                  <a:lnTo>
                    <a:pt x="2365" y="72"/>
                  </a:lnTo>
                  <a:lnTo>
                    <a:pt x="2356" y="64"/>
                  </a:lnTo>
                  <a:lnTo>
                    <a:pt x="2347" y="56"/>
                  </a:lnTo>
                  <a:lnTo>
                    <a:pt x="2338" y="49"/>
                  </a:lnTo>
                  <a:lnTo>
                    <a:pt x="2329" y="42"/>
                  </a:lnTo>
                  <a:lnTo>
                    <a:pt x="2319" y="36"/>
                  </a:lnTo>
                  <a:lnTo>
                    <a:pt x="2309" y="30"/>
                  </a:lnTo>
                  <a:lnTo>
                    <a:pt x="2298" y="25"/>
                  </a:lnTo>
                  <a:lnTo>
                    <a:pt x="2288" y="20"/>
                  </a:lnTo>
                  <a:lnTo>
                    <a:pt x="2277" y="16"/>
                  </a:lnTo>
                  <a:lnTo>
                    <a:pt x="2267" y="12"/>
                  </a:lnTo>
                  <a:lnTo>
                    <a:pt x="2256" y="9"/>
                  </a:lnTo>
                  <a:lnTo>
                    <a:pt x="2244" y="6"/>
                  </a:lnTo>
                  <a:lnTo>
                    <a:pt x="2233" y="4"/>
                  </a:lnTo>
                  <a:lnTo>
                    <a:pt x="2222" y="2"/>
                  </a:lnTo>
                  <a:lnTo>
                    <a:pt x="2211" y="1"/>
                  </a:lnTo>
                  <a:lnTo>
                    <a:pt x="2199" y="0"/>
                  </a:lnTo>
                  <a:lnTo>
                    <a:pt x="2177" y="0"/>
                  </a:lnTo>
                  <a:lnTo>
                    <a:pt x="2154" y="2"/>
                  </a:lnTo>
                  <a:lnTo>
                    <a:pt x="2143" y="4"/>
                  </a:lnTo>
                  <a:lnTo>
                    <a:pt x="2132" y="6"/>
                  </a:lnTo>
                  <a:lnTo>
                    <a:pt x="2120" y="9"/>
                  </a:lnTo>
                  <a:lnTo>
                    <a:pt x="2109" y="12"/>
                  </a:lnTo>
                  <a:lnTo>
                    <a:pt x="2099" y="16"/>
                  </a:lnTo>
                  <a:lnTo>
                    <a:pt x="2088" y="20"/>
                  </a:lnTo>
                  <a:lnTo>
                    <a:pt x="2078" y="25"/>
                  </a:lnTo>
                  <a:lnTo>
                    <a:pt x="2067" y="30"/>
                  </a:lnTo>
                  <a:lnTo>
                    <a:pt x="2057" y="36"/>
                  </a:lnTo>
                  <a:lnTo>
                    <a:pt x="2048" y="42"/>
                  </a:lnTo>
                  <a:lnTo>
                    <a:pt x="2038" y="49"/>
                  </a:lnTo>
                  <a:lnTo>
                    <a:pt x="2029" y="5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7" name="Freeform 203"/>
            <p:cNvSpPr>
              <a:spLocks/>
            </p:cNvSpPr>
            <p:nvPr/>
          </p:nvSpPr>
          <p:spPr bwMode="auto">
            <a:xfrm>
              <a:off x="3146425" y="4259263"/>
              <a:ext cx="106363" cy="111125"/>
            </a:xfrm>
            <a:custGeom>
              <a:avLst/>
              <a:gdLst>
                <a:gd name="T0" fmla="*/ 830 w 2478"/>
                <a:gd name="T1" fmla="*/ 1534 h 2592"/>
                <a:gd name="T2" fmla="*/ 622 w 2478"/>
                <a:gd name="T3" fmla="*/ 1720 h 2592"/>
                <a:gd name="T4" fmla="*/ 408 w 2478"/>
                <a:gd name="T5" fmla="*/ 1899 h 2592"/>
                <a:gd name="T6" fmla="*/ 189 w 2478"/>
                <a:gd name="T7" fmla="*/ 2072 h 2592"/>
                <a:gd name="T8" fmla="*/ 89 w 2478"/>
                <a:gd name="T9" fmla="*/ 2144 h 2592"/>
                <a:gd name="T10" fmla="*/ 49 w 2478"/>
                <a:gd name="T11" fmla="*/ 2187 h 2592"/>
                <a:gd name="T12" fmla="*/ 24 w 2478"/>
                <a:gd name="T13" fmla="*/ 2230 h 2592"/>
                <a:gd name="T14" fmla="*/ 7 w 2478"/>
                <a:gd name="T15" fmla="*/ 2277 h 2592"/>
                <a:gd name="T16" fmla="*/ 1 w 2478"/>
                <a:gd name="T17" fmla="*/ 2325 h 2592"/>
                <a:gd name="T18" fmla="*/ 3 w 2478"/>
                <a:gd name="T19" fmla="*/ 2374 h 2592"/>
                <a:gd name="T20" fmla="*/ 14 w 2478"/>
                <a:gd name="T21" fmla="*/ 2421 h 2592"/>
                <a:gd name="T22" fmla="*/ 35 w 2478"/>
                <a:gd name="T23" fmla="*/ 2466 h 2592"/>
                <a:gd name="T24" fmla="*/ 65 w 2478"/>
                <a:gd name="T25" fmla="*/ 2508 h 2592"/>
                <a:gd name="T26" fmla="*/ 104 w 2478"/>
                <a:gd name="T27" fmla="*/ 2542 h 2592"/>
                <a:gd name="T28" fmla="*/ 145 w 2478"/>
                <a:gd name="T29" fmla="*/ 2567 h 2592"/>
                <a:gd name="T30" fmla="*/ 190 w 2478"/>
                <a:gd name="T31" fmla="*/ 2584 h 2592"/>
                <a:gd name="T32" fmla="*/ 238 w 2478"/>
                <a:gd name="T33" fmla="*/ 2591 h 2592"/>
                <a:gd name="T34" fmla="*/ 285 w 2478"/>
                <a:gd name="T35" fmla="*/ 2590 h 2592"/>
                <a:gd name="T36" fmla="*/ 333 w 2478"/>
                <a:gd name="T37" fmla="*/ 2579 h 2592"/>
                <a:gd name="T38" fmla="*/ 377 w 2478"/>
                <a:gd name="T39" fmla="*/ 2560 h 2592"/>
                <a:gd name="T40" fmla="*/ 418 w 2478"/>
                <a:gd name="T41" fmla="*/ 2533 h 2592"/>
                <a:gd name="T42" fmla="*/ 547 w 2478"/>
                <a:gd name="T43" fmla="*/ 2434 h 2592"/>
                <a:gd name="T44" fmla="*/ 780 w 2478"/>
                <a:gd name="T45" fmla="*/ 2246 h 2592"/>
                <a:gd name="T46" fmla="*/ 1007 w 2478"/>
                <a:gd name="T47" fmla="*/ 2052 h 2592"/>
                <a:gd name="T48" fmla="*/ 1228 w 2478"/>
                <a:gd name="T49" fmla="*/ 1849 h 2592"/>
                <a:gd name="T50" fmla="*/ 1438 w 2478"/>
                <a:gd name="T51" fmla="*/ 1640 h 2592"/>
                <a:gd name="T52" fmla="*/ 1632 w 2478"/>
                <a:gd name="T53" fmla="*/ 1431 h 2592"/>
                <a:gd name="T54" fmla="*/ 1817 w 2478"/>
                <a:gd name="T55" fmla="*/ 1217 h 2592"/>
                <a:gd name="T56" fmla="*/ 1990 w 2478"/>
                <a:gd name="T57" fmla="*/ 1000 h 2592"/>
                <a:gd name="T58" fmla="*/ 2417 w 2478"/>
                <a:gd name="T59" fmla="*/ 417 h 2592"/>
                <a:gd name="T60" fmla="*/ 2444 w 2478"/>
                <a:gd name="T61" fmla="*/ 378 h 2592"/>
                <a:gd name="T62" fmla="*/ 2464 w 2478"/>
                <a:gd name="T63" fmla="*/ 335 h 2592"/>
                <a:gd name="T64" fmla="*/ 2475 w 2478"/>
                <a:gd name="T65" fmla="*/ 289 h 2592"/>
                <a:gd name="T66" fmla="*/ 2478 w 2478"/>
                <a:gd name="T67" fmla="*/ 243 h 2592"/>
                <a:gd name="T68" fmla="*/ 2472 w 2478"/>
                <a:gd name="T69" fmla="*/ 198 h 2592"/>
                <a:gd name="T70" fmla="*/ 2458 w 2478"/>
                <a:gd name="T71" fmla="*/ 154 h 2592"/>
                <a:gd name="T72" fmla="*/ 2435 w 2478"/>
                <a:gd name="T73" fmla="*/ 111 h 2592"/>
                <a:gd name="T74" fmla="*/ 2403 w 2478"/>
                <a:gd name="T75" fmla="*/ 74 h 2592"/>
                <a:gd name="T76" fmla="*/ 2363 w 2478"/>
                <a:gd name="T77" fmla="*/ 41 h 2592"/>
                <a:gd name="T78" fmla="*/ 2320 w 2478"/>
                <a:gd name="T79" fmla="*/ 18 h 2592"/>
                <a:gd name="T80" fmla="*/ 2272 w 2478"/>
                <a:gd name="T81" fmla="*/ 4 h 2592"/>
                <a:gd name="T82" fmla="*/ 2224 w 2478"/>
                <a:gd name="T83" fmla="*/ 0 h 2592"/>
                <a:gd name="T84" fmla="*/ 2176 w 2478"/>
                <a:gd name="T85" fmla="*/ 4 h 2592"/>
                <a:gd name="T86" fmla="*/ 2128 w 2478"/>
                <a:gd name="T87" fmla="*/ 18 h 2592"/>
                <a:gd name="T88" fmla="*/ 2084 w 2478"/>
                <a:gd name="T89" fmla="*/ 41 h 2592"/>
                <a:gd name="T90" fmla="*/ 2044 w 2478"/>
                <a:gd name="T91" fmla="*/ 74 h 2592"/>
                <a:gd name="T92" fmla="*/ 2000 w 2478"/>
                <a:gd name="T93" fmla="*/ 136 h 2592"/>
                <a:gd name="T94" fmla="*/ 1549 w 2478"/>
                <a:gd name="T95" fmla="*/ 746 h 2592"/>
                <a:gd name="T96" fmla="*/ 1386 w 2478"/>
                <a:gd name="T97" fmla="*/ 948 h 2592"/>
                <a:gd name="T98" fmla="*/ 1212 w 2478"/>
                <a:gd name="T99" fmla="*/ 1146 h 2592"/>
                <a:gd name="T100" fmla="*/ 1027 w 2478"/>
                <a:gd name="T101" fmla="*/ 1341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78" h="2592">
                  <a:moveTo>
                    <a:pt x="980" y="1388"/>
                  </a:moveTo>
                  <a:lnTo>
                    <a:pt x="929" y="1437"/>
                  </a:lnTo>
                  <a:lnTo>
                    <a:pt x="880" y="1485"/>
                  </a:lnTo>
                  <a:lnTo>
                    <a:pt x="830" y="1534"/>
                  </a:lnTo>
                  <a:lnTo>
                    <a:pt x="778" y="1581"/>
                  </a:lnTo>
                  <a:lnTo>
                    <a:pt x="727" y="1627"/>
                  </a:lnTo>
                  <a:lnTo>
                    <a:pt x="674" y="1674"/>
                  </a:lnTo>
                  <a:lnTo>
                    <a:pt x="622" y="1720"/>
                  </a:lnTo>
                  <a:lnTo>
                    <a:pt x="569" y="1765"/>
                  </a:lnTo>
                  <a:lnTo>
                    <a:pt x="516" y="1810"/>
                  </a:lnTo>
                  <a:lnTo>
                    <a:pt x="463" y="1855"/>
                  </a:lnTo>
                  <a:lnTo>
                    <a:pt x="408" y="1899"/>
                  </a:lnTo>
                  <a:lnTo>
                    <a:pt x="354" y="1942"/>
                  </a:lnTo>
                  <a:lnTo>
                    <a:pt x="299" y="1985"/>
                  </a:lnTo>
                  <a:lnTo>
                    <a:pt x="245" y="2029"/>
                  </a:lnTo>
                  <a:lnTo>
                    <a:pt x="189" y="2072"/>
                  </a:lnTo>
                  <a:lnTo>
                    <a:pt x="134" y="2114"/>
                  </a:lnTo>
                  <a:lnTo>
                    <a:pt x="119" y="2123"/>
                  </a:lnTo>
                  <a:lnTo>
                    <a:pt x="103" y="2133"/>
                  </a:lnTo>
                  <a:lnTo>
                    <a:pt x="89" y="2144"/>
                  </a:lnTo>
                  <a:lnTo>
                    <a:pt x="74" y="2157"/>
                  </a:lnTo>
                  <a:lnTo>
                    <a:pt x="65" y="2166"/>
                  </a:lnTo>
                  <a:lnTo>
                    <a:pt x="57" y="2177"/>
                  </a:lnTo>
                  <a:lnTo>
                    <a:pt x="49" y="2187"/>
                  </a:lnTo>
                  <a:lnTo>
                    <a:pt x="42" y="2198"/>
                  </a:lnTo>
                  <a:lnTo>
                    <a:pt x="35" y="2208"/>
                  </a:lnTo>
                  <a:lnTo>
                    <a:pt x="29" y="2219"/>
                  </a:lnTo>
                  <a:lnTo>
                    <a:pt x="24" y="2230"/>
                  </a:lnTo>
                  <a:lnTo>
                    <a:pt x="19" y="2242"/>
                  </a:lnTo>
                  <a:lnTo>
                    <a:pt x="14" y="2253"/>
                  </a:lnTo>
                  <a:lnTo>
                    <a:pt x="11" y="2265"/>
                  </a:lnTo>
                  <a:lnTo>
                    <a:pt x="7" y="2277"/>
                  </a:lnTo>
                  <a:lnTo>
                    <a:pt x="5" y="2288"/>
                  </a:lnTo>
                  <a:lnTo>
                    <a:pt x="3" y="2300"/>
                  </a:lnTo>
                  <a:lnTo>
                    <a:pt x="1" y="2313"/>
                  </a:lnTo>
                  <a:lnTo>
                    <a:pt x="1" y="2325"/>
                  </a:lnTo>
                  <a:lnTo>
                    <a:pt x="0" y="2338"/>
                  </a:lnTo>
                  <a:lnTo>
                    <a:pt x="1" y="2350"/>
                  </a:lnTo>
                  <a:lnTo>
                    <a:pt x="1" y="2362"/>
                  </a:lnTo>
                  <a:lnTo>
                    <a:pt x="3" y="2374"/>
                  </a:lnTo>
                  <a:lnTo>
                    <a:pt x="5" y="2386"/>
                  </a:lnTo>
                  <a:lnTo>
                    <a:pt x="7" y="2398"/>
                  </a:lnTo>
                  <a:lnTo>
                    <a:pt x="11" y="2410"/>
                  </a:lnTo>
                  <a:lnTo>
                    <a:pt x="14" y="2421"/>
                  </a:lnTo>
                  <a:lnTo>
                    <a:pt x="19" y="2433"/>
                  </a:lnTo>
                  <a:lnTo>
                    <a:pt x="24" y="2444"/>
                  </a:lnTo>
                  <a:lnTo>
                    <a:pt x="29" y="2455"/>
                  </a:lnTo>
                  <a:lnTo>
                    <a:pt x="35" y="2466"/>
                  </a:lnTo>
                  <a:lnTo>
                    <a:pt x="42" y="2477"/>
                  </a:lnTo>
                  <a:lnTo>
                    <a:pt x="49" y="2487"/>
                  </a:lnTo>
                  <a:lnTo>
                    <a:pt x="57" y="2497"/>
                  </a:lnTo>
                  <a:lnTo>
                    <a:pt x="65" y="2508"/>
                  </a:lnTo>
                  <a:lnTo>
                    <a:pt x="74" y="2517"/>
                  </a:lnTo>
                  <a:lnTo>
                    <a:pt x="83" y="2526"/>
                  </a:lnTo>
                  <a:lnTo>
                    <a:pt x="94" y="2534"/>
                  </a:lnTo>
                  <a:lnTo>
                    <a:pt x="104" y="2542"/>
                  </a:lnTo>
                  <a:lnTo>
                    <a:pt x="114" y="2549"/>
                  </a:lnTo>
                  <a:lnTo>
                    <a:pt x="124" y="2556"/>
                  </a:lnTo>
                  <a:lnTo>
                    <a:pt x="135" y="2562"/>
                  </a:lnTo>
                  <a:lnTo>
                    <a:pt x="145" y="2567"/>
                  </a:lnTo>
                  <a:lnTo>
                    <a:pt x="156" y="2572"/>
                  </a:lnTo>
                  <a:lnTo>
                    <a:pt x="168" y="2577"/>
                  </a:lnTo>
                  <a:lnTo>
                    <a:pt x="179" y="2580"/>
                  </a:lnTo>
                  <a:lnTo>
                    <a:pt x="190" y="2584"/>
                  </a:lnTo>
                  <a:lnTo>
                    <a:pt x="202" y="2586"/>
                  </a:lnTo>
                  <a:lnTo>
                    <a:pt x="215" y="2588"/>
                  </a:lnTo>
                  <a:lnTo>
                    <a:pt x="226" y="2590"/>
                  </a:lnTo>
                  <a:lnTo>
                    <a:pt x="238" y="2591"/>
                  </a:lnTo>
                  <a:lnTo>
                    <a:pt x="250" y="2592"/>
                  </a:lnTo>
                  <a:lnTo>
                    <a:pt x="262" y="2591"/>
                  </a:lnTo>
                  <a:lnTo>
                    <a:pt x="274" y="2591"/>
                  </a:lnTo>
                  <a:lnTo>
                    <a:pt x="285" y="2590"/>
                  </a:lnTo>
                  <a:lnTo>
                    <a:pt x="297" y="2588"/>
                  </a:lnTo>
                  <a:lnTo>
                    <a:pt x="309" y="2586"/>
                  </a:lnTo>
                  <a:lnTo>
                    <a:pt x="320" y="2583"/>
                  </a:lnTo>
                  <a:lnTo>
                    <a:pt x="333" y="2579"/>
                  </a:lnTo>
                  <a:lnTo>
                    <a:pt x="344" y="2576"/>
                  </a:lnTo>
                  <a:lnTo>
                    <a:pt x="355" y="2571"/>
                  </a:lnTo>
                  <a:lnTo>
                    <a:pt x="366" y="2566"/>
                  </a:lnTo>
                  <a:lnTo>
                    <a:pt x="377" y="2560"/>
                  </a:lnTo>
                  <a:lnTo>
                    <a:pt x="388" y="2554"/>
                  </a:lnTo>
                  <a:lnTo>
                    <a:pt x="398" y="2548"/>
                  </a:lnTo>
                  <a:lnTo>
                    <a:pt x="408" y="2540"/>
                  </a:lnTo>
                  <a:lnTo>
                    <a:pt x="418" y="2533"/>
                  </a:lnTo>
                  <a:lnTo>
                    <a:pt x="427" y="2524"/>
                  </a:lnTo>
                  <a:lnTo>
                    <a:pt x="429" y="2525"/>
                  </a:lnTo>
                  <a:lnTo>
                    <a:pt x="488" y="2479"/>
                  </a:lnTo>
                  <a:lnTo>
                    <a:pt x="547" y="2434"/>
                  </a:lnTo>
                  <a:lnTo>
                    <a:pt x="606" y="2388"/>
                  </a:lnTo>
                  <a:lnTo>
                    <a:pt x="664" y="2341"/>
                  </a:lnTo>
                  <a:lnTo>
                    <a:pt x="722" y="2293"/>
                  </a:lnTo>
                  <a:lnTo>
                    <a:pt x="780" y="2246"/>
                  </a:lnTo>
                  <a:lnTo>
                    <a:pt x="837" y="2199"/>
                  </a:lnTo>
                  <a:lnTo>
                    <a:pt x="894" y="2150"/>
                  </a:lnTo>
                  <a:lnTo>
                    <a:pt x="951" y="2101"/>
                  </a:lnTo>
                  <a:lnTo>
                    <a:pt x="1007" y="2052"/>
                  </a:lnTo>
                  <a:lnTo>
                    <a:pt x="1063" y="2003"/>
                  </a:lnTo>
                  <a:lnTo>
                    <a:pt x="1119" y="1951"/>
                  </a:lnTo>
                  <a:lnTo>
                    <a:pt x="1173" y="1901"/>
                  </a:lnTo>
                  <a:lnTo>
                    <a:pt x="1228" y="1849"/>
                  </a:lnTo>
                  <a:lnTo>
                    <a:pt x="1282" y="1796"/>
                  </a:lnTo>
                  <a:lnTo>
                    <a:pt x="1336" y="1744"/>
                  </a:lnTo>
                  <a:lnTo>
                    <a:pt x="1387" y="1693"/>
                  </a:lnTo>
                  <a:lnTo>
                    <a:pt x="1438" y="1640"/>
                  </a:lnTo>
                  <a:lnTo>
                    <a:pt x="1487" y="1589"/>
                  </a:lnTo>
                  <a:lnTo>
                    <a:pt x="1536" y="1537"/>
                  </a:lnTo>
                  <a:lnTo>
                    <a:pt x="1585" y="1483"/>
                  </a:lnTo>
                  <a:lnTo>
                    <a:pt x="1632" y="1431"/>
                  </a:lnTo>
                  <a:lnTo>
                    <a:pt x="1680" y="1378"/>
                  </a:lnTo>
                  <a:lnTo>
                    <a:pt x="1726" y="1325"/>
                  </a:lnTo>
                  <a:lnTo>
                    <a:pt x="1772" y="1271"/>
                  </a:lnTo>
                  <a:lnTo>
                    <a:pt x="1817" y="1217"/>
                  </a:lnTo>
                  <a:lnTo>
                    <a:pt x="1861" y="1164"/>
                  </a:lnTo>
                  <a:lnTo>
                    <a:pt x="1905" y="1109"/>
                  </a:lnTo>
                  <a:lnTo>
                    <a:pt x="1948" y="1055"/>
                  </a:lnTo>
                  <a:lnTo>
                    <a:pt x="1990" y="1000"/>
                  </a:lnTo>
                  <a:lnTo>
                    <a:pt x="2031" y="945"/>
                  </a:lnTo>
                  <a:lnTo>
                    <a:pt x="2073" y="890"/>
                  </a:lnTo>
                  <a:lnTo>
                    <a:pt x="2418" y="418"/>
                  </a:lnTo>
                  <a:lnTo>
                    <a:pt x="2417" y="417"/>
                  </a:lnTo>
                  <a:lnTo>
                    <a:pt x="2424" y="408"/>
                  </a:lnTo>
                  <a:lnTo>
                    <a:pt x="2432" y="398"/>
                  </a:lnTo>
                  <a:lnTo>
                    <a:pt x="2438" y="388"/>
                  </a:lnTo>
                  <a:lnTo>
                    <a:pt x="2444" y="378"/>
                  </a:lnTo>
                  <a:lnTo>
                    <a:pt x="2450" y="367"/>
                  </a:lnTo>
                  <a:lnTo>
                    <a:pt x="2455" y="357"/>
                  </a:lnTo>
                  <a:lnTo>
                    <a:pt x="2460" y="346"/>
                  </a:lnTo>
                  <a:lnTo>
                    <a:pt x="2464" y="335"/>
                  </a:lnTo>
                  <a:lnTo>
                    <a:pt x="2467" y="324"/>
                  </a:lnTo>
                  <a:lnTo>
                    <a:pt x="2470" y="313"/>
                  </a:lnTo>
                  <a:lnTo>
                    <a:pt x="2473" y="301"/>
                  </a:lnTo>
                  <a:lnTo>
                    <a:pt x="2475" y="289"/>
                  </a:lnTo>
                  <a:lnTo>
                    <a:pt x="2476" y="278"/>
                  </a:lnTo>
                  <a:lnTo>
                    <a:pt x="2477" y="266"/>
                  </a:lnTo>
                  <a:lnTo>
                    <a:pt x="2478" y="255"/>
                  </a:lnTo>
                  <a:lnTo>
                    <a:pt x="2478" y="243"/>
                  </a:lnTo>
                  <a:lnTo>
                    <a:pt x="2477" y="232"/>
                  </a:lnTo>
                  <a:lnTo>
                    <a:pt x="2476" y="220"/>
                  </a:lnTo>
                  <a:lnTo>
                    <a:pt x="2474" y="209"/>
                  </a:lnTo>
                  <a:lnTo>
                    <a:pt x="2472" y="198"/>
                  </a:lnTo>
                  <a:lnTo>
                    <a:pt x="2469" y="186"/>
                  </a:lnTo>
                  <a:lnTo>
                    <a:pt x="2466" y="175"/>
                  </a:lnTo>
                  <a:lnTo>
                    <a:pt x="2462" y="164"/>
                  </a:lnTo>
                  <a:lnTo>
                    <a:pt x="2458" y="154"/>
                  </a:lnTo>
                  <a:lnTo>
                    <a:pt x="2453" y="143"/>
                  </a:lnTo>
                  <a:lnTo>
                    <a:pt x="2447" y="132"/>
                  </a:lnTo>
                  <a:lnTo>
                    <a:pt x="2441" y="121"/>
                  </a:lnTo>
                  <a:lnTo>
                    <a:pt x="2435" y="111"/>
                  </a:lnTo>
                  <a:lnTo>
                    <a:pt x="2428" y="101"/>
                  </a:lnTo>
                  <a:lnTo>
                    <a:pt x="2420" y="92"/>
                  </a:lnTo>
                  <a:lnTo>
                    <a:pt x="2412" y="83"/>
                  </a:lnTo>
                  <a:lnTo>
                    <a:pt x="2403" y="74"/>
                  </a:lnTo>
                  <a:lnTo>
                    <a:pt x="2393" y="65"/>
                  </a:lnTo>
                  <a:lnTo>
                    <a:pt x="2384" y="56"/>
                  </a:lnTo>
                  <a:lnTo>
                    <a:pt x="2374" y="49"/>
                  </a:lnTo>
                  <a:lnTo>
                    <a:pt x="2363" y="41"/>
                  </a:lnTo>
                  <a:lnTo>
                    <a:pt x="2353" y="35"/>
                  </a:lnTo>
                  <a:lnTo>
                    <a:pt x="2342" y="29"/>
                  </a:lnTo>
                  <a:lnTo>
                    <a:pt x="2331" y="23"/>
                  </a:lnTo>
                  <a:lnTo>
                    <a:pt x="2320" y="18"/>
                  </a:lnTo>
                  <a:lnTo>
                    <a:pt x="2308" y="14"/>
                  </a:lnTo>
                  <a:lnTo>
                    <a:pt x="2297" y="10"/>
                  </a:lnTo>
                  <a:lnTo>
                    <a:pt x="2284" y="7"/>
                  </a:lnTo>
                  <a:lnTo>
                    <a:pt x="2272" y="4"/>
                  </a:lnTo>
                  <a:lnTo>
                    <a:pt x="2260" y="2"/>
                  </a:lnTo>
                  <a:lnTo>
                    <a:pt x="2248" y="1"/>
                  </a:lnTo>
                  <a:lnTo>
                    <a:pt x="2236" y="0"/>
                  </a:lnTo>
                  <a:lnTo>
                    <a:pt x="2224" y="0"/>
                  </a:lnTo>
                  <a:lnTo>
                    <a:pt x="2212" y="0"/>
                  </a:lnTo>
                  <a:lnTo>
                    <a:pt x="2200" y="1"/>
                  </a:lnTo>
                  <a:lnTo>
                    <a:pt x="2188" y="2"/>
                  </a:lnTo>
                  <a:lnTo>
                    <a:pt x="2176" y="4"/>
                  </a:lnTo>
                  <a:lnTo>
                    <a:pt x="2163" y="7"/>
                  </a:lnTo>
                  <a:lnTo>
                    <a:pt x="2151" y="10"/>
                  </a:lnTo>
                  <a:lnTo>
                    <a:pt x="2139" y="14"/>
                  </a:lnTo>
                  <a:lnTo>
                    <a:pt x="2128" y="18"/>
                  </a:lnTo>
                  <a:lnTo>
                    <a:pt x="2117" y="23"/>
                  </a:lnTo>
                  <a:lnTo>
                    <a:pt x="2105" y="29"/>
                  </a:lnTo>
                  <a:lnTo>
                    <a:pt x="2095" y="35"/>
                  </a:lnTo>
                  <a:lnTo>
                    <a:pt x="2084" y="41"/>
                  </a:lnTo>
                  <a:lnTo>
                    <a:pt x="2074" y="49"/>
                  </a:lnTo>
                  <a:lnTo>
                    <a:pt x="2063" y="56"/>
                  </a:lnTo>
                  <a:lnTo>
                    <a:pt x="2054" y="65"/>
                  </a:lnTo>
                  <a:lnTo>
                    <a:pt x="2044" y="74"/>
                  </a:lnTo>
                  <a:lnTo>
                    <a:pt x="2031" y="88"/>
                  </a:lnTo>
                  <a:lnTo>
                    <a:pt x="2019" y="103"/>
                  </a:lnTo>
                  <a:lnTo>
                    <a:pt x="2009" y="119"/>
                  </a:lnTo>
                  <a:lnTo>
                    <a:pt x="2000" y="136"/>
                  </a:lnTo>
                  <a:lnTo>
                    <a:pt x="1664" y="593"/>
                  </a:lnTo>
                  <a:lnTo>
                    <a:pt x="1627" y="645"/>
                  </a:lnTo>
                  <a:lnTo>
                    <a:pt x="1589" y="696"/>
                  </a:lnTo>
                  <a:lnTo>
                    <a:pt x="1549" y="746"/>
                  </a:lnTo>
                  <a:lnTo>
                    <a:pt x="1509" y="797"/>
                  </a:lnTo>
                  <a:lnTo>
                    <a:pt x="1469" y="848"/>
                  </a:lnTo>
                  <a:lnTo>
                    <a:pt x="1427" y="898"/>
                  </a:lnTo>
                  <a:lnTo>
                    <a:pt x="1386" y="948"/>
                  </a:lnTo>
                  <a:lnTo>
                    <a:pt x="1343" y="998"/>
                  </a:lnTo>
                  <a:lnTo>
                    <a:pt x="1299" y="1048"/>
                  </a:lnTo>
                  <a:lnTo>
                    <a:pt x="1256" y="1097"/>
                  </a:lnTo>
                  <a:lnTo>
                    <a:pt x="1212" y="1146"/>
                  </a:lnTo>
                  <a:lnTo>
                    <a:pt x="1166" y="1195"/>
                  </a:lnTo>
                  <a:lnTo>
                    <a:pt x="1120" y="1244"/>
                  </a:lnTo>
                  <a:lnTo>
                    <a:pt x="1074" y="1292"/>
                  </a:lnTo>
                  <a:lnTo>
                    <a:pt x="1027" y="1341"/>
                  </a:lnTo>
                  <a:lnTo>
                    <a:pt x="980" y="138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nvGrpSpPr>
          <p:cNvPr id="38" name="Group 37"/>
          <p:cNvGrpSpPr/>
          <p:nvPr/>
        </p:nvGrpSpPr>
        <p:grpSpPr>
          <a:xfrm>
            <a:off x="4981029" y="2236758"/>
            <a:ext cx="1271883" cy="374889"/>
            <a:chOff x="6698781" y="1916728"/>
            <a:chExt cx="1695844" cy="499852"/>
          </a:xfrm>
        </p:grpSpPr>
        <p:sp>
          <p:nvSpPr>
            <p:cNvPr id="39" name="TextBox 38"/>
            <p:cNvSpPr txBox="1"/>
            <p:nvPr/>
          </p:nvSpPr>
          <p:spPr>
            <a:xfrm>
              <a:off x="6718849" y="1916728"/>
              <a:ext cx="1675776" cy="338554"/>
            </a:xfrm>
            <a:prstGeom prst="rect">
              <a:avLst/>
            </a:prstGeom>
            <a:noFill/>
          </p:spPr>
          <p:txBody>
            <a:bodyPr wrap="square" rtlCol="0">
              <a:spAutoFit/>
            </a:bodyPr>
            <a:lstStyle/>
            <a:p>
              <a:r>
                <a:rPr lang="id-ID" sz="1050" b="1" dirty="0">
                  <a:solidFill>
                    <a:schemeClr val="tx1">
                      <a:lumMod val="50000"/>
                      <a:lumOff val="50000"/>
                    </a:schemeClr>
                  </a:solidFill>
                  <a:latin typeface="Montserrat" panose="00000500000000000000" pitchFamily="50" charset="0"/>
                </a:rPr>
                <a:t>DATA MINING</a:t>
              </a:r>
              <a:endParaRPr lang="id-ID" sz="1050" b="1" dirty="0">
                <a:solidFill>
                  <a:schemeClr val="accent6"/>
                </a:solidFill>
                <a:latin typeface="Montserrat" panose="00000500000000000000" pitchFamily="50" charset="0"/>
              </a:endParaRPr>
            </a:p>
          </p:txBody>
        </p:sp>
        <p:sp>
          <p:nvSpPr>
            <p:cNvPr id="40" name="TextBox 39"/>
            <p:cNvSpPr txBox="1"/>
            <p:nvPr/>
          </p:nvSpPr>
          <p:spPr>
            <a:xfrm>
              <a:off x="6698781" y="2131800"/>
              <a:ext cx="1248627" cy="284780"/>
            </a:xfrm>
            <a:prstGeom prst="rect">
              <a:avLst/>
            </a:prstGeom>
            <a:noFill/>
          </p:spPr>
          <p:txBody>
            <a:bodyPr wrap="square" rtlCol="0">
              <a:spAutoFit/>
            </a:bodyPr>
            <a:lstStyle/>
            <a:p>
              <a:r>
                <a:rPr lang="id-ID" sz="788" dirty="0">
                  <a:solidFill>
                    <a:schemeClr val="bg1">
                      <a:lumMod val="65000"/>
                    </a:schemeClr>
                  </a:solidFill>
                  <a:latin typeface="+mj-lt"/>
                </a:rPr>
                <a:t>January, 2015</a:t>
              </a:r>
            </a:p>
          </p:txBody>
        </p:sp>
      </p:grpSp>
      <p:grpSp>
        <p:nvGrpSpPr>
          <p:cNvPr id="41" name="Group 40"/>
          <p:cNvGrpSpPr/>
          <p:nvPr/>
        </p:nvGrpSpPr>
        <p:grpSpPr>
          <a:xfrm>
            <a:off x="7126124" y="2236758"/>
            <a:ext cx="1528217" cy="374889"/>
            <a:chOff x="9558908" y="1916728"/>
            <a:chExt cx="2037622" cy="499852"/>
          </a:xfrm>
        </p:grpSpPr>
        <p:sp>
          <p:nvSpPr>
            <p:cNvPr id="42" name="TextBox 41"/>
            <p:cNvSpPr txBox="1"/>
            <p:nvPr/>
          </p:nvSpPr>
          <p:spPr>
            <a:xfrm>
              <a:off x="9578975" y="1916728"/>
              <a:ext cx="2017555" cy="338554"/>
            </a:xfrm>
            <a:prstGeom prst="rect">
              <a:avLst/>
            </a:prstGeom>
            <a:noFill/>
          </p:spPr>
          <p:txBody>
            <a:bodyPr wrap="square" rtlCol="0">
              <a:spAutoFit/>
            </a:bodyPr>
            <a:lstStyle/>
            <a:p>
              <a:r>
                <a:rPr lang="id-ID" sz="1050" b="1" dirty="0">
                  <a:solidFill>
                    <a:schemeClr val="tx1">
                      <a:lumMod val="50000"/>
                      <a:lumOff val="50000"/>
                    </a:schemeClr>
                  </a:solidFill>
                  <a:latin typeface="Montserrat" panose="00000500000000000000" pitchFamily="50" charset="0"/>
                </a:rPr>
                <a:t>MONEY STRATEGY</a:t>
              </a:r>
              <a:endParaRPr lang="id-ID" sz="1050" b="1" dirty="0">
                <a:solidFill>
                  <a:schemeClr val="accent6"/>
                </a:solidFill>
                <a:latin typeface="Montserrat" panose="00000500000000000000" pitchFamily="50" charset="0"/>
              </a:endParaRPr>
            </a:p>
          </p:txBody>
        </p:sp>
        <p:sp>
          <p:nvSpPr>
            <p:cNvPr id="43" name="TextBox 42"/>
            <p:cNvSpPr txBox="1"/>
            <p:nvPr/>
          </p:nvSpPr>
          <p:spPr>
            <a:xfrm>
              <a:off x="9558908" y="2131800"/>
              <a:ext cx="1248626" cy="284780"/>
            </a:xfrm>
            <a:prstGeom prst="rect">
              <a:avLst/>
            </a:prstGeom>
            <a:noFill/>
          </p:spPr>
          <p:txBody>
            <a:bodyPr wrap="square" rtlCol="0">
              <a:spAutoFit/>
            </a:bodyPr>
            <a:lstStyle/>
            <a:p>
              <a:r>
                <a:rPr lang="id-ID" sz="788" dirty="0">
                  <a:solidFill>
                    <a:schemeClr val="bg1">
                      <a:lumMod val="65000"/>
                    </a:schemeClr>
                  </a:solidFill>
                  <a:latin typeface="+mj-lt"/>
                </a:rPr>
                <a:t>January, 2015</a:t>
              </a:r>
            </a:p>
          </p:txBody>
        </p:sp>
      </p:grpSp>
      <p:sp>
        <p:nvSpPr>
          <p:cNvPr id="44" name="TextBox 43"/>
          <p:cNvSpPr txBox="1"/>
          <p:nvPr/>
        </p:nvSpPr>
        <p:spPr>
          <a:xfrm>
            <a:off x="4706612" y="2624887"/>
            <a:ext cx="1716033" cy="646331"/>
          </a:xfrm>
          <a:prstGeom prst="rect">
            <a:avLst/>
          </a:prstGeom>
          <a:noFill/>
        </p:spPr>
        <p:txBody>
          <a:bodyPr wrap="square" rtlCol="0">
            <a:spAutoFit/>
          </a:bodyPr>
          <a:lstStyle/>
          <a:p>
            <a:r>
              <a:rPr lang="id-ID" sz="3600" dirty="0">
                <a:solidFill>
                  <a:schemeClr val="bg1">
                    <a:lumMod val="50000"/>
                  </a:schemeClr>
                </a:solidFill>
                <a:latin typeface="Montserrat" panose="00000500000000000000" pitchFamily="50" charset="0"/>
              </a:rPr>
              <a:t>4,567</a:t>
            </a:r>
          </a:p>
        </p:txBody>
      </p:sp>
      <p:sp>
        <p:nvSpPr>
          <p:cNvPr id="45" name="TextBox 44"/>
          <p:cNvSpPr txBox="1"/>
          <p:nvPr/>
        </p:nvSpPr>
        <p:spPr>
          <a:xfrm>
            <a:off x="6704045" y="2624887"/>
            <a:ext cx="1716033" cy="646331"/>
          </a:xfrm>
          <a:prstGeom prst="rect">
            <a:avLst/>
          </a:prstGeom>
          <a:noFill/>
        </p:spPr>
        <p:txBody>
          <a:bodyPr wrap="square" rtlCol="0">
            <a:spAutoFit/>
          </a:bodyPr>
          <a:lstStyle/>
          <a:p>
            <a:r>
              <a:rPr lang="id-ID" sz="3600" dirty="0">
                <a:solidFill>
                  <a:schemeClr val="bg1">
                    <a:lumMod val="50000"/>
                  </a:schemeClr>
                </a:solidFill>
                <a:latin typeface="Montserrat" panose="00000500000000000000" pitchFamily="50" charset="0"/>
              </a:rPr>
              <a:t>$210m</a:t>
            </a:r>
          </a:p>
        </p:txBody>
      </p:sp>
    </p:spTree>
    <p:extLst>
      <p:ext uri="{BB962C8B-B14F-4D97-AF65-F5344CB8AC3E}">
        <p14:creationId xmlns:p14="http://schemas.microsoft.com/office/powerpoint/2010/main" val="69520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THREE BAR CHARTS</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Rectangle 3"/>
          <p:cNvSpPr/>
          <p:nvPr/>
        </p:nvSpPr>
        <p:spPr>
          <a:xfrm>
            <a:off x="860658" y="3581400"/>
            <a:ext cx="343738" cy="1502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5" name="Group 4"/>
          <p:cNvGrpSpPr/>
          <p:nvPr/>
        </p:nvGrpSpPr>
        <p:grpSpPr>
          <a:xfrm>
            <a:off x="860658" y="4776514"/>
            <a:ext cx="343738" cy="306931"/>
            <a:chOff x="1676400" y="3333750"/>
            <a:chExt cx="304800" cy="381000"/>
          </a:xfrm>
          <a:solidFill>
            <a:schemeClr val="tx1">
              <a:lumMod val="65000"/>
              <a:lumOff val="35000"/>
            </a:schemeClr>
          </a:solidFill>
        </p:grpSpPr>
        <p:sp>
          <p:nvSpPr>
            <p:cNvPr id="6" name="Rectangle 5"/>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 name="Isosceles Triangle 6"/>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8" name="Rectangle 7"/>
          <p:cNvSpPr/>
          <p:nvPr/>
        </p:nvSpPr>
        <p:spPr>
          <a:xfrm>
            <a:off x="1276142" y="3886200"/>
            <a:ext cx="343738" cy="11972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9" name="Group 8"/>
          <p:cNvGrpSpPr/>
          <p:nvPr/>
        </p:nvGrpSpPr>
        <p:grpSpPr>
          <a:xfrm>
            <a:off x="1276142" y="4776514"/>
            <a:ext cx="343738" cy="306931"/>
            <a:chOff x="1676400" y="3333750"/>
            <a:chExt cx="304800" cy="381000"/>
          </a:xfrm>
          <a:solidFill>
            <a:schemeClr val="tx1">
              <a:lumMod val="65000"/>
              <a:lumOff val="35000"/>
            </a:schemeClr>
          </a:solidFill>
        </p:grpSpPr>
        <p:sp>
          <p:nvSpPr>
            <p:cNvPr id="10" name="Rectangle 9"/>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Isosceles Triangle 10"/>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12" name="Rectangle 11"/>
          <p:cNvSpPr/>
          <p:nvPr/>
        </p:nvSpPr>
        <p:spPr>
          <a:xfrm>
            <a:off x="1691625" y="3733800"/>
            <a:ext cx="343738" cy="13496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13" name="Group 12"/>
          <p:cNvGrpSpPr/>
          <p:nvPr/>
        </p:nvGrpSpPr>
        <p:grpSpPr>
          <a:xfrm>
            <a:off x="1691625" y="4776514"/>
            <a:ext cx="343738" cy="306931"/>
            <a:chOff x="1676400" y="3333750"/>
            <a:chExt cx="304800" cy="381000"/>
          </a:xfrm>
          <a:solidFill>
            <a:schemeClr val="tx1">
              <a:lumMod val="65000"/>
              <a:lumOff val="35000"/>
            </a:schemeClr>
          </a:solidFill>
        </p:grpSpPr>
        <p:sp>
          <p:nvSpPr>
            <p:cNvPr id="14" name="Rectangle 13"/>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Isosceles Triangle 14"/>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16" name="Rectangle 15"/>
          <p:cNvSpPr/>
          <p:nvPr/>
        </p:nvSpPr>
        <p:spPr>
          <a:xfrm>
            <a:off x="2109546" y="3581400"/>
            <a:ext cx="343738" cy="1502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17" name="Group 16"/>
          <p:cNvGrpSpPr/>
          <p:nvPr/>
        </p:nvGrpSpPr>
        <p:grpSpPr>
          <a:xfrm>
            <a:off x="2109546" y="4776514"/>
            <a:ext cx="343738" cy="306931"/>
            <a:chOff x="1676400" y="3333750"/>
            <a:chExt cx="304800" cy="381000"/>
          </a:xfrm>
          <a:solidFill>
            <a:schemeClr val="tx1">
              <a:lumMod val="65000"/>
              <a:lumOff val="35000"/>
            </a:schemeClr>
          </a:solidFill>
        </p:grpSpPr>
        <p:sp>
          <p:nvSpPr>
            <p:cNvPr id="18" name="Rectangle 17"/>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Isosceles Triangle 18"/>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0" name="Rectangle 19"/>
          <p:cNvSpPr/>
          <p:nvPr/>
        </p:nvSpPr>
        <p:spPr>
          <a:xfrm>
            <a:off x="2518009" y="3200400"/>
            <a:ext cx="343738" cy="18830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21" name="Group 20"/>
          <p:cNvGrpSpPr/>
          <p:nvPr/>
        </p:nvGrpSpPr>
        <p:grpSpPr>
          <a:xfrm>
            <a:off x="2518009" y="4776514"/>
            <a:ext cx="343738" cy="306931"/>
            <a:chOff x="1676400" y="3333750"/>
            <a:chExt cx="304800" cy="381000"/>
          </a:xfrm>
          <a:solidFill>
            <a:schemeClr val="tx1">
              <a:lumMod val="65000"/>
              <a:lumOff val="35000"/>
            </a:schemeClr>
          </a:solidFill>
        </p:grpSpPr>
        <p:sp>
          <p:nvSpPr>
            <p:cNvPr id="22" name="Rectangle 21"/>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Isosceles Triangle 22"/>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4" name="Text Placeholder 15"/>
          <p:cNvSpPr txBox="1">
            <a:spLocks/>
          </p:cNvSpPr>
          <p:nvPr/>
        </p:nvSpPr>
        <p:spPr>
          <a:xfrm>
            <a:off x="838200"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A</a:t>
            </a:r>
          </a:p>
        </p:txBody>
      </p:sp>
      <p:sp>
        <p:nvSpPr>
          <p:cNvPr id="25" name="Text Placeholder 15"/>
          <p:cNvSpPr txBox="1">
            <a:spLocks/>
          </p:cNvSpPr>
          <p:nvPr/>
        </p:nvSpPr>
        <p:spPr>
          <a:xfrm>
            <a:off x="1253683"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B</a:t>
            </a:r>
          </a:p>
        </p:txBody>
      </p:sp>
      <p:sp>
        <p:nvSpPr>
          <p:cNvPr id="26" name="Text Placeholder 15"/>
          <p:cNvSpPr txBox="1">
            <a:spLocks/>
          </p:cNvSpPr>
          <p:nvPr/>
        </p:nvSpPr>
        <p:spPr>
          <a:xfrm>
            <a:off x="166916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C</a:t>
            </a:r>
          </a:p>
        </p:txBody>
      </p:sp>
      <p:sp>
        <p:nvSpPr>
          <p:cNvPr id="27" name="Text Placeholder 15"/>
          <p:cNvSpPr txBox="1">
            <a:spLocks/>
          </p:cNvSpPr>
          <p:nvPr/>
        </p:nvSpPr>
        <p:spPr>
          <a:xfrm>
            <a:off x="2087086"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D</a:t>
            </a:r>
          </a:p>
        </p:txBody>
      </p:sp>
      <p:sp>
        <p:nvSpPr>
          <p:cNvPr id="28" name="Text Placeholder 15"/>
          <p:cNvSpPr txBox="1">
            <a:spLocks/>
          </p:cNvSpPr>
          <p:nvPr/>
        </p:nvSpPr>
        <p:spPr>
          <a:xfrm>
            <a:off x="2495551"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E</a:t>
            </a:r>
          </a:p>
        </p:txBody>
      </p:sp>
      <p:sp>
        <p:nvSpPr>
          <p:cNvPr id="29" name="Rectangle 28"/>
          <p:cNvSpPr/>
          <p:nvPr/>
        </p:nvSpPr>
        <p:spPr>
          <a:xfrm>
            <a:off x="3600495" y="4141923"/>
            <a:ext cx="343738" cy="9415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30" name="Group 29"/>
          <p:cNvGrpSpPr/>
          <p:nvPr/>
        </p:nvGrpSpPr>
        <p:grpSpPr>
          <a:xfrm>
            <a:off x="3600495" y="4776514"/>
            <a:ext cx="343738" cy="306931"/>
            <a:chOff x="1676400" y="3333750"/>
            <a:chExt cx="304800" cy="381000"/>
          </a:xfrm>
          <a:solidFill>
            <a:schemeClr val="tx1">
              <a:lumMod val="65000"/>
              <a:lumOff val="35000"/>
            </a:schemeClr>
          </a:solidFill>
        </p:grpSpPr>
        <p:sp>
          <p:nvSpPr>
            <p:cNvPr id="31" name="Rectangle 30"/>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Isosceles Triangle 31"/>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33" name="Rectangle 32"/>
          <p:cNvSpPr/>
          <p:nvPr/>
        </p:nvSpPr>
        <p:spPr>
          <a:xfrm>
            <a:off x="4015980" y="3505200"/>
            <a:ext cx="343738" cy="15782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34" name="Group 33"/>
          <p:cNvGrpSpPr/>
          <p:nvPr/>
        </p:nvGrpSpPr>
        <p:grpSpPr>
          <a:xfrm>
            <a:off x="4015980" y="4776514"/>
            <a:ext cx="343738" cy="306931"/>
            <a:chOff x="1676400" y="3333750"/>
            <a:chExt cx="304800" cy="381000"/>
          </a:xfrm>
          <a:solidFill>
            <a:schemeClr val="tx1">
              <a:lumMod val="65000"/>
              <a:lumOff val="35000"/>
            </a:schemeClr>
          </a:solidFill>
        </p:grpSpPr>
        <p:sp>
          <p:nvSpPr>
            <p:cNvPr id="35" name="Rectangle 34"/>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Isosceles Triangle 35"/>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37" name="Rectangle 36"/>
          <p:cNvSpPr/>
          <p:nvPr/>
        </p:nvSpPr>
        <p:spPr>
          <a:xfrm>
            <a:off x="4431464" y="3733800"/>
            <a:ext cx="343738" cy="13496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38" name="Group 37"/>
          <p:cNvGrpSpPr/>
          <p:nvPr/>
        </p:nvGrpSpPr>
        <p:grpSpPr>
          <a:xfrm>
            <a:off x="4431464" y="4776514"/>
            <a:ext cx="343738" cy="306931"/>
            <a:chOff x="1676400" y="3333750"/>
            <a:chExt cx="304800" cy="381000"/>
          </a:xfrm>
          <a:solidFill>
            <a:schemeClr val="tx1">
              <a:lumMod val="65000"/>
              <a:lumOff val="35000"/>
            </a:schemeClr>
          </a:solidFill>
        </p:grpSpPr>
        <p:sp>
          <p:nvSpPr>
            <p:cNvPr id="39" name="Rectangle 38"/>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Isosceles Triangle 39"/>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41" name="Rectangle 40"/>
          <p:cNvSpPr/>
          <p:nvPr/>
        </p:nvSpPr>
        <p:spPr>
          <a:xfrm>
            <a:off x="4849383" y="3200400"/>
            <a:ext cx="343738" cy="1883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42" name="Group 41"/>
          <p:cNvGrpSpPr/>
          <p:nvPr/>
        </p:nvGrpSpPr>
        <p:grpSpPr>
          <a:xfrm>
            <a:off x="4849383" y="4776514"/>
            <a:ext cx="343738" cy="306931"/>
            <a:chOff x="1676400" y="3333750"/>
            <a:chExt cx="304800" cy="381000"/>
          </a:xfrm>
          <a:solidFill>
            <a:schemeClr val="tx1">
              <a:lumMod val="65000"/>
              <a:lumOff val="35000"/>
            </a:schemeClr>
          </a:solidFill>
        </p:grpSpPr>
        <p:sp>
          <p:nvSpPr>
            <p:cNvPr id="43" name="Rectangle 42"/>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Isosceles Triangle 43"/>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45" name="Rectangle 44"/>
          <p:cNvSpPr/>
          <p:nvPr/>
        </p:nvSpPr>
        <p:spPr>
          <a:xfrm>
            <a:off x="5257848" y="4141923"/>
            <a:ext cx="343738" cy="94152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46" name="Group 45"/>
          <p:cNvGrpSpPr/>
          <p:nvPr/>
        </p:nvGrpSpPr>
        <p:grpSpPr>
          <a:xfrm>
            <a:off x="5257848" y="4776514"/>
            <a:ext cx="343738" cy="306931"/>
            <a:chOff x="1676400" y="3333750"/>
            <a:chExt cx="304800" cy="381000"/>
          </a:xfrm>
          <a:solidFill>
            <a:schemeClr val="tx1">
              <a:lumMod val="65000"/>
              <a:lumOff val="35000"/>
            </a:schemeClr>
          </a:solidFill>
        </p:grpSpPr>
        <p:sp>
          <p:nvSpPr>
            <p:cNvPr id="47" name="Rectangle 46"/>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Isosceles Triangle 47"/>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49" name="Text Placeholder 15"/>
          <p:cNvSpPr txBox="1">
            <a:spLocks/>
          </p:cNvSpPr>
          <p:nvPr/>
        </p:nvSpPr>
        <p:spPr>
          <a:xfrm>
            <a:off x="357803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A</a:t>
            </a:r>
          </a:p>
        </p:txBody>
      </p:sp>
      <p:sp>
        <p:nvSpPr>
          <p:cNvPr id="50" name="Text Placeholder 15"/>
          <p:cNvSpPr txBox="1">
            <a:spLocks/>
          </p:cNvSpPr>
          <p:nvPr/>
        </p:nvSpPr>
        <p:spPr>
          <a:xfrm>
            <a:off x="3993522"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B</a:t>
            </a:r>
          </a:p>
        </p:txBody>
      </p:sp>
      <p:sp>
        <p:nvSpPr>
          <p:cNvPr id="51" name="Text Placeholder 15"/>
          <p:cNvSpPr txBox="1">
            <a:spLocks/>
          </p:cNvSpPr>
          <p:nvPr/>
        </p:nvSpPr>
        <p:spPr>
          <a:xfrm>
            <a:off x="440900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C</a:t>
            </a:r>
          </a:p>
        </p:txBody>
      </p:sp>
      <p:sp>
        <p:nvSpPr>
          <p:cNvPr id="52" name="Text Placeholder 15"/>
          <p:cNvSpPr txBox="1">
            <a:spLocks/>
          </p:cNvSpPr>
          <p:nvPr/>
        </p:nvSpPr>
        <p:spPr>
          <a:xfrm>
            <a:off x="482692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D</a:t>
            </a:r>
          </a:p>
        </p:txBody>
      </p:sp>
      <p:sp>
        <p:nvSpPr>
          <p:cNvPr id="53" name="Text Placeholder 15"/>
          <p:cNvSpPr txBox="1">
            <a:spLocks/>
          </p:cNvSpPr>
          <p:nvPr/>
        </p:nvSpPr>
        <p:spPr>
          <a:xfrm>
            <a:off x="523538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E</a:t>
            </a:r>
          </a:p>
        </p:txBody>
      </p:sp>
      <p:sp>
        <p:nvSpPr>
          <p:cNvPr id="54" name="Rectangle 53"/>
          <p:cNvSpPr/>
          <p:nvPr/>
        </p:nvSpPr>
        <p:spPr>
          <a:xfrm>
            <a:off x="6267495" y="3581400"/>
            <a:ext cx="343738" cy="1502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55" name="Group 54"/>
          <p:cNvGrpSpPr/>
          <p:nvPr/>
        </p:nvGrpSpPr>
        <p:grpSpPr>
          <a:xfrm>
            <a:off x="6267495" y="4776514"/>
            <a:ext cx="343738" cy="306931"/>
            <a:chOff x="1676400" y="3333750"/>
            <a:chExt cx="304800" cy="381000"/>
          </a:xfrm>
          <a:solidFill>
            <a:schemeClr val="tx1">
              <a:lumMod val="65000"/>
              <a:lumOff val="35000"/>
            </a:schemeClr>
          </a:solidFill>
        </p:grpSpPr>
        <p:sp>
          <p:nvSpPr>
            <p:cNvPr id="56" name="Rectangle 55"/>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Isosceles Triangle 56"/>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58" name="Rectangle 57"/>
          <p:cNvSpPr/>
          <p:nvPr/>
        </p:nvSpPr>
        <p:spPr>
          <a:xfrm>
            <a:off x="6682980" y="3276600"/>
            <a:ext cx="343738" cy="18068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59" name="Group 58"/>
          <p:cNvGrpSpPr/>
          <p:nvPr/>
        </p:nvGrpSpPr>
        <p:grpSpPr>
          <a:xfrm>
            <a:off x="6682980" y="4776514"/>
            <a:ext cx="343738" cy="306931"/>
            <a:chOff x="1676400" y="3333750"/>
            <a:chExt cx="304800" cy="381000"/>
          </a:xfrm>
          <a:solidFill>
            <a:schemeClr val="tx1">
              <a:lumMod val="65000"/>
              <a:lumOff val="35000"/>
            </a:schemeClr>
          </a:solidFill>
        </p:grpSpPr>
        <p:sp>
          <p:nvSpPr>
            <p:cNvPr id="60" name="Rectangle 59"/>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Isosceles Triangle 60"/>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62" name="Rectangle 61"/>
          <p:cNvSpPr/>
          <p:nvPr/>
        </p:nvSpPr>
        <p:spPr>
          <a:xfrm>
            <a:off x="7098464" y="3733800"/>
            <a:ext cx="343738" cy="13496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63" name="Group 62"/>
          <p:cNvGrpSpPr/>
          <p:nvPr/>
        </p:nvGrpSpPr>
        <p:grpSpPr>
          <a:xfrm>
            <a:off x="7098464" y="4776514"/>
            <a:ext cx="343738" cy="306931"/>
            <a:chOff x="1676400" y="3333750"/>
            <a:chExt cx="304800" cy="381000"/>
          </a:xfrm>
          <a:solidFill>
            <a:schemeClr val="tx1">
              <a:lumMod val="65000"/>
              <a:lumOff val="35000"/>
            </a:schemeClr>
          </a:solidFill>
        </p:grpSpPr>
        <p:sp>
          <p:nvSpPr>
            <p:cNvPr id="64" name="Rectangle 63"/>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Isosceles Triangle 64"/>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66" name="Rectangle 65"/>
          <p:cNvSpPr/>
          <p:nvPr/>
        </p:nvSpPr>
        <p:spPr>
          <a:xfrm>
            <a:off x="7516383" y="3581400"/>
            <a:ext cx="343738" cy="15020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67" name="Group 66"/>
          <p:cNvGrpSpPr/>
          <p:nvPr/>
        </p:nvGrpSpPr>
        <p:grpSpPr>
          <a:xfrm>
            <a:off x="7516383" y="4776514"/>
            <a:ext cx="343738" cy="306931"/>
            <a:chOff x="1676400" y="3333750"/>
            <a:chExt cx="304800" cy="381000"/>
          </a:xfrm>
          <a:solidFill>
            <a:schemeClr val="tx1">
              <a:lumMod val="65000"/>
              <a:lumOff val="35000"/>
            </a:schemeClr>
          </a:solidFill>
        </p:grpSpPr>
        <p:sp>
          <p:nvSpPr>
            <p:cNvPr id="68" name="Rectangle 67"/>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Isosceles Triangle 68"/>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70" name="Rectangle 69"/>
          <p:cNvSpPr/>
          <p:nvPr/>
        </p:nvSpPr>
        <p:spPr>
          <a:xfrm>
            <a:off x="7924848" y="3429000"/>
            <a:ext cx="343738" cy="165444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200"/>
          </a:p>
        </p:txBody>
      </p:sp>
      <p:grpSp>
        <p:nvGrpSpPr>
          <p:cNvPr id="71" name="Group 70"/>
          <p:cNvGrpSpPr/>
          <p:nvPr/>
        </p:nvGrpSpPr>
        <p:grpSpPr>
          <a:xfrm>
            <a:off x="7924848" y="4776514"/>
            <a:ext cx="343738" cy="306931"/>
            <a:chOff x="1676400" y="3333750"/>
            <a:chExt cx="304800" cy="381000"/>
          </a:xfrm>
          <a:solidFill>
            <a:schemeClr val="tx1">
              <a:lumMod val="65000"/>
              <a:lumOff val="35000"/>
            </a:schemeClr>
          </a:solidFill>
        </p:grpSpPr>
        <p:sp>
          <p:nvSpPr>
            <p:cNvPr id="72" name="Rectangle 71"/>
            <p:cNvSpPr/>
            <p:nvPr/>
          </p:nvSpPr>
          <p:spPr>
            <a:xfrm rot="10800000">
              <a:off x="1676400" y="3409950"/>
              <a:ext cx="30480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Isosceles Triangle 72"/>
            <p:cNvSpPr/>
            <p:nvPr/>
          </p:nvSpPr>
          <p:spPr>
            <a:xfrm>
              <a:off x="1752600" y="3333750"/>
              <a:ext cx="152400" cy="13137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74" name="Text Placeholder 15"/>
          <p:cNvSpPr txBox="1">
            <a:spLocks/>
          </p:cNvSpPr>
          <p:nvPr/>
        </p:nvSpPr>
        <p:spPr>
          <a:xfrm>
            <a:off x="624503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A</a:t>
            </a:r>
          </a:p>
        </p:txBody>
      </p:sp>
      <p:sp>
        <p:nvSpPr>
          <p:cNvPr id="75" name="Text Placeholder 15"/>
          <p:cNvSpPr txBox="1">
            <a:spLocks/>
          </p:cNvSpPr>
          <p:nvPr/>
        </p:nvSpPr>
        <p:spPr>
          <a:xfrm>
            <a:off x="6660522"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B</a:t>
            </a:r>
          </a:p>
        </p:txBody>
      </p:sp>
      <p:sp>
        <p:nvSpPr>
          <p:cNvPr id="76" name="Text Placeholder 15"/>
          <p:cNvSpPr txBox="1">
            <a:spLocks/>
          </p:cNvSpPr>
          <p:nvPr/>
        </p:nvSpPr>
        <p:spPr>
          <a:xfrm>
            <a:off x="707600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C</a:t>
            </a:r>
          </a:p>
        </p:txBody>
      </p:sp>
      <p:sp>
        <p:nvSpPr>
          <p:cNvPr id="77" name="Text Placeholder 15"/>
          <p:cNvSpPr txBox="1">
            <a:spLocks/>
          </p:cNvSpPr>
          <p:nvPr/>
        </p:nvSpPr>
        <p:spPr>
          <a:xfrm>
            <a:off x="7493925"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D</a:t>
            </a:r>
          </a:p>
        </p:txBody>
      </p:sp>
      <p:sp>
        <p:nvSpPr>
          <p:cNvPr id="78" name="Text Placeholder 15"/>
          <p:cNvSpPr txBox="1">
            <a:spLocks/>
          </p:cNvSpPr>
          <p:nvPr/>
        </p:nvSpPr>
        <p:spPr>
          <a:xfrm>
            <a:off x="7902388" y="4876801"/>
            <a:ext cx="403412" cy="171475"/>
          </a:xfrm>
          <a:prstGeom prst="rect">
            <a:avLst/>
          </a:prstGeom>
        </p:spPr>
        <p:txBody>
          <a:bodyPr lIns="91438" tIns="45719" rIns="91438" bIns="45719"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75" dirty="0">
                <a:solidFill>
                  <a:schemeClr val="bg1"/>
                </a:solidFill>
                <a:latin typeface="Montserrat" pitchFamily="50" charset="0"/>
              </a:rPr>
              <a:t>E</a:t>
            </a:r>
          </a:p>
        </p:txBody>
      </p:sp>
      <p:sp>
        <p:nvSpPr>
          <p:cNvPr id="79" name="Text Placeholder 9"/>
          <p:cNvSpPr txBox="1">
            <a:spLocks/>
          </p:cNvSpPr>
          <p:nvPr/>
        </p:nvSpPr>
        <p:spPr>
          <a:xfrm>
            <a:off x="649704" y="2458236"/>
            <a:ext cx="2455446" cy="60881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30000"/>
              </a:lnSpc>
              <a:buNone/>
            </a:pPr>
            <a:r>
              <a:rPr lang="id-ID" sz="1050" dirty="0">
                <a:solidFill>
                  <a:schemeClr val="tx1">
                    <a:lumMod val="65000"/>
                    <a:lumOff val="35000"/>
                  </a:schemeClr>
                </a:solidFill>
                <a:latin typeface="Calibri Light" pitchFamily="34" charset="0"/>
              </a:rPr>
              <a:t>Phasellus vel orci in purus imperdiet lobortis porttitor sed dolor.</a:t>
            </a:r>
            <a:endParaRPr lang="en-US" sz="1050" dirty="0">
              <a:solidFill>
                <a:schemeClr val="tx1">
                  <a:lumMod val="65000"/>
                  <a:lumOff val="35000"/>
                </a:schemeClr>
              </a:solidFill>
              <a:latin typeface="Calibri Light" pitchFamily="34" charset="0"/>
            </a:endParaRPr>
          </a:p>
        </p:txBody>
      </p:sp>
      <p:sp>
        <p:nvSpPr>
          <p:cNvPr id="80" name="Text Placeholder 10"/>
          <p:cNvSpPr txBox="1">
            <a:spLocks/>
          </p:cNvSpPr>
          <p:nvPr/>
        </p:nvSpPr>
        <p:spPr>
          <a:xfrm>
            <a:off x="649704" y="2209800"/>
            <a:ext cx="2455446" cy="245820"/>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a:solidFill>
                  <a:schemeClr val="accent1"/>
                </a:solidFill>
                <a:latin typeface="Montserrat" pitchFamily="50" charset="0"/>
              </a:rPr>
              <a:t>CHART ONE</a:t>
            </a:r>
          </a:p>
        </p:txBody>
      </p:sp>
      <p:sp>
        <p:nvSpPr>
          <p:cNvPr id="81" name="Text Placeholder 9"/>
          <p:cNvSpPr txBox="1">
            <a:spLocks/>
          </p:cNvSpPr>
          <p:nvPr/>
        </p:nvSpPr>
        <p:spPr>
          <a:xfrm>
            <a:off x="3335754" y="2458236"/>
            <a:ext cx="2455446" cy="60881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30000"/>
              </a:lnSpc>
              <a:buNone/>
            </a:pPr>
            <a:r>
              <a:rPr lang="id-ID" sz="1050" dirty="0">
                <a:solidFill>
                  <a:schemeClr val="tx1">
                    <a:lumMod val="65000"/>
                    <a:lumOff val="35000"/>
                  </a:schemeClr>
                </a:solidFill>
                <a:latin typeface="Calibri Light" pitchFamily="34" charset="0"/>
              </a:rPr>
              <a:t>Phasellus vel orci in purus imperdiet lobortis porttitor sed dolor.</a:t>
            </a:r>
            <a:endParaRPr lang="en-US" sz="1050" dirty="0">
              <a:solidFill>
                <a:schemeClr val="tx1">
                  <a:lumMod val="65000"/>
                  <a:lumOff val="35000"/>
                </a:schemeClr>
              </a:solidFill>
              <a:latin typeface="Calibri Light" pitchFamily="34" charset="0"/>
            </a:endParaRPr>
          </a:p>
        </p:txBody>
      </p:sp>
      <p:sp>
        <p:nvSpPr>
          <p:cNvPr id="82" name="Text Placeholder 10"/>
          <p:cNvSpPr txBox="1">
            <a:spLocks/>
          </p:cNvSpPr>
          <p:nvPr/>
        </p:nvSpPr>
        <p:spPr>
          <a:xfrm>
            <a:off x="3335754" y="2209800"/>
            <a:ext cx="2455446" cy="245820"/>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a:solidFill>
                  <a:schemeClr val="accent1"/>
                </a:solidFill>
                <a:latin typeface="Montserrat" pitchFamily="50" charset="0"/>
              </a:rPr>
              <a:t>CHART TWO</a:t>
            </a:r>
          </a:p>
        </p:txBody>
      </p:sp>
      <p:sp>
        <p:nvSpPr>
          <p:cNvPr id="83" name="Text Placeholder 9"/>
          <p:cNvSpPr txBox="1">
            <a:spLocks/>
          </p:cNvSpPr>
          <p:nvPr/>
        </p:nvSpPr>
        <p:spPr>
          <a:xfrm>
            <a:off x="6002754" y="2458236"/>
            <a:ext cx="2455446" cy="608816"/>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30000"/>
              </a:lnSpc>
              <a:buNone/>
            </a:pPr>
            <a:r>
              <a:rPr lang="id-ID" sz="1050" dirty="0">
                <a:solidFill>
                  <a:schemeClr val="tx1">
                    <a:lumMod val="65000"/>
                    <a:lumOff val="35000"/>
                  </a:schemeClr>
                </a:solidFill>
                <a:latin typeface="Calibri Light" pitchFamily="34" charset="0"/>
              </a:rPr>
              <a:t>Phasellus vel orci in purus imperdiet lobortis porttitor sed dolor.</a:t>
            </a:r>
            <a:endParaRPr lang="en-US" sz="1050" dirty="0">
              <a:solidFill>
                <a:schemeClr val="tx1">
                  <a:lumMod val="65000"/>
                  <a:lumOff val="35000"/>
                </a:schemeClr>
              </a:solidFill>
              <a:latin typeface="Calibri Light" pitchFamily="34" charset="0"/>
            </a:endParaRPr>
          </a:p>
        </p:txBody>
      </p:sp>
      <p:sp>
        <p:nvSpPr>
          <p:cNvPr id="84" name="Text Placeholder 10"/>
          <p:cNvSpPr txBox="1">
            <a:spLocks/>
          </p:cNvSpPr>
          <p:nvPr/>
        </p:nvSpPr>
        <p:spPr>
          <a:xfrm>
            <a:off x="6002754" y="2209800"/>
            <a:ext cx="2455446" cy="245820"/>
          </a:xfrm>
          <a:prstGeom prst="rect">
            <a:avLst/>
          </a:prstGeom>
        </p:spPr>
        <p:txBody>
          <a:bodyPr lIns="91438" tIns="45719" rIns="91438" bIns="45719"/>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200" dirty="0">
                <a:solidFill>
                  <a:schemeClr val="accent1"/>
                </a:solidFill>
                <a:latin typeface="Montserrat" pitchFamily="50" charset="0"/>
              </a:rPr>
              <a:t>CHART THREE</a:t>
            </a:r>
          </a:p>
        </p:txBody>
      </p:sp>
    </p:spTree>
    <p:extLst>
      <p:ext uri="{BB962C8B-B14F-4D97-AF65-F5344CB8AC3E}">
        <p14:creationId xmlns:p14="http://schemas.microsoft.com/office/powerpoint/2010/main" val="1255550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3191070" y="2645179"/>
            <a:ext cx="2657194" cy="1930092"/>
            <a:chOff x="4324540" y="2249727"/>
            <a:chExt cx="3542925" cy="2573456"/>
          </a:xfrm>
        </p:grpSpPr>
        <p:sp>
          <p:nvSpPr>
            <p:cNvPr id="5" name="Rectangle 4"/>
            <p:cNvSpPr/>
            <p:nvPr/>
          </p:nvSpPr>
          <p:spPr>
            <a:xfrm>
              <a:off x="7370944" y="2980014"/>
              <a:ext cx="492840" cy="18431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Rectangle 5"/>
            <p:cNvSpPr/>
            <p:nvPr/>
          </p:nvSpPr>
          <p:spPr>
            <a:xfrm>
              <a:off x="4324540" y="2836330"/>
              <a:ext cx="492840" cy="1973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ectangle 6"/>
            <p:cNvSpPr/>
            <p:nvPr/>
          </p:nvSpPr>
          <p:spPr>
            <a:xfrm>
              <a:off x="4933821" y="2249727"/>
              <a:ext cx="492840" cy="25605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p:cNvSpPr/>
            <p:nvPr/>
          </p:nvSpPr>
          <p:spPr>
            <a:xfrm>
              <a:off x="5543102" y="2693047"/>
              <a:ext cx="492840" cy="21172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6152383" y="3056254"/>
              <a:ext cx="492840" cy="17540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p:nvSpPr>
          <p:spPr>
            <a:xfrm>
              <a:off x="6761664" y="2688460"/>
              <a:ext cx="492840" cy="212181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p:cNvSpPr txBox="1"/>
            <p:nvPr/>
          </p:nvSpPr>
          <p:spPr>
            <a:xfrm>
              <a:off x="4324540" y="2837720"/>
              <a:ext cx="495464" cy="677108"/>
            </a:xfrm>
            <a:prstGeom prst="rect">
              <a:avLst/>
            </a:prstGeom>
            <a:noFill/>
          </p:spPr>
          <p:txBody>
            <a:bodyPr wrap="square" rtlCol="0">
              <a:spAutoFit/>
            </a:bodyPr>
            <a:lstStyle/>
            <a:p>
              <a:r>
                <a:rPr lang="en-US" sz="1350" dirty="0">
                  <a:solidFill>
                    <a:schemeClr val="bg1"/>
                  </a:solidFill>
                  <a:latin typeface="Montserrat" panose="00000500000000000000" pitchFamily="50" charset="0"/>
                </a:rPr>
                <a:t>45</a:t>
              </a:r>
              <a:endParaRPr lang="id-ID" sz="1350" dirty="0">
                <a:solidFill>
                  <a:schemeClr val="bg1"/>
                </a:solidFill>
                <a:latin typeface="Montserrat" panose="00000500000000000000" pitchFamily="50" charset="0"/>
              </a:endParaRPr>
            </a:p>
          </p:txBody>
        </p:sp>
        <p:sp>
          <p:nvSpPr>
            <p:cNvPr id="12" name="TextBox 11"/>
            <p:cNvSpPr txBox="1"/>
            <p:nvPr/>
          </p:nvSpPr>
          <p:spPr>
            <a:xfrm>
              <a:off x="4935644" y="2249727"/>
              <a:ext cx="495464" cy="677108"/>
            </a:xfrm>
            <a:prstGeom prst="rect">
              <a:avLst/>
            </a:prstGeom>
            <a:noFill/>
          </p:spPr>
          <p:txBody>
            <a:bodyPr wrap="square" rtlCol="0">
              <a:spAutoFit/>
            </a:bodyPr>
            <a:lstStyle/>
            <a:p>
              <a:r>
                <a:rPr lang="en-US" sz="1350" dirty="0">
                  <a:solidFill>
                    <a:schemeClr val="bg1"/>
                  </a:solidFill>
                  <a:latin typeface="Montserrat" panose="00000500000000000000" pitchFamily="50" charset="0"/>
                </a:rPr>
                <a:t>70</a:t>
              </a:r>
              <a:endParaRPr lang="id-ID" sz="1350" dirty="0">
                <a:solidFill>
                  <a:schemeClr val="bg1"/>
                </a:solidFill>
                <a:latin typeface="Montserrat" panose="00000500000000000000" pitchFamily="50" charset="0"/>
              </a:endParaRPr>
            </a:p>
          </p:txBody>
        </p:sp>
        <p:sp>
          <p:nvSpPr>
            <p:cNvPr id="13" name="TextBox 12"/>
            <p:cNvSpPr txBox="1"/>
            <p:nvPr/>
          </p:nvSpPr>
          <p:spPr>
            <a:xfrm>
              <a:off x="5540687" y="2688460"/>
              <a:ext cx="495464" cy="677108"/>
            </a:xfrm>
            <a:prstGeom prst="rect">
              <a:avLst/>
            </a:prstGeom>
            <a:noFill/>
          </p:spPr>
          <p:txBody>
            <a:bodyPr wrap="square" rtlCol="0">
              <a:spAutoFit/>
            </a:bodyPr>
            <a:lstStyle/>
            <a:p>
              <a:r>
                <a:rPr lang="en-US" sz="1350" dirty="0">
                  <a:solidFill>
                    <a:schemeClr val="bg1"/>
                  </a:solidFill>
                  <a:latin typeface="Montserrat" panose="00000500000000000000" pitchFamily="50" charset="0"/>
                </a:rPr>
                <a:t>54</a:t>
              </a:r>
              <a:endParaRPr lang="id-ID" sz="1350" dirty="0">
                <a:solidFill>
                  <a:schemeClr val="bg1"/>
                </a:solidFill>
                <a:latin typeface="Montserrat" panose="00000500000000000000" pitchFamily="50" charset="0"/>
              </a:endParaRPr>
            </a:p>
          </p:txBody>
        </p:sp>
        <p:sp>
          <p:nvSpPr>
            <p:cNvPr id="14" name="TextBox 13"/>
            <p:cNvSpPr txBox="1"/>
            <p:nvPr/>
          </p:nvSpPr>
          <p:spPr>
            <a:xfrm>
              <a:off x="6154697" y="3065128"/>
              <a:ext cx="495464" cy="677108"/>
            </a:xfrm>
            <a:prstGeom prst="rect">
              <a:avLst/>
            </a:prstGeom>
            <a:noFill/>
          </p:spPr>
          <p:txBody>
            <a:bodyPr wrap="square" rtlCol="0">
              <a:spAutoFit/>
            </a:bodyPr>
            <a:lstStyle/>
            <a:p>
              <a:r>
                <a:rPr lang="en-US" sz="1350" dirty="0">
                  <a:solidFill>
                    <a:schemeClr val="bg1"/>
                  </a:solidFill>
                  <a:latin typeface="Montserrat" panose="00000500000000000000" pitchFamily="50" charset="0"/>
                </a:rPr>
                <a:t>35</a:t>
              </a:r>
              <a:endParaRPr lang="id-ID" sz="1350" dirty="0">
                <a:solidFill>
                  <a:schemeClr val="bg1"/>
                </a:solidFill>
                <a:latin typeface="Montserrat" panose="00000500000000000000" pitchFamily="50" charset="0"/>
              </a:endParaRPr>
            </a:p>
          </p:txBody>
        </p:sp>
        <p:sp>
          <p:nvSpPr>
            <p:cNvPr id="15" name="TextBox 14"/>
            <p:cNvSpPr txBox="1"/>
            <p:nvPr/>
          </p:nvSpPr>
          <p:spPr>
            <a:xfrm>
              <a:off x="6760097" y="2683602"/>
              <a:ext cx="495464" cy="677108"/>
            </a:xfrm>
            <a:prstGeom prst="rect">
              <a:avLst/>
            </a:prstGeom>
            <a:noFill/>
          </p:spPr>
          <p:txBody>
            <a:bodyPr wrap="square" rtlCol="0">
              <a:spAutoFit/>
            </a:bodyPr>
            <a:lstStyle/>
            <a:p>
              <a:r>
                <a:rPr lang="en-US" sz="1350" dirty="0">
                  <a:solidFill>
                    <a:schemeClr val="bg1"/>
                  </a:solidFill>
                  <a:latin typeface="Montserrat" panose="00000500000000000000" pitchFamily="50" charset="0"/>
                </a:rPr>
                <a:t>50</a:t>
              </a:r>
              <a:endParaRPr lang="id-ID" sz="1350" dirty="0">
                <a:solidFill>
                  <a:schemeClr val="bg1"/>
                </a:solidFill>
                <a:latin typeface="Montserrat" panose="00000500000000000000" pitchFamily="50" charset="0"/>
              </a:endParaRPr>
            </a:p>
          </p:txBody>
        </p:sp>
        <p:sp>
          <p:nvSpPr>
            <p:cNvPr id="16" name="TextBox 15"/>
            <p:cNvSpPr txBox="1"/>
            <p:nvPr/>
          </p:nvSpPr>
          <p:spPr>
            <a:xfrm>
              <a:off x="7372001" y="2973694"/>
              <a:ext cx="495464" cy="677108"/>
            </a:xfrm>
            <a:prstGeom prst="rect">
              <a:avLst/>
            </a:prstGeom>
            <a:noFill/>
          </p:spPr>
          <p:txBody>
            <a:bodyPr wrap="square" rtlCol="0">
              <a:spAutoFit/>
            </a:bodyPr>
            <a:lstStyle/>
            <a:p>
              <a:r>
                <a:rPr lang="en-US" sz="1350" dirty="0">
                  <a:solidFill>
                    <a:schemeClr val="bg1"/>
                  </a:solidFill>
                  <a:latin typeface="Montserrat" panose="00000500000000000000" pitchFamily="50" charset="0"/>
                </a:rPr>
                <a:t>40</a:t>
              </a:r>
              <a:endParaRPr lang="id-ID" sz="1350" dirty="0">
                <a:solidFill>
                  <a:schemeClr val="bg1"/>
                </a:solidFill>
                <a:latin typeface="Montserrat" panose="00000500000000000000" pitchFamily="50" charset="0"/>
              </a:endParaRPr>
            </a:p>
          </p:txBody>
        </p:sp>
      </p:grpSp>
      <p:grpSp>
        <p:nvGrpSpPr>
          <p:cNvPr id="17" name="Group 16"/>
          <p:cNvGrpSpPr/>
          <p:nvPr/>
        </p:nvGrpSpPr>
        <p:grpSpPr>
          <a:xfrm>
            <a:off x="3238254" y="2312878"/>
            <a:ext cx="2574835" cy="880016"/>
            <a:chOff x="4387451" y="1806660"/>
            <a:chExt cx="3433113" cy="1173354"/>
          </a:xfrm>
        </p:grpSpPr>
        <p:sp>
          <p:nvSpPr>
            <p:cNvPr id="18" name="Freeform 21"/>
            <p:cNvSpPr>
              <a:spLocks noEditPoints="1"/>
            </p:cNvSpPr>
            <p:nvPr/>
          </p:nvSpPr>
          <p:spPr bwMode="auto">
            <a:xfrm>
              <a:off x="4980176" y="1806660"/>
              <a:ext cx="406400" cy="344488"/>
            </a:xfrm>
            <a:custGeom>
              <a:avLst/>
              <a:gdLst>
                <a:gd name="T0" fmla="*/ 9008 w 16128"/>
                <a:gd name="T1" fmla="*/ 9118 h 13670"/>
                <a:gd name="T2" fmla="*/ 11668 w 16128"/>
                <a:gd name="T3" fmla="*/ 8439 h 13670"/>
                <a:gd name="T4" fmla="*/ 14502 w 16128"/>
                <a:gd name="T5" fmla="*/ 7645 h 13670"/>
                <a:gd name="T6" fmla="*/ 16083 w 16128"/>
                <a:gd name="T7" fmla="*/ 7107 h 13670"/>
                <a:gd name="T8" fmla="*/ 15867 w 16128"/>
                <a:gd name="T9" fmla="*/ 6545 h 13670"/>
                <a:gd name="T10" fmla="*/ 14995 w 16128"/>
                <a:gd name="T11" fmla="*/ 5410 h 13670"/>
                <a:gd name="T12" fmla="*/ 13743 w 16128"/>
                <a:gd name="T13" fmla="*/ 3931 h 13670"/>
                <a:gd name="T14" fmla="*/ 6671 w 16128"/>
                <a:gd name="T15" fmla="*/ 6187 h 13670"/>
                <a:gd name="T16" fmla="*/ 7399 w 16128"/>
                <a:gd name="T17" fmla="*/ 8114 h 13670"/>
                <a:gd name="T18" fmla="*/ 7834 w 16128"/>
                <a:gd name="T19" fmla="*/ 9142 h 13670"/>
                <a:gd name="T20" fmla="*/ 6171 w 16128"/>
                <a:gd name="T21" fmla="*/ 7159 h 13670"/>
                <a:gd name="T22" fmla="*/ 5413 w 16128"/>
                <a:gd name="T23" fmla="*/ 8193 h 13670"/>
                <a:gd name="T24" fmla="*/ 4789 w 16128"/>
                <a:gd name="T25" fmla="*/ 8949 h 13670"/>
                <a:gd name="T26" fmla="*/ 4394 w 16128"/>
                <a:gd name="T27" fmla="*/ 9233 h 13670"/>
                <a:gd name="T28" fmla="*/ 3806 w 16128"/>
                <a:gd name="T29" fmla="*/ 8807 h 13670"/>
                <a:gd name="T30" fmla="*/ 2946 w 16128"/>
                <a:gd name="T31" fmla="*/ 7995 h 13670"/>
                <a:gd name="T32" fmla="*/ 1946 w 16128"/>
                <a:gd name="T33" fmla="*/ 6977 h 13670"/>
                <a:gd name="T34" fmla="*/ 1903 w 16128"/>
                <a:gd name="T35" fmla="*/ 7958 h 13670"/>
                <a:gd name="T36" fmla="*/ 1902 w 16128"/>
                <a:gd name="T37" fmla="*/ 9349 h 13670"/>
                <a:gd name="T38" fmla="*/ 2036 w 16128"/>
                <a:gd name="T39" fmla="*/ 9736 h 13670"/>
                <a:gd name="T40" fmla="*/ 3069 w 16128"/>
                <a:gd name="T41" fmla="*/ 10776 h 13670"/>
                <a:gd name="T42" fmla="*/ 4618 w 16128"/>
                <a:gd name="T43" fmla="*/ 12220 h 13670"/>
                <a:gd name="T44" fmla="*/ 5996 w 16128"/>
                <a:gd name="T45" fmla="*/ 13385 h 13670"/>
                <a:gd name="T46" fmla="*/ 6767 w 16128"/>
                <a:gd name="T47" fmla="*/ 13636 h 13670"/>
                <a:gd name="T48" fmla="*/ 8689 w 16128"/>
                <a:gd name="T49" fmla="*/ 13137 h 13670"/>
                <a:gd name="T50" fmla="*/ 11288 w 16128"/>
                <a:gd name="T51" fmla="*/ 12351 h 13670"/>
                <a:gd name="T52" fmla="*/ 13358 w 16128"/>
                <a:gd name="T53" fmla="*/ 11677 h 13670"/>
                <a:gd name="T54" fmla="*/ 13885 w 16128"/>
                <a:gd name="T55" fmla="*/ 11379 h 13670"/>
                <a:gd name="T56" fmla="*/ 14007 w 16128"/>
                <a:gd name="T57" fmla="*/ 10539 h 13670"/>
                <a:gd name="T58" fmla="*/ 14216 w 16128"/>
                <a:gd name="T59" fmla="*/ 8501 h 13670"/>
                <a:gd name="T60" fmla="*/ 12749 w 16128"/>
                <a:gd name="T61" fmla="*/ 8644 h 13670"/>
                <a:gd name="T62" fmla="*/ 8990 w 16128"/>
                <a:gd name="T63" fmla="*/ 9702 h 13670"/>
                <a:gd name="T64" fmla="*/ 7661 w 16128"/>
                <a:gd name="T65" fmla="*/ 10019 h 13670"/>
                <a:gd name="T66" fmla="*/ 7380 w 16128"/>
                <a:gd name="T67" fmla="*/ 9609 h 13670"/>
                <a:gd name="T68" fmla="*/ 6949 w 16128"/>
                <a:gd name="T69" fmla="*/ 8595 h 13670"/>
                <a:gd name="T70" fmla="*/ 6330 w 16128"/>
                <a:gd name="T71" fmla="*/ 6984 h 13670"/>
                <a:gd name="T72" fmla="*/ 7769 w 16128"/>
                <a:gd name="T73" fmla="*/ 244 h 13670"/>
                <a:gd name="T74" fmla="*/ 4580 w 16128"/>
                <a:gd name="T75" fmla="*/ 1102 h 13670"/>
                <a:gd name="T76" fmla="*/ 2926 w 16128"/>
                <a:gd name="T77" fmla="*/ 1610 h 13670"/>
                <a:gd name="T78" fmla="*/ 2820 w 16128"/>
                <a:gd name="T79" fmla="*/ 1937 h 13670"/>
                <a:gd name="T80" fmla="*/ 3833 w 16128"/>
                <a:gd name="T81" fmla="*/ 2838 h 13670"/>
                <a:gd name="T82" fmla="*/ 5235 w 16128"/>
                <a:gd name="T83" fmla="*/ 3977 h 13670"/>
                <a:gd name="T84" fmla="*/ 6374 w 16128"/>
                <a:gd name="T85" fmla="*/ 4818 h 13670"/>
                <a:gd name="T86" fmla="*/ 7007 w 16128"/>
                <a:gd name="T87" fmla="*/ 4905 h 13670"/>
                <a:gd name="T88" fmla="*/ 8782 w 16128"/>
                <a:gd name="T89" fmla="*/ 4451 h 13670"/>
                <a:gd name="T90" fmla="*/ 11048 w 16128"/>
                <a:gd name="T91" fmla="*/ 3797 h 13670"/>
                <a:gd name="T92" fmla="*/ 12729 w 16128"/>
                <a:gd name="T93" fmla="*/ 3245 h 13670"/>
                <a:gd name="T94" fmla="*/ 12897 w 16128"/>
                <a:gd name="T95" fmla="*/ 2914 h 13670"/>
                <a:gd name="T96" fmla="*/ 12015 w 16128"/>
                <a:gd name="T97" fmla="*/ 2075 h 13670"/>
                <a:gd name="T98" fmla="*/ 10264 w 16128"/>
                <a:gd name="T99" fmla="*/ 587 h 13670"/>
                <a:gd name="T100" fmla="*/ 100 w 16128"/>
                <a:gd name="T101" fmla="*/ 4443 h 13670"/>
                <a:gd name="T102" fmla="*/ 1108 w 16128"/>
                <a:gd name="T103" fmla="*/ 5506 h 13670"/>
                <a:gd name="T104" fmla="*/ 2621 w 16128"/>
                <a:gd name="T105" fmla="*/ 6979 h 13670"/>
                <a:gd name="T106" fmla="*/ 3911 w 16128"/>
                <a:gd name="T107" fmla="*/ 8146 h 13670"/>
                <a:gd name="T108" fmla="*/ 4398 w 16128"/>
                <a:gd name="T109" fmla="*/ 8331 h 13670"/>
                <a:gd name="T110" fmla="*/ 4998 w 16128"/>
                <a:gd name="T111" fmla="*/ 7639 h 13670"/>
                <a:gd name="T112" fmla="*/ 6013 w 16128"/>
                <a:gd name="T113" fmla="*/ 6264 h 13670"/>
                <a:gd name="T114" fmla="*/ 2048 w 16128"/>
                <a:gd name="T115" fmla="*/ 2138 h 13670"/>
                <a:gd name="T116" fmla="*/ 871 w 16128"/>
                <a:gd name="T117" fmla="*/ 3303 h 13670"/>
                <a:gd name="T118" fmla="*/ 198 w 16128"/>
                <a:gd name="T119" fmla="*/ 4018 h 13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28" h="13670">
                  <a:moveTo>
                    <a:pt x="7951" y="9328"/>
                  </a:moveTo>
                  <a:lnTo>
                    <a:pt x="7990" y="9330"/>
                  </a:lnTo>
                  <a:lnTo>
                    <a:pt x="8072" y="9320"/>
                  </a:lnTo>
                  <a:lnTo>
                    <a:pt x="8193" y="9299"/>
                  </a:lnTo>
                  <a:lnTo>
                    <a:pt x="8349" y="9268"/>
                  </a:lnTo>
                  <a:lnTo>
                    <a:pt x="8540" y="9227"/>
                  </a:lnTo>
                  <a:lnTo>
                    <a:pt x="8761" y="9176"/>
                  </a:lnTo>
                  <a:lnTo>
                    <a:pt x="9008" y="9118"/>
                  </a:lnTo>
                  <a:lnTo>
                    <a:pt x="9283" y="9053"/>
                  </a:lnTo>
                  <a:lnTo>
                    <a:pt x="9579" y="8979"/>
                  </a:lnTo>
                  <a:lnTo>
                    <a:pt x="9895" y="8900"/>
                  </a:lnTo>
                  <a:lnTo>
                    <a:pt x="10226" y="8816"/>
                  </a:lnTo>
                  <a:lnTo>
                    <a:pt x="10573" y="8727"/>
                  </a:lnTo>
                  <a:lnTo>
                    <a:pt x="10931" y="8633"/>
                  </a:lnTo>
                  <a:lnTo>
                    <a:pt x="11296" y="8538"/>
                  </a:lnTo>
                  <a:lnTo>
                    <a:pt x="11668" y="8439"/>
                  </a:lnTo>
                  <a:lnTo>
                    <a:pt x="12042" y="8338"/>
                  </a:lnTo>
                  <a:lnTo>
                    <a:pt x="12416" y="8236"/>
                  </a:lnTo>
                  <a:lnTo>
                    <a:pt x="12786" y="8134"/>
                  </a:lnTo>
                  <a:lnTo>
                    <a:pt x="13151" y="8033"/>
                  </a:lnTo>
                  <a:lnTo>
                    <a:pt x="13509" y="7932"/>
                  </a:lnTo>
                  <a:lnTo>
                    <a:pt x="13855" y="7833"/>
                  </a:lnTo>
                  <a:lnTo>
                    <a:pt x="14187" y="7737"/>
                  </a:lnTo>
                  <a:lnTo>
                    <a:pt x="14502" y="7645"/>
                  </a:lnTo>
                  <a:lnTo>
                    <a:pt x="14797" y="7555"/>
                  </a:lnTo>
                  <a:lnTo>
                    <a:pt x="15071" y="7471"/>
                  </a:lnTo>
                  <a:lnTo>
                    <a:pt x="15319" y="7393"/>
                  </a:lnTo>
                  <a:lnTo>
                    <a:pt x="15538" y="7320"/>
                  </a:lnTo>
                  <a:lnTo>
                    <a:pt x="15727" y="7255"/>
                  </a:lnTo>
                  <a:lnTo>
                    <a:pt x="15883" y="7197"/>
                  </a:lnTo>
                  <a:lnTo>
                    <a:pt x="16002" y="7147"/>
                  </a:lnTo>
                  <a:lnTo>
                    <a:pt x="16083" y="7107"/>
                  </a:lnTo>
                  <a:lnTo>
                    <a:pt x="16120" y="7076"/>
                  </a:lnTo>
                  <a:lnTo>
                    <a:pt x="16128" y="7042"/>
                  </a:lnTo>
                  <a:lnTo>
                    <a:pt x="16119" y="6993"/>
                  </a:lnTo>
                  <a:lnTo>
                    <a:pt x="16095" y="6928"/>
                  </a:lnTo>
                  <a:lnTo>
                    <a:pt x="16056" y="6851"/>
                  </a:lnTo>
                  <a:lnTo>
                    <a:pt x="16005" y="6760"/>
                  </a:lnTo>
                  <a:lnTo>
                    <a:pt x="15942" y="6658"/>
                  </a:lnTo>
                  <a:lnTo>
                    <a:pt x="15867" y="6545"/>
                  </a:lnTo>
                  <a:lnTo>
                    <a:pt x="15781" y="6424"/>
                  </a:lnTo>
                  <a:lnTo>
                    <a:pt x="15688" y="6294"/>
                  </a:lnTo>
                  <a:lnTo>
                    <a:pt x="15586" y="6157"/>
                  </a:lnTo>
                  <a:lnTo>
                    <a:pt x="15477" y="6015"/>
                  </a:lnTo>
                  <a:lnTo>
                    <a:pt x="15363" y="5868"/>
                  </a:lnTo>
                  <a:lnTo>
                    <a:pt x="15243" y="5718"/>
                  </a:lnTo>
                  <a:lnTo>
                    <a:pt x="15120" y="5564"/>
                  </a:lnTo>
                  <a:lnTo>
                    <a:pt x="14995" y="5410"/>
                  </a:lnTo>
                  <a:lnTo>
                    <a:pt x="14868" y="5254"/>
                  </a:lnTo>
                  <a:lnTo>
                    <a:pt x="14740" y="5100"/>
                  </a:lnTo>
                  <a:lnTo>
                    <a:pt x="14613" y="4948"/>
                  </a:lnTo>
                  <a:lnTo>
                    <a:pt x="14487" y="4799"/>
                  </a:lnTo>
                  <a:lnTo>
                    <a:pt x="14364" y="4653"/>
                  </a:lnTo>
                  <a:lnTo>
                    <a:pt x="14131" y="4380"/>
                  </a:lnTo>
                  <a:lnTo>
                    <a:pt x="13920" y="4136"/>
                  </a:lnTo>
                  <a:lnTo>
                    <a:pt x="13743" y="3931"/>
                  </a:lnTo>
                  <a:lnTo>
                    <a:pt x="13605" y="3773"/>
                  </a:lnTo>
                  <a:lnTo>
                    <a:pt x="13516" y="3672"/>
                  </a:lnTo>
                  <a:lnTo>
                    <a:pt x="13485" y="3637"/>
                  </a:lnTo>
                  <a:lnTo>
                    <a:pt x="6465" y="5620"/>
                  </a:lnTo>
                  <a:lnTo>
                    <a:pt x="6480" y="5661"/>
                  </a:lnTo>
                  <a:lnTo>
                    <a:pt x="6522" y="5776"/>
                  </a:lnTo>
                  <a:lnTo>
                    <a:pt x="6586" y="5955"/>
                  </a:lnTo>
                  <a:lnTo>
                    <a:pt x="6671" y="6187"/>
                  </a:lnTo>
                  <a:lnTo>
                    <a:pt x="6773" y="6462"/>
                  </a:lnTo>
                  <a:lnTo>
                    <a:pt x="6886" y="6769"/>
                  </a:lnTo>
                  <a:lnTo>
                    <a:pt x="7010" y="7099"/>
                  </a:lnTo>
                  <a:lnTo>
                    <a:pt x="7139" y="7440"/>
                  </a:lnTo>
                  <a:lnTo>
                    <a:pt x="7203" y="7611"/>
                  </a:lnTo>
                  <a:lnTo>
                    <a:pt x="7269" y="7782"/>
                  </a:lnTo>
                  <a:lnTo>
                    <a:pt x="7334" y="7950"/>
                  </a:lnTo>
                  <a:lnTo>
                    <a:pt x="7399" y="8114"/>
                  </a:lnTo>
                  <a:lnTo>
                    <a:pt x="7462" y="8275"/>
                  </a:lnTo>
                  <a:lnTo>
                    <a:pt x="7524" y="8428"/>
                  </a:lnTo>
                  <a:lnTo>
                    <a:pt x="7583" y="8573"/>
                  </a:lnTo>
                  <a:lnTo>
                    <a:pt x="7640" y="8710"/>
                  </a:lnTo>
                  <a:lnTo>
                    <a:pt x="7694" y="8837"/>
                  </a:lnTo>
                  <a:lnTo>
                    <a:pt x="7744" y="8952"/>
                  </a:lnTo>
                  <a:lnTo>
                    <a:pt x="7791" y="9055"/>
                  </a:lnTo>
                  <a:lnTo>
                    <a:pt x="7834" y="9142"/>
                  </a:lnTo>
                  <a:lnTo>
                    <a:pt x="7871" y="9215"/>
                  </a:lnTo>
                  <a:lnTo>
                    <a:pt x="7904" y="9271"/>
                  </a:lnTo>
                  <a:lnTo>
                    <a:pt x="7931" y="9308"/>
                  </a:lnTo>
                  <a:lnTo>
                    <a:pt x="7951" y="9328"/>
                  </a:lnTo>
                  <a:close/>
                  <a:moveTo>
                    <a:pt x="6318" y="6950"/>
                  </a:moveTo>
                  <a:lnTo>
                    <a:pt x="6301" y="6976"/>
                  </a:lnTo>
                  <a:lnTo>
                    <a:pt x="6251" y="7047"/>
                  </a:lnTo>
                  <a:lnTo>
                    <a:pt x="6171" y="7159"/>
                  </a:lnTo>
                  <a:lnTo>
                    <a:pt x="6068" y="7304"/>
                  </a:lnTo>
                  <a:lnTo>
                    <a:pt x="5944" y="7476"/>
                  </a:lnTo>
                  <a:lnTo>
                    <a:pt x="5805" y="7668"/>
                  </a:lnTo>
                  <a:lnTo>
                    <a:pt x="5730" y="7770"/>
                  </a:lnTo>
                  <a:lnTo>
                    <a:pt x="5653" y="7873"/>
                  </a:lnTo>
                  <a:lnTo>
                    <a:pt x="5574" y="7979"/>
                  </a:lnTo>
                  <a:lnTo>
                    <a:pt x="5494" y="8086"/>
                  </a:lnTo>
                  <a:lnTo>
                    <a:pt x="5413" y="8193"/>
                  </a:lnTo>
                  <a:lnTo>
                    <a:pt x="5330" y="8299"/>
                  </a:lnTo>
                  <a:lnTo>
                    <a:pt x="5249" y="8403"/>
                  </a:lnTo>
                  <a:lnTo>
                    <a:pt x="5168" y="8504"/>
                  </a:lnTo>
                  <a:lnTo>
                    <a:pt x="5087" y="8603"/>
                  </a:lnTo>
                  <a:lnTo>
                    <a:pt x="5009" y="8698"/>
                  </a:lnTo>
                  <a:lnTo>
                    <a:pt x="4933" y="8787"/>
                  </a:lnTo>
                  <a:lnTo>
                    <a:pt x="4860" y="8871"/>
                  </a:lnTo>
                  <a:lnTo>
                    <a:pt x="4789" y="8949"/>
                  </a:lnTo>
                  <a:lnTo>
                    <a:pt x="4722" y="9018"/>
                  </a:lnTo>
                  <a:lnTo>
                    <a:pt x="4660" y="9080"/>
                  </a:lnTo>
                  <a:lnTo>
                    <a:pt x="4603" y="9133"/>
                  </a:lnTo>
                  <a:lnTo>
                    <a:pt x="4550" y="9175"/>
                  </a:lnTo>
                  <a:lnTo>
                    <a:pt x="4503" y="9208"/>
                  </a:lnTo>
                  <a:lnTo>
                    <a:pt x="4462" y="9229"/>
                  </a:lnTo>
                  <a:lnTo>
                    <a:pt x="4429" y="9237"/>
                  </a:lnTo>
                  <a:lnTo>
                    <a:pt x="4394" y="9233"/>
                  </a:lnTo>
                  <a:lnTo>
                    <a:pt x="4349" y="9216"/>
                  </a:lnTo>
                  <a:lnTo>
                    <a:pt x="4293" y="9187"/>
                  </a:lnTo>
                  <a:lnTo>
                    <a:pt x="4230" y="9146"/>
                  </a:lnTo>
                  <a:lnTo>
                    <a:pt x="4158" y="9095"/>
                  </a:lnTo>
                  <a:lnTo>
                    <a:pt x="4079" y="9035"/>
                  </a:lnTo>
                  <a:lnTo>
                    <a:pt x="3994" y="8967"/>
                  </a:lnTo>
                  <a:lnTo>
                    <a:pt x="3902" y="8890"/>
                  </a:lnTo>
                  <a:lnTo>
                    <a:pt x="3806" y="8807"/>
                  </a:lnTo>
                  <a:lnTo>
                    <a:pt x="3705" y="8718"/>
                  </a:lnTo>
                  <a:lnTo>
                    <a:pt x="3602" y="8623"/>
                  </a:lnTo>
                  <a:lnTo>
                    <a:pt x="3495" y="8524"/>
                  </a:lnTo>
                  <a:lnTo>
                    <a:pt x="3387" y="8422"/>
                  </a:lnTo>
                  <a:lnTo>
                    <a:pt x="3276" y="8317"/>
                  </a:lnTo>
                  <a:lnTo>
                    <a:pt x="3166" y="8210"/>
                  </a:lnTo>
                  <a:lnTo>
                    <a:pt x="3055" y="8103"/>
                  </a:lnTo>
                  <a:lnTo>
                    <a:pt x="2946" y="7995"/>
                  </a:lnTo>
                  <a:lnTo>
                    <a:pt x="2839" y="7889"/>
                  </a:lnTo>
                  <a:lnTo>
                    <a:pt x="2733" y="7783"/>
                  </a:lnTo>
                  <a:lnTo>
                    <a:pt x="2631" y="7680"/>
                  </a:lnTo>
                  <a:lnTo>
                    <a:pt x="2439" y="7485"/>
                  </a:lnTo>
                  <a:lnTo>
                    <a:pt x="2269" y="7311"/>
                  </a:lnTo>
                  <a:lnTo>
                    <a:pt x="2126" y="7163"/>
                  </a:lnTo>
                  <a:lnTo>
                    <a:pt x="2017" y="7049"/>
                  </a:lnTo>
                  <a:lnTo>
                    <a:pt x="1946" y="6977"/>
                  </a:lnTo>
                  <a:lnTo>
                    <a:pt x="1922" y="6950"/>
                  </a:lnTo>
                  <a:lnTo>
                    <a:pt x="1921" y="6978"/>
                  </a:lnTo>
                  <a:lnTo>
                    <a:pt x="1920" y="7055"/>
                  </a:lnTo>
                  <a:lnTo>
                    <a:pt x="1917" y="7176"/>
                  </a:lnTo>
                  <a:lnTo>
                    <a:pt x="1914" y="7334"/>
                  </a:lnTo>
                  <a:lnTo>
                    <a:pt x="1910" y="7522"/>
                  </a:lnTo>
                  <a:lnTo>
                    <a:pt x="1906" y="7732"/>
                  </a:lnTo>
                  <a:lnTo>
                    <a:pt x="1903" y="7958"/>
                  </a:lnTo>
                  <a:lnTo>
                    <a:pt x="1899" y="8194"/>
                  </a:lnTo>
                  <a:lnTo>
                    <a:pt x="1897" y="8432"/>
                  </a:lnTo>
                  <a:lnTo>
                    <a:pt x="1895" y="8666"/>
                  </a:lnTo>
                  <a:lnTo>
                    <a:pt x="1895" y="8888"/>
                  </a:lnTo>
                  <a:lnTo>
                    <a:pt x="1896" y="9092"/>
                  </a:lnTo>
                  <a:lnTo>
                    <a:pt x="1898" y="9186"/>
                  </a:lnTo>
                  <a:lnTo>
                    <a:pt x="1899" y="9271"/>
                  </a:lnTo>
                  <a:lnTo>
                    <a:pt x="1902" y="9349"/>
                  </a:lnTo>
                  <a:lnTo>
                    <a:pt x="1905" y="9418"/>
                  </a:lnTo>
                  <a:lnTo>
                    <a:pt x="1908" y="9478"/>
                  </a:lnTo>
                  <a:lnTo>
                    <a:pt x="1912" y="9526"/>
                  </a:lnTo>
                  <a:lnTo>
                    <a:pt x="1917" y="9564"/>
                  </a:lnTo>
                  <a:lnTo>
                    <a:pt x="1922" y="9590"/>
                  </a:lnTo>
                  <a:lnTo>
                    <a:pt x="1939" y="9619"/>
                  </a:lnTo>
                  <a:lnTo>
                    <a:pt x="1978" y="9668"/>
                  </a:lnTo>
                  <a:lnTo>
                    <a:pt x="2036" y="9736"/>
                  </a:lnTo>
                  <a:lnTo>
                    <a:pt x="2114" y="9820"/>
                  </a:lnTo>
                  <a:lnTo>
                    <a:pt x="2209" y="9920"/>
                  </a:lnTo>
                  <a:lnTo>
                    <a:pt x="2319" y="10035"/>
                  </a:lnTo>
                  <a:lnTo>
                    <a:pt x="2445" y="10163"/>
                  </a:lnTo>
                  <a:lnTo>
                    <a:pt x="2585" y="10301"/>
                  </a:lnTo>
                  <a:lnTo>
                    <a:pt x="2736" y="10451"/>
                  </a:lnTo>
                  <a:lnTo>
                    <a:pt x="2898" y="10609"/>
                  </a:lnTo>
                  <a:lnTo>
                    <a:pt x="3069" y="10776"/>
                  </a:lnTo>
                  <a:lnTo>
                    <a:pt x="3249" y="10948"/>
                  </a:lnTo>
                  <a:lnTo>
                    <a:pt x="3434" y="11125"/>
                  </a:lnTo>
                  <a:lnTo>
                    <a:pt x="3626" y="11307"/>
                  </a:lnTo>
                  <a:lnTo>
                    <a:pt x="3821" y="11490"/>
                  </a:lnTo>
                  <a:lnTo>
                    <a:pt x="4020" y="11675"/>
                  </a:lnTo>
                  <a:lnTo>
                    <a:pt x="4219" y="11858"/>
                  </a:lnTo>
                  <a:lnTo>
                    <a:pt x="4419" y="12040"/>
                  </a:lnTo>
                  <a:lnTo>
                    <a:pt x="4618" y="12220"/>
                  </a:lnTo>
                  <a:lnTo>
                    <a:pt x="4813" y="12395"/>
                  </a:lnTo>
                  <a:lnTo>
                    <a:pt x="5005" y="12563"/>
                  </a:lnTo>
                  <a:lnTo>
                    <a:pt x="5191" y="12726"/>
                  </a:lnTo>
                  <a:lnTo>
                    <a:pt x="5371" y="12880"/>
                  </a:lnTo>
                  <a:lnTo>
                    <a:pt x="5543" y="13024"/>
                  </a:lnTo>
                  <a:lnTo>
                    <a:pt x="5705" y="13157"/>
                  </a:lnTo>
                  <a:lnTo>
                    <a:pt x="5856" y="13278"/>
                  </a:lnTo>
                  <a:lnTo>
                    <a:pt x="5996" y="13385"/>
                  </a:lnTo>
                  <a:lnTo>
                    <a:pt x="6122" y="13478"/>
                  </a:lnTo>
                  <a:lnTo>
                    <a:pt x="6233" y="13553"/>
                  </a:lnTo>
                  <a:lnTo>
                    <a:pt x="6328" y="13612"/>
                  </a:lnTo>
                  <a:lnTo>
                    <a:pt x="6406" y="13650"/>
                  </a:lnTo>
                  <a:lnTo>
                    <a:pt x="6465" y="13669"/>
                  </a:lnTo>
                  <a:lnTo>
                    <a:pt x="6532" y="13670"/>
                  </a:lnTo>
                  <a:lnTo>
                    <a:pt x="6634" y="13659"/>
                  </a:lnTo>
                  <a:lnTo>
                    <a:pt x="6767" y="13636"/>
                  </a:lnTo>
                  <a:lnTo>
                    <a:pt x="6929" y="13603"/>
                  </a:lnTo>
                  <a:lnTo>
                    <a:pt x="7117" y="13560"/>
                  </a:lnTo>
                  <a:lnTo>
                    <a:pt x="7332" y="13508"/>
                  </a:lnTo>
                  <a:lnTo>
                    <a:pt x="7568" y="13447"/>
                  </a:lnTo>
                  <a:lnTo>
                    <a:pt x="7824" y="13379"/>
                  </a:lnTo>
                  <a:lnTo>
                    <a:pt x="8098" y="13304"/>
                  </a:lnTo>
                  <a:lnTo>
                    <a:pt x="8388" y="13223"/>
                  </a:lnTo>
                  <a:lnTo>
                    <a:pt x="8689" y="13137"/>
                  </a:lnTo>
                  <a:lnTo>
                    <a:pt x="9001" y="13046"/>
                  </a:lnTo>
                  <a:lnTo>
                    <a:pt x="9323" y="12951"/>
                  </a:lnTo>
                  <a:lnTo>
                    <a:pt x="9650" y="12854"/>
                  </a:lnTo>
                  <a:lnTo>
                    <a:pt x="9979" y="12755"/>
                  </a:lnTo>
                  <a:lnTo>
                    <a:pt x="10311" y="12654"/>
                  </a:lnTo>
                  <a:lnTo>
                    <a:pt x="10640" y="12552"/>
                  </a:lnTo>
                  <a:lnTo>
                    <a:pt x="10967" y="12451"/>
                  </a:lnTo>
                  <a:lnTo>
                    <a:pt x="11288" y="12351"/>
                  </a:lnTo>
                  <a:lnTo>
                    <a:pt x="11600" y="12252"/>
                  </a:lnTo>
                  <a:lnTo>
                    <a:pt x="11902" y="12156"/>
                  </a:lnTo>
                  <a:lnTo>
                    <a:pt x="12191" y="12064"/>
                  </a:lnTo>
                  <a:lnTo>
                    <a:pt x="12464" y="11975"/>
                  </a:lnTo>
                  <a:lnTo>
                    <a:pt x="12720" y="11891"/>
                  </a:lnTo>
                  <a:lnTo>
                    <a:pt x="12956" y="11813"/>
                  </a:lnTo>
                  <a:lnTo>
                    <a:pt x="13170" y="11741"/>
                  </a:lnTo>
                  <a:lnTo>
                    <a:pt x="13358" y="11677"/>
                  </a:lnTo>
                  <a:lnTo>
                    <a:pt x="13519" y="11619"/>
                  </a:lnTo>
                  <a:lnTo>
                    <a:pt x="13652" y="11572"/>
                  </a:lnTo>
                  <a:lnTo>
                    <a:pt x="13752" y="11534"/>
                  </a:lnTo>
                  <a:lnTo>
                    <a:pt x="13819" y="11505"/>
                  </a:lnTo>
                  <a:lnTo>
                    <a:pt x="13848" y="11488"/>
                  </a:lnTo>
                  <a:lnTo>
                    <a:pt x="13860" y="11468"/>
                  </a:lnTo>
                  <a:lnTo>
                    <a:pt x="13872" y="11431"/>
                  </a:lnTo>
                  <a:lnTo>
                    <a:pt x="13885" y="11379"/>
                  </a:lnTo>
                  <a:lnTo>
                    <a:pt x="13898" y="11313"/>
                  </a:lnTo>
                  <a:lnTo>
                    <a:pt x="13912" y="11232"/>
                  </a:lnTo>
                  <a:lnTo>
                    <a:pt x="13928" y="11141"/>
                  </a:lnTo>
                  <a:lnTo>
                    <a:pt x="13943" y="11038"/>
                  </a:lnTo>
                  <a:lnTo>
                    <a:pt x="13959" y="10925"/>
                  </a:lnTo>
                  <a:lnTo>
                    <a:pt x="13975" y="10803"/>
                  </a:lnTo>
                  <a:lnTo>
                    <a:pt x="13991" y="10674"/>
                  </a:lnTo>
                  <a:lnTo>
                    <a:pt x="14007" y="10539"/>
                  </a:lnTo>
                  <a:lnTo>
                    <a:pt x="14023" y="10398"/>
                  </a:lnTo>
                  <a:lnTo>
                    <a:pt x="14057" y="10105"/>
                  </a:lnTo>
                  <a:lnTo>
                    <a:pt x="14089" y="9803"/>
                  </a:lnTo>
                  <a:lnTo>
                    <a:pt x="14119" y="9504"/>
                  </a:lnTo>
                  <a:lnTo>
                    <a:pt x="14148" y="9215"/>
                  </a:lnTo>
                  <a:lnTo>
                    <a:pt x="14174" y="8946"/>
                  </a:lnTo>
                  <a:lnTo>
                    <a:pt x="14197" y="8705"/>
                  </a:lnTo>
                  <a:lnTo>
                    <a:pt x="14216" y="8501"/>
                  </a:lnTo>
                  <a:lnTo>
                    <a:pt x="14230" y="8345"/>
                  </a:lnTo>
                  <a:lnTo>
                    <a:pt x="14239" y="8245"/>
                  </a:lnTo>
                  <a:lnTo>
                    <a:pt x="14242" y="8209"/>
                  </a:lnTo>
                  <a:lnTo>
                    <a:pt x="14170" y="8230"/>
                  </a:lnTo>
                  <a:lnTo>
                    <a:pt x="13967" y="8290"/>
                  </a:lnTo>
                  <a:lnTo>
                    <a:pt x="13649" y="8382"/>
                  </a:lnTo>
                  <a:lnTo>
                    <a:pt x="13237" y="8502"/>
                  </a:lnTo>
                  <a:lnTo>
                    <a:pt x="12749" y="8644"/>
                  </a:lnTo>
                  <a:lnTo>
                    <a:pt x="12203" y="8802"/>
                  </a:lnTo>
                  <a:lnTo>
                    <a:pt x="11617" y="8969"/>
                  </a:lnTo>
                  <a:lnTo>
                    <a:pt x="11011" y="9141"/>
                  </a:lnTo>
                  <a:lnTo>
                    <a:pt x="10403" y="9314"/>
                  </a:lnTo>
                  <a:lnTo>
                    <a:pt x="9809" y="9479"/>
                  </a:lnTo>
                  <a:lnTo>
                    <a:pt x="9525" y="9556"/>
                  </a:lnTo>
                  <a:lnTo>
                    <a:pt x="9251" y="9632"/>
                  </a:lnTo>
                  <a:lnTo>
                    <a:pt x="8990" y="9702"/>
                  </a:lnTo>
                  <a:lnTo>
                    <a:pt x="8745" y="9767"/>
                  </a:lnTo>
                  <a:lnTo>
                    <a:pt x="8519" y="9826"/>
                  </a:lnTo>
                  <a:lnTo>
                    <a:pt x="8312" y="9879"/>
                  </a:lnTo>
                  <a:lnTo>
                    <a:pt x="8128" y="9924"/>
                  </a:lnTo>
                  <a:lnTo>
                    <a:pt x="7967" y="9962"/>
                  </a:lnTo>
                  <a:lnTo>
                    <a:pt x="7835" y="9991"/>
                  </a:lnTo>
                  <a:lnTo>
                    <a:pt x="7732" y="10010"/>
                  </a:lnTo>
                  <a:lnTo>
                    <a:pt x="7661" y="10019"/>
                  </a:lnTo>
                  <a:lnTo>
                    <a:pt x="7624" y="10018"/>
                  </a:lnTo>
                  <a:lnTo>
                    <a:pt x="7601" y="10002"/>
                  </a:lnTo>
                  <a:lnTo>
                    <a:pt x="7574" y="9970"/>
                  </a:lnTo>
                  <a:lnTo>
                    <a:pt x="7543" y="9923"/>
                  </a:lnTo>
                  <a:lnTo>
                    <a:pt x="7508" y="9863"/>
                  </a:lnTo>
                  <a:lnTo>
                    <a:pt x="7468" y="9789"/>
                  </a:lnTo>
                  <a:lnTo>
                    <a:pt x="7426" y="9705"/>
                  </a:lnTo>
                  <a:lnTo>
                    <a:pt x="7380" y="9609"/>
                  </a:lnTo>
                  <a:lnTo>
                    <a:pt x="7331" y="9504"/>
                  </a:lnTo>
                  <a:lnTo>
                    <a:pt x="7281" y="9391"/>
                  </a:lnTo>
                  <a:lnTo>
                    <a:pt x="7228" y="9270"/>
                  </a:lnTo>
                  <a:lnTo>
                    <a:pt x="7174" y="9143"/>
                  </a:lnTo>
                  <a:lnTo>
                    <a:pt x="7118" y="9011"/>
                  </a:lnTo>
                  <a:lnTo>
                    <a:pt x="7063" y="8875"/>
                  </a:lnTo>
                  <a:lnTo>
                    <a:pt x="7006" y="8736"/>
                  </a:lnTo>
                  <a:lnTo>
                    <a:pt x="6949" y="8595"/>
                  </a:lnTo>
                  <a:lnTo>
                    <a:pt x="6893" y="8454"/>
                  </a:lnTo>
                  <a:lnTo>
                    <a:pt x="6782" y="8172"/>
                  </a:lnTo>
                  <a:lnTo>
                    <a:pt x="6676" y="7900"/>
                  </a:lnTo>
                  <a:lnTo>
                    <a:pt x="6579" y="7646"/>
                  </a:lnTo>
                  <a:lnTo>
                    <a:pt x="6493" y="7418"/>
                  </a:lnTo>
                  <a:lnTo>
                    <a:pt x="6421" y="7227"/>
                  </a:lnTo>
                  <a:lnTo>
                    <a:pt x="6366" y="7078"/>
                  </a:lnTo>
                  <a:lnTo>
                    <a:pt x="6330" y="6984"/>
                  </a:lnTo>
                  <a:lnTo>
                    <a:pt x="6318" y="6950"/>
                  </a:lnTo>
                  <a:close/>
                  <a:moveTo>
                    <a:pt x="9742" y="156"/>
                  </a:moveTo>
                  <a:lnTo>
                    <a:pt x="9130" y="3375"/>
                  </a:lnTo>
                  <a:lnTo>
                    <a:pt x="8713" y="0"/>
                  </a:lnTo>
                  <a:lnTo>
                    <a:pt x="8645" y="17"/>
                  </a:lnTo>
                  <a:lnTo>
                    <a:pt x="8453" y="67"/>
                  </a:lnTo>
                  <a:lnTo>
                    <a:pt x="8155" y="144"/>
                  </a:lnTo>
                  <a:lnTo>
                    <a:pt x="7769" y="244"/>
                  </a:lnTo>
                  <a:lnTo>
                    <a:pt x="7311" y="364"/>
                  </a:lnTo>
                  <a:lnTo>
                    <a:pt x="6800" y="499"/>
                  </a:lnTo>
                  <a:lnTo>
                    <a:pt x="6255" y="644"/>
                  </a:lnTo>
                  <a:lnTo>
                    <a:pt x="5690" y="796"/>
                  </a:lnTo>
                  <a:lnTo>
                    <a:pt x="5408" y="873"/>
                  </a:lnTo>
                  <a:lnTo>
                    <a:pt x="5127" y="950"/>
                  </a:lnTo>
                  <a:lnTo>
                    <a:pt x="4850" y="1027"/>
                  </a:lnTo>
                  <a:lnTo>
                    <a:pt x="4580" y="1102"/>
                  </a:lnTo>
                  <a:lnTo>
                    <a:pt x="4319" y="1177"/>
                  </a:lnTo>
                  <a:lnTo>
                    <a:pt x="4069" y="1250"/>
                  </a:lnTo>
                  <a:lnTo>
                    <a:pt x="3833" y="1319"/>
                  </a:lnTo>
                  <a:lnTo>
                    <a:pt x="3612" y="1386"/>
                  </a:lnTo>
                  <a:lnTo>
                    <a:pt x="3408" y="1448"/>
                  </a:lnTo>
                  <a:lnTo>
                    <a:pt x="3225" y="1508"/>
                  </a:lnTo>
                  <a:lnTo>
                    <a:pt x="3063" y="1562"/>
                  </a:lnTo>
                  <a:lnTo>
                    <a:pt x="2926" y="1610"/>
                  </a:lnTo>
                  <a:lnTo>
                    <a:pt x="2815" y="1654"/>
                  </a:lnTo>
                  <a:lnTo>
                    <a:pt x="2734" y="1690"/>
                  </a:lnTo>
                  <a:lnTo>
                    <a:pt x="2682" y="1720"/>
                  </a:lnTo>
                  <a:lnTo>
                    <a:pt x="2665" y="1743"/>
                  </a:lnTo>
                  <a:lnTo>
                    <a:pt x="2675" y="1770"/>
                  </a:lnTo>
                  <a:lnTo>
                    <a:pt x="2705" y="1812"/>
                  </a:lnTo>
                  <a:lnTo>
                    <a:pt x="2754" y="1868"/>
                  </a:lnTo>
                  <a:lnTo>
                    <a:pt x="2820" y="1937"/>
                  </a:lnTo>
                  <a:lnTo>
                    <a:pt x="2904" y="2019"/>
                  </a:lnTo>
                  <a:lnTo>
                    <a:pt x="3002" y="2111"/>
                  </a:lnTo>
                  <a:lnTo>
                    <a:pt x="3114" y="2213"/>
                  </a:lnTo>
                  <a:lnTo>
                    <a:pt x="3238" y="2325"/>
                  </a:lnTo>
                  <a:lnTo>
                    <a:pt x="3373" y="2444"/>
                  </a:lnTo>
                  <a:lnTo>
                    <a:pt x="3518" y="2570"/>
                  </a:lnTo>
                  <a:lnTo>
                    <a:pt x="3672" y="2702"/>
                  </a:lnTo>
                  <a:lnTo>
                    <a:pt x="3833" y="2838"/>
                  </a:lnTo>
                  <a:lnTo>
                    <a:pt x="4001" y="2978"/>
                  </a:lnTo>
                  <a:lnTo>
                    <a:pt x="4172" y="3121"/>
                  </a:lnTo>
                  <a:lnTo>
                    <a:pt x="4349" y="3265"/>
                  </a:lnTo>
                  <a:lnTo>
                    <a:pt x="4526" y="3410"/>
                  </a:lnTo>
                  <a:lnTo>
                    <a:pt x="4705" y="3555"/>
                  </a:lnTo>
                  <a:lnTo>
                    <a:pt x="4884" y="3698"/>
                  </a:lnTo>
                  <a:lnTo>
                    <a:pt x="5061" y="3839"/>
                  </a:lnTo>
                  <a:lnTo>
                    <a:pt x="5235" y="3977"/>
                  </a:lnTo>
                  <a:lnTo>
                    <a:pt x="5405" y="4109"/>
                  </a:lnTo>
                  <a:lnTo>
                    <a:pt x="5570" y="4236"/>
                  </a:lnTo>
                  <a:lnTo>
                    <a:pt x="5727" y="4355"/>
                  </a:lnTo>
                  <a:lnTo>
                    <a:pt x="5878" y="4467"/>
                  </a:lnTo>
                  <a:lnTo>
                    <a:pt x="6019" y="4571"/>
                  </a:lnTo>
                  <a:lnTo>
                    <a:pt x="6150" y="4665"/>
                  </a:lnTo>
                  <a:lnTo>
                    <a:pt x="6268" y="4747"/>
                  </a:lnTo>
                  <a:lnTo>
                    <a:pt x="6374" y="4818"/>
                  </a:lnTo>
                  <a:lnTo>
                    <a:pt x="6465" y="4875"/>
                  </a:lnTo>
                  <a:lnTo>
                    <a:pt x="6541" y="4920"/>
                  </a:lnTo>
                  <a:lnTo>
                    <a:pt x="6600" y="4948"/>
                  </a:lnTo>
                  <a:lnTo>
                    <a:pt x="6641" y="4961"/>
                  </a:lnTo>
                  <a:lnTo>
                    <a:pt x="6688" y="4961"/>
                  </a:lnTo>
                  <a:lnTo>
                    <a:pt x="6767" y="4951"/>
                  </a:lnTo>
                  <a:lnTo>
                    <a:pt x="6874" y="4932"/>
                  </a:lnTo>
                  <a:lnTo>
                    <a:pt x="7007" y="4905"/>
                  </a:lnTo>
                  <a:lnTo>
                    <a:pt x="7165" y="4869"/>
                  </a:lnTo>
                  <a:lnTo>
                    <a:pt x="7345" y="4826"/>
                  </a:lnTo>
                  <a:lnTo>
                    <a:pt x="7546" y="4777"/>
                  </a:lnTo>
                  <a:lnTo>
                    <a:pt x="7766" y="4721"/>
                  </a:lnTo>
                  <a:lnTo>
                    <a:pt x="8000" y="4661"/>
                  </a:lnTo>
                  <a:lnTo>
                    <a:pt x="8249" y="4595"/>
                  </a:lnTo>
                  <a:lnTo>
                    <a:pt x="8511" y="4525"/>
                  </a:lnTo>
                  <a:lnTo>
                    <a:pt x="8782" y="4451"/>
                  </a:lnTo>
                  <a:lnTo>
                    <a:pt x="9060" y="4374"/>
                  </a:lnTo>
                  <a:lnTo>
                    <a:pt x="9344" y="4294"/>
                  </a:lnTo>
                  <a:lnTo>
                    <a:pt x="9631" y="4213"/>
                  </a:lnTo>
                  <a:lnTo>
                    <a:pt x="9921" y="4130"/>
                  </a:lnTo>
                  <a:lnTo>
                    <a:pt x="10209" y="4046"/>
                  </a:lnTo>
                  <a:lnTo>
                    <a:pt x="10494" y="3962"/>
                  </a:lnTo>
                  <a:lnTo>
                    <a:pt x="10775" y="3880"/>
                  </a:lnTo>
                  <a:lnTo>
                    <a:pt x="11048" y="3797"/>
                  </a:lnTo>
                  <a:lnTo>
                    <a:pt x="11313" y="3717"/>
                  </a:lnTo>
                  <a:lnTo>
                    <a:pt x="11566" y="3638"/>
                  </a:lnTo>
                  <a:lnTo>
                    <a:pt x="11805" y="3561"/>
                  </a:lnTo>
                  <a:lnTo>
                    <a:pt x="12029" y="3490"/>
                  </a:lnTo>
                  <a:lnTo>
                    <a:pt x="12236" y="3421"/>
                  </a:lnTo>
                  <a:lnTo>
                    <a:pt x="12423" y="3357"/>
                  </a:lnTo>
                  <a:lnTo>
                    <a:pt x="12588" y="3298"/>
                  </a:lnTo>
                  <a:lnTo>
                    <a:pt x="12729" y="3245"/>
                  </a:lnTo>
                  <a:lnTo>
                    <a:pt x="12845" y="3199"/>
                  </a:lnTo>
                  <a:lnTo>
                    <a:pt x="12932" y="3159"/>
                  </a:lnTo>
                  <a:lnTo>
                    <a:pt x="12989" y="3127"/>
                  </a:lnTo>
                  <a:lnTo>
                    <a:pt x="13013" y="3103"/>
                  </a:lnTo>
                  <a:lnTo>
                    <a:pt x="13011" y="3076"/>
                  </a:lnTo>
                  <a:lnTo>
                    <a:pt x="12991" y="3034"/>
                  </a:lnTo>
                  <a:lnTo>
                    <a:pt x="12952" y="2980"/>
                  </a:lnTo>
                  <a:lnTo>
                    <a:pt x="12897" y="2914"/>
                  </a:lnTo>
                  <a:lnTo>
                    <a:pt x="12827" y="2837"/>
                  </a:lnTo>
                  <a:lnTo>
                    <a:pt x="12743" y="2750"/>
                  </a:lnTo>
                  <a:lnTo>
                    <a:pt x="12646" y="2654"/>
                  </a:lnTo>
                  <a:lnTo>
                    <a:pt x="12538" y="2551"/>
                  </a:lnTo>
                  <a:lnTo>
                    <a:pt x="12420" y="2441"/>
                  </a:lnTo>
                  <a:lnTo>
                    <a:pt x="12292" y="2324"/>
                  </a:lnTo>
                  <a:lnTo>
                    <a:pt x="12156" y="2202"/>
                  </a:lnTo>
                  <a:lnTo>
                    <a:pt x="12015" y="2075"/>
                  </a:lnTo>
                  <a:lnTo>
                    <a:pt x="11868" y="1946"/>
                  </a:lnTo>
                  <a:lnTo>
                    <a:pt x="11718" y="1815"/>
                  </a:lnTo>
                  <a:lnTo>
                    <a:pt x="11565" y="1682"/>
                  </a:lnTo>
                  <a:lnTo>
                    <a:pt x="11410" y="1548"/>
                  </a:lnTo>
                  <a:lnTo>
                    <a:pt x="11100" y="1285"/>
                  </a:lnTo>
                  <a:lnTo>
                    <a:pt x="10800" y="1032"/>
                  </a:lnTo>
                  <a:lnTo>
                    <a:pt x="10517" y="796"/>
                  </a:lnTo>
                  <a:lnTo>
                    <a:pt x="10264" y="587"/>
                  </a:lnTo>
                  <a:lnTo>
                    <a:pt x="10051" y="410"/>
                  </a:lnTo>
                  <a:lnTo>
                    <a:pt x="9885" y="274"/>
                  </a:lnTo>
                  <a:lnTo>
                    <a:pt x="9780" y="187"/>
                  </a:lnTo>
                  <a:lnTo>
                    <a:pt x="9742" y="156"/>
                  </a:lnTo>
                  <a:close/>
                  <a:moveTo>
                    <a:pt x="0" y="4296"/>
                  </a:moveTo>
                  <a:lnTo>
                    <a:pt x="12" y="4325"/>
                  </a:lnTo>
                  <a:lnTo>
                    <a:pt x="45" y="4375"/>
                  </a:lnTo>
                  <a:lnTo>
                    <a:pt x="100" y="4443"/>
                  </a:lnTo>
                  <a:lnTo>
                    <a:pt x="173" y="4529"/>
                  </a:lnTo>
                  <a:lnTo>
                    <a:pt x="264" y="4632"/>
                  </a:lnTo>
                  <a:lnTo>
                    <a:pt x="372" y="4748"/>
                  </a:lnTo>
                  <a:lnTo>
                    <a:pt x="495" y="4878"/>
                  </a:lnTo>
                  <a:lnTo>
                    <a:pt x="631" y="5022"/>
                  </a:lnTo>
                  <a:lnTo>
                    <a:pt x="780" y="5174"/>
                  </a:lnTo>
                  <a:lnTo>
                    <a:pt x="939" y="5336"/>
                  </a:lnTo>
                  <a:lnTo>
                    <a:pt x="1108" y="5506"/>
                  </a:lnTo>
                  <a:lnTo>
                    <a:pt x="1284" y="5683"/>
                  </a:lnTo>
                  <a:lnTo>
                    <a:pt x="1467" y="5864"/>
                  </a:lnTo>
                  <a:lnTo>
                    <a:pt x="1655" y="6048"/>
                  </a:lnTo>
                  <a:lnTo>
                    <a:pt x="1847" y="6236"/>
                  </a:lnTo>
                  <a:lnTo>
                    <a:pt x="2040" y="6424"/>
                  </a:lnTo>
                  <a:lnTo>
                    <a:pt x="2235" y="6612"/>
                  </a:lnTo>
                  <a:lnTo>
                    <a:pt x="2429" y="6797"/>
                  </a:lnTo>
                  <a:lnTo>
                    <a:pt x="2621" y="6979"/>
                  </a:lnTo>
                  <a:lnTo>
                    <a:pt x="2809" y="7156"/>
                  </a:lnTo>
                  <a:lnTo>
                    <a:pt x="2993" y="7327"/>
                  </a:lnTo>
                  <a:lnTo>
                    <a:pt x="3170" y="7491"/>
                  </a:lnTo>
                  <a:lnTo>
                    <a:pt x="3340" y="7645"/>
                  </a:lnTo>
                  <a:lnTo>
                    <a:pt x="3500" y="7789"/>
                  </a:lnTo>
                  <a:lnTo>
                    <a:pt x="3649" y="7922"/>
                  </a:lnTo>
                  <a:lnTo>
                    <a:pt x="3787" y="8041"/>
                  </a:lnTo>
                  <a:lnTo>
                    <a:pt x="3911" y="8146"/>
                  </a:lnTo>
                  <a:lnTo>
                    <a:pt x="4021" y="8234"/>
                  </a:lnTo>
                  <a:lnTo>
                    <a:pt x="4114" y="8305"/>
                  </a:lnTo>
                  <a:lnTo>
                    <a:pt x="4189" y="8357"/>
                  </a:lnTo>
                  <a:lnTo>
                    <a:pt x="4246" y="8390"/>
                  </a:lnTo>
                  <a:lnTo>
                    <a:pt x="4282" y="8401"/>
                  </a:lnTo>
                  <a:lnTo>
                    <a:pt x="4311" y="8392"/>
                  </a:lnTo>
                  <a:lnTo>
                    <a:pt x="4351" y="8368"/>
                  </a:lnTo>
                  <a:lnTo>
                    <a:pt x="4398" y="8331"/>
                  </a:lnTo>
                  <a:lnTo>
                    <a:pt x="4452" y="8280"/>
                  </a:lnTo>
                  <a:lnTo>
                    <a:pt x="4514" y="8217"/>
                  </a:lnTo>
                  <a:lnTo>
                    <a:pt x="4582" y="8143"/>
                  </a:lnTo>
                  <a:lnTo>
                    <a:pt x="4657" y="8058"/>
                  </a:lnTo>
                  <a:lnTo>
                    <a:pt x="4736" y="7964"/>
                  </a:lnTo>
                  <a:lnTo>
                    <a:pt x="4819" y="7862"/>
                  </a:lnTo>
                  <a:lnTo>
                    <a:pt x="4907" y="7754"/>
                  </a:lnTo>
                  <a:lnTo>
                    <a:pt x="4998" y="7639"/>
                  </a:lnTo>
                  <a:lnTo>
                    <a:pt x="5090" y="7519"/>
                  </a:lnTo>
                  <a:lnTo>
                    <a:pt x="5185" y="7395"/>
                  </a:lnTo>
                  <a:lnTo>
                    <a:pt x="5281" y="7268"/>
                  </a:lnTo>
                  <a:lnTo>
                    <a:pt x="5378" y="7139"/>
                  </a:lnTo>
                  <a:lnTo>
                    <a:pt x="5474" y="7009"/>
                  </a:lnTo>
                  <a:lnTo>
                    <a:pt x="5664" y="6750"/>
                  </a:lnTo>
                  <a:lnTo>
                    <a:pt x="5845" y="6499"/>
                  </a:lnTo>
                  <a:lnTo>
                    <a:pt x="6013" y="6264"/>
                  </a:lnTo>
                  <a:lnTo>
                    <a:pt x="6162" y="6055"/>
                  </a:lnTo>
                  <a:lnTo>
                    <a:pt x="6287" y="5877"/>
                  </a:lnTo>
                  <a:lnTo>
                    <a:pt x="6383" y="5740"/>
                  </a:lnTo>
                  <a:lnTo>
                    <a:pt x="6444" y="5652"/>
                  </a:lnTo>
                  <a:lnTo>
                    <a:pt x="6465" y="5621"/>
                  </a:lnTo>
                  <a:lnTo>
                    <a:pt x="2140" y="2050"/>
                  </a:lnTo>
                  <a:lnTo>
                    <a:pt x="2116" y="2073"/>
                  </a:lnTo>
                  <a:lnTo>
                    <a:pt x="2048" y="2138"/>
                  </a:lnTo>
                  <a:lnTo>
                    <a:pt x="1942" y="2241"/>
                  </a:lnTo>
                  <a:lnTo>
                    <a:pt x="1805" y="2374"/>
                  </a:lnTo>
                  <a:lnTo>
                    <a:pt x="1644" y="2532"/>
                  </a:lnTo>
                  <a:lnTo>
                    <a:pt x="1463" y="2710"/>
                  </a:lnTo>
                  <a:lnTo>
                    <a:pt x="1270" y="2901"/>
                  </a:lnTo>
                  <a:lnTo>
                    <a:pt x="1070" y="3101"/>
                  </a:lnTo>
                  <a:lnTo>
                    <a:pt x="970" y="3203"/>
                  </a:lnTo>
                  <a:lnTo>
                    <a:pt x="871" y="3303"/>
                  </a:lnTo>
                  <a:lnTo>
                    <a:pt x="773" y="3403"/>
                  </a:lnTo>
                  <a:lnTo>
                    <a:pt x="677" y="3502"/>
                  </a:lnTo>
                  <a:lnTo>
                    <a:pt x="585" y="3598"/>
                  </a:lnTo>
                  <a:lnTo>
                    <a:pt x="496" y="3690"/>
                  </a:lnTo>
                  <a:lnTo>
                    <a:pt x="412" y="3780"/>
                  </a:lnTo>
                  <a:lnTo>
                    <a:pt x="335" y="3865"/>
                  </a:lnTo>
                  <a:lnTo>
                    <a:pt x="262" y="3944"/>
                  </a:lnTo>
                  <a:lnTo>
                    <a:pt x="198" y="4018"/>
                  </a:lnTo>
                  <a:lnTo>
                    <a:pt x="140" y="4085"/>
                  </a:lnTo>
                  <a:lnTo>
                    <a:pt x="92" y="4145"/>
                  </a:lnTo>
                  <a:lnTo>
                    <a:pt x="53" y="4196"/>
                  </a:lnTo>
                  <a:lnTo>
                    <a:pt x="24" y="4240"/>
                  </a:lnTo>
                  <a:lnTo>
                    <a:pt x="6" y="4273"/>
                  </a:lnTo>
                  <a:lnTo>
                    <a:pt x="0" y="4296"/>
                  </a:lnTo>
                  <a:close/>
                </a:path>
              </a:pathLst>
            </a:custGeom>
            <a:solidFill>
              <a:schemeClr val="accent2"/>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19" name="Freeform 85"/>
            <p:cNvSpPr>
              <a:spLocks noEditPoints="1"/>
            </p:cNvSpPr>
            <p:nvPr/>
          </p:nvSpPr>
          <p:spPr bwMode="auto">
            <a:xfrm>
              <a:off x="6846945" y="2170775"/>
              <a:ext cx="306388" cy="404812"/>
            </a:xfrm>
            <a:custGeom>
              <a:avLst/>
              <a:gdLst>
                <a:gd name="T0" fmla="*/ 5082 w 12158"/>
                <a:gd name="T1" fmla="*/ 8353 h 16064"/>
                <a:gd name="T2" fmla="*/ 4066 w 12158"/>
                <a:gd name="T3" fmla="*/ 7221 h 16064"/>
                <a:gd name="T4" fmla="*/ 3511 w 12158"/>
                <a:gd name="T5" fmla="*/ 6440 h 16064"/>
                <a:gd name="T6" fmla="*/ 4969 w 12158"/>
                <a:gd name="T7" fmla="*/ 7338 h 16064"/>
                <a:gd name="T8" fmla="*/ 5837 w 12158"/>
                <a:gd name="T9" fmla="*/ 7761 h 16064"/>
                <a:gd name="T10" fmla="*/ 6676 w 12158"/>
                <a:gd name="T11" fmla="*/ 7601 h 16064"/>
                <a:gd name="T12" fmla="*/ 7942 w 12158"/>
                <a:gd name="T13" fmla="*/ 7105 h 16064"/>
                <a:gd name="T14" fmla="*/ 8623 w 12158"/>
                <a:gd name="T15" fmla="*/ 6893 h 16064"/>
                <a:gd name="T16" fmla="*/ 7032 w 12158"/>
                <a:gd name="T17" fmla="*/ 8095 h 16064"/>
                <a:gd name="T18" fmla="*/ 5889 w 12158"/>
                <a:gd name="T19" fmla="*/ 8818 h 16064"/>
                <a:gd name="T20" fmla="*/ 11973 w 12158"/>
                <a:gd name="T21" fmla="*/ 6110 h 16064"/>
                <a:gd name="T22" fmla="*/ 11071 w 12158"/>
                <a:gd name="T23" fmla="*/ 5408 h 16064"/>
                <a:gd name="T24" fmla="*/ 9893 w 12158"/>
                <a:gd name="T25" fmla="*/ 4963 h 16064"/>
                <a:gd name="T26" fmla="*/ 9626 w 12158"/>
                <a:gd name="T27" fmla="*/ 3933 h 16064"/>
                <a:gd name="T28" fmla="*/ 10679 w 12158"/>
                <a:gd name="T29" fmla="*/ 1368 h 16064"/>
                <a:gd name="T30" fmla="*/ 10906 w 12158"/>
                <a:gd name="T31" fmla="*/ 300 h 16064"/>
                <a:gd name="T32" fmla="*/ 9992 w 12158"/>
                <a:gd name="T33" fmla="*/ 9 h 16064"/>
                <a:gd name="T34" fmla="*/ 8054 w 12158"/>
                <a:gd name="T35" fmla="*/ 669 h 16064"/>
                <a:gd name="T36" fmla="*/ 5924 w 12158"/>
                <a:gd name="T37" fmla="*/ 2237 h 16064"/>
                <a:gd name="T38" fmla="*/ 3964 w 12158"/>
                <a:gd name="T39" fmla="*/ 3500 h 16064"/>
                <a:gd name="T40" fmla="*/ 2086 w 12158"/>
                <a:gd name="T41" fmla="*/ 3833 h 16064"/>
                <a:gd name="T42" fmla="*/ 836 w 12158"/>
                <a:gd name="T43" fmla="*/ 4446 h 16064"/>
                <a:gd name="T44" fmla="*/ 499 w 12158"/>
                <a:gd name="T45" fmla="*/ 4978 h 16064"/>
                <a:gd name="T46" fmla="*/ 841 w 12158"/>
                <a:gd name="T47" fmla="*/ 5496 h 16064"/>
                <a:gd name="T48" fmla="*/ 1520 w 12158"/>
                <a:gd name="T49" fmla="*/ 5916 h 16064"/>
                <a:gd name="T50" fmla="*/ 1888 w 12158"/>
                <a:gd name="T51" fmla="*/ 6646 h 16064"/>
                <a:gd name="T52" fmla="*/ 1326 w 12158"/>
                <a:gd name="T53" fmla="*/ 7111 h 16064"/>
                <a:gd name="T54" fmla="*/ 816 w 12158"/>
                <a:gd name="T55" fmla="*/ 7631 h 16064"/>
                <a:gd name="T56" fmla="*/ 150 w 12158"/>
                <a:gd name="T57" fmla="*/ 8829 h 16064"/>
                <a:gd name="T58" fmla="*/ 34 w 12158"/>
                <a:gd name="T59" fmla="*/ 10493 h 16064"/>
                <a:gd name="T60" fmla="*/ 361 w 12158"/>
                <a:gd name="T61" fmla="*/ 11743 h 16064"/>
                <a:gd name="T62" fmla="*/ 842 w 12158"/>
                <a:gd name="T63" fmla="*/ 12144 h 16064"/>
                <a:gd name="T64" fmla="*/ 1708 w 12158"/>
                <a:gd name="T65" fmla="*/ 11532 h 16064"/>
                <a:gd name="T66" fmla="*/ 2790 w 12158"/>
                <a:gd name="T67" fmla="*/ 10449 h 16064"/>
                <a:gd name="T68" fmla="*/ 3863 w 12158"/>
                <a:gd name="T69" fmla="*/ 10186 h 16064"/>
                <a:gd name="T70" fmla="*/ 4304 w 12158"/>
                <a:gd name="T71" fmla="*/ 11890 h 16064"/>
                <a:gd name="T72" fmla="*/ 4765 w 12158"/>
                <a:gd name="T73" fmla="*/ 13111 h 16064"/>
                <a:gd name="T74" fmla="*/ 5073 w 12158"/>
                <a:gd name="T75" fmla="*/ 13637 h 16064"/>
                <a:gd name="T76" fmla="*/ 5338 w 12158"/>
                <a:gd name="T77" fmla="*/ 13732 h 16064"/>
                <a:gd name="T78" fmla="*/ 5623 w 12158"/>
                <a:gd name="T79" fmla="*/ 13954 h 16064"/>
                <a:gd name="T80" fmla="*/ 5569 w 12158"/>
                <a:gd name="T81" fmla="*/ 15373 h 16064"/>
                <a:gd name="T82" fmla="*/ 5621 w 12158"/>
                <a:gd name="T83" fmla="*/ 15989 h 16064"/>
                <a:gd name="T84" fmla="*/ 5866 w 12158"/>
                <a:gd name="T85" fmla="*/ 16060 h 16064"/>
                <a:gd name="T86" fmla="*/ 6278 w 12158"/>
                <a:gd name="T87" fmla="*/ 15952 h 16064"/>
                <a:gd name="T88" fmla="*/ 6650 w 12158"/>
                <a:gd name="T89" fmla="*/ 15750 h 16064"/>
                <a:gd name="T90" fmla="*/ 6775 w 12158"/>
                <a:gd name="T91" fmla="*/ 15433 h 16064"/>
                <a:gd name="T92" fmla="*/ 6690 w 12158"/>
                <a:gd name="T93" fmla="*/ 14694 h 16064"/>
                <a:gd name="T94" fmla="*/ 6549 w 12158"/>
                <a:gd name="T95" fmla="*/ 13398 h 16064"/>
                <a:gd name="T96" fmla="*/ 6972 w 12158"/>
                <a:gd name="T97" fmla="*/ 13106 h 16064"/>
                <a:gd name="T98" fmla="*/ 7274 w 12158"/>
                <a:gd name="T99" fmla="*/ 11824 h 16064"/>
                <a:gd name="T100" fmla="*/ 7676 w 12158"/>
                <a:gd name="T101" fmla="*/ 11526 h 16064"/>
                <a:gd name="T102" fmla="*/ 8072 w 12158"/>
                <a:gd name="T103" fmla="*/ 12721 h 16064"/>
                <a:gd name="T104" fmla="*/ 8622 w 12158"/>
                <a:gd name="T105" fmla="*/ 13657 h 16064"/>
                <a:gd name="T106" fmla="*/ 9455 w 12158"/>
                <a:gd name="T107" fmla="*/ 13910 h 16064"/>
                <a:gd name="T108" fmla="*/ 10506 w 12158"/>
                <a:gd name="T109" fmla="*/ 13001 h 16064"/>
                <a:gd name="T110" fmla="*/ 11290 w 12158"/>
                <a:gd name="T111" fmla="*/ 11373 h 16064"/>
                <a:gd name="T112" fmla="*/ 11519 w 12158"/>
                <a:gd name="T113" fmla="*/ 9811 h 16064"/>
                <a:gd name="T114" fmla="*/ 11320 w 12158"/>
                <a:gd name="T115" fmla="*/ 8911 h 16064"/>
                <a:gd name="T116" fmla="*/ 10903 w 12158"/>
                <a:gd name="T117" fmla="*/ 8080 h 16064"/>
                <a:gd name="T118" fmla="*/ 10349 w 12158"/>
                <a:gd name="T119" fmla="*/ 7336 h 16064"/>
                <a:gd name="T120" fmla="*/ 11346 w 12158"/>
                <a:gd name="T121" fmla="*/ 7117 h 16064"/>
                <a:gd name="T122" fmla="*/ 11933 w 12158"/>
                <a:gd name="T123" fmla="*/ 6959 h 16064"/>
                <a:gd name="T124" fmla="*/ 12158 w 12158"/>
                <a:gd name="T125" fmla="*/ 6668 h 16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158" h="16064">
                  <a:moveTo>
                    <a:pt x="5719" y="8862"/>
                  </a:moveTo>
                  <a:lnTo>
                    <a:pt x="5676" y="8852"/>
                  </a:lnTo>
                  <a:lnTo>
                    <a:pt x="5626" y="8827"/>
                  </a:lnTo>
                  <a:lnTo>
                    <a:pt x="5567" y="8790"/>
                  </a:lnTo>
                  <a:lnTo>
                    <a:pt x="5500" y="8741"/>
                  </a:lnTo>
                  <a:lnTo>
                    <a:pt x="5428" y="8681"/>
                  </a:lnTo>
                  <a:lnTo>
                    <a:pt x="5349" y="8612"/>
                  </a:lnTo>
                  <a:lnTo>
                    <a:pt x="5264" y="8534"/>
                  </a:lnTo>
                  <a:lnTo>
                    <a:pt x="5175" y="8447"/>
                  </a:lnTo>
                  <a:lnTo>
                    <a:pt x="5082" y="8353"/>
                  </a:lnTo>
                  <a:lnTo>
                    <a:pt x="4984" y="8253"/>
                  </a:lnTo>
                  <a:lnTo>
                    <a:pt x="4884" y="8148"/>
                  </a:lnTo>
                  <a:lnTo>
                    <a:pt x="4783" y="8038"/>
                  </a:lnTo>
                  <a:lnTo>
                    <a:pt x="4680" y="7924"/>
                  </a:lnTo>
                  <a:lnTo>
                    <a:pt x="4576" y="7809"/>
                  </a:lnTo>
                  <a:lnTo>
                    <a:pt x="4471" y="7690"/>
                  </a:lnTo>
                  <a:lnTo>
                    <a:pt x="4367" y="7573"/>
                  </a:lnTo>
                  <a:lnTo>
                    <a:pt x="4265" y="7454"/>
                  </a:lnTo>
                  <a:lnTo>
                    <a:pt x="4164" y="7337"/>
                  </a:lnTo>
                  <a:lnTo>
                    <a:pt x="4066" y="7221"/>
                  </a:lnTo>
                  <a:lnTo>
                    <a:pt x="3971" y="7109"/>
                  </a:lnTo>
                  <a:lnTo>
                    <a:pt x="3793" y="6896"/>
                  </a:lnTo>
                  <a:lnTo>
                    <a:pt x="3635" y="6705"/>
                  </a:lnTo>
                  <a:lnTo>
                    <a:pt x="3503" y="6543"/>
                  </a:lnTo>
                  <a:lnTo>
                    <a:pt x="3403" y="6420"/>
                  </a:lnTo>
                  <a:lnTo>
                    <a:pt x="3338" y="6341"/>
                  </a:lnTo>
                  <a:lnTo>
                    <a:pt x="3316" y="6312"/>
                  </a:lnTo>
                  <a:lnTo>
                    <a:pt x="3339" y="6328"/>
                  </a:lnTo>
                  <a:lnTo>
                    <a:pt x="3406" y="6372"/>
                  </a:lnTo>
                  <a:lnTo>
                    <a:pt x="3511" y="6440"/>
                  </a:lnTo>
                  <a:lnTo>
                    <a:pt x="3649" y="6529"/>
                  </a:lnTo>
                  <a:lnTo>
                    <a:pt x="3815" y="6635"/>
                  </a:lnTo>
                  <a:lnTo>
                    <a:pt x="4002" y="6753"/>
                  </a:lnTo>
                  <a:lnTo>
                    <a:pt x="4205" y="6880"/>
                  </a:lnTo>
                  <a:lnTo>
                    <a:pt x="4420" y="7012"/>
                  </a:lnTo>
                  <a:lnTo>
                    <a:pt x="4529" y="7079"/>
                  </a:lnTo>
                  <a:lnTo>
                    <a:pt x="4639" y="7145"/>
                  </a:lnTo>
                  <a:lnTo>
                    <a:pt x="4751" y="7211"/>
                  </a:lnTo>
                  <a:lnTo>
                    <a:pt x="4861" y="7275"/>
                  </a:lnTo>
                  <a:lnTo>
                    <a:pt x="4969" y="7338"/>
                  </a:lnTo>
                  <a:lnTo>
                    <a:pt x="5075" y="7399"/>
                  </a:lnTo>
                  <a:lnTo>
                    <a:pt x="5180" y="7456"/>
                  </a:lnTo>
                  <a:lnTo>
                    <a:pt x="5281" y="7510"/>
                  </a:lnTo>
                  <a:lnTo>
                    <a:pt x="5378" y="7562"/>
                  </a:lnTo>
                  <a:lnTo>
                    <a:pt x="5470" y="7609"/>
                  </a:lnTo>
                  <a:lnTo>
                    <a:pt x="5557" y="7650"/>
                  </a:lnTo>
                  <a:lnTo>
                    <a:pt x="5638" y="7687"/>
                  </a:lnTo>
                  <a:lnTo>
                    <a:pt x="5712" y="7718"/>
                  </a:lnTo>
                  <a:lnTo>
                    <a:pt x="5779" y="7743"/>
                  </a:lnTo>
                  <a:lnTo>
                    <a:pt x="5837" y="7761"/>
                  </a:lnTo>
                  <a:lnTo>
                    <a:pt x="5887" y="7773"/>
                  </a:lnTo>
                  <a:lnTo>
                    <a:pt x="5938" y="7777"/>
                  </a:lnTo>
                  <a:lnTo>
                    <a:pt x="6001" y="7775"/>
                  </a:lnTo>
                  <a:lnTo>
                    <a:pt x="6073" y="7766"/>
                  </a:lnTo>
                  <a:lnTo>
                    <a:pt x="6155" y="7751"/>
                  </a:lnTo>
                  <a:lnTo>
                    <a:pt x="6246" y="7730"/>
                  </a:lnTo>
                  <a:lnTo>
                    <a:pt x="6343" y="7704"/>
                  </a:lnTo>
                  <a:lnTo>
                    <a:pt x="6448" y="7674"/>
                  </a:lnTo>
                  <a:lnTo>
                    <a:pt x="6560" y="7640"/>
                  </a:lnTo>
                  <a:lnTo>
                    <a:pt x="6676" y="7601"/>
                  </a:lnTo>
                  <a:lnTo>
                    <a:pt x="6796" y="7560"/>
                  </a:lnTo>
                  <a:lnTo>
                    <a:pt x="6921" y="7514"/>
                  </a:lnTo>
                  <a:lnTo>
                    <a:pt x="7047" y="7467"/>
                  </a:lnTo>
                  <a:lnTo>
                    <a:pt x="7176" y="7418"/>
                  </a:lnTo>
                  <a:lnTo>
                    <a:pt x="7306" y="7368"/>
                  </a:lnTo>
                  <a:lnTo>
                    <a:pt x="7436" y="7316"/>
                  </a:lnTo>
                  <a:lnTo>
                    <a:pt x="7565" y="7262"/>
                  </a:lnTo>
                  <a:lnTo>
                    <a:pt x="7694" y="7210"/>
                  </a:lnTo>
                  <a:lnTo>
                    <a:pt x="7819" y="7157"/>
                  </a:lnTo>
                  <a:lnTo>
                    <a:pt x="7942" y="7105"/>
                  </a:lnTo>
                  <a:lnTo>
                    <a:pt x="8061" y="7055"/>
                  </a:lnTo>
                  <a:lnTo>
                    <a:pt x="8283" y="6957"/>
                  </a:lnTo>
                  <a:lnTo>
                    <a:pt x="8481" y="6870"/>
                  </a:lnTo>
                  <a:lnTo>
                    <a:pt x="8646" y="6797"/>
                  </a:lnTo>
                  <a:lnTo>
                    <a:pt x="8772" y="6738"/>
                  </a:lnTo>
                  <a:lnTo>
                    <a:pt x="8852" y="6702"/>
                  </a:lnTo>
                  <a:lnTo>
                    <a:pt x="8880" y="6689"/>
                  </a:lnTo>
                  <a:lnTo>
                    <a:pt x="8850" y="6713"/>
                  </a:lnTo>
                  <a:lnTo>
                    <a:pt x="8761" y="6783"/>
                  </a:lnTo>
                  <a:lnTo>
                    <a:pt x="8623" y="6893"/>
                  </a:lnTo>
                  <a:lnTo>
                    <a:pt x="8443" y="7033"/>
                  </a:lnTo>
                  <a:lnTo>
                    <a:pt x="8228" y="7201"/>
                  </a:lnTo>
                  <a:lnTo>
                    <a:pt x="7986" y="7387"/>
                  </a:lnTo>
                  <a:lnTo>
                    <a:pt x="7856" y="7485"/>
                  </a:lnTo>
                  <a:lnTo>
                    <a:pt x="7724" y="7586"/>
                  </a:lnTo>
                  <a:lnTo>
                    <a:pt x="7587" y="7688"/>
                  </a:lnTo>
                  <a:lnTo>
                    <a:pt x="7450" y="7791"/>
                  </a:lnTo>
                  <a:lnTo>
                    <a:pt x="7310" y="7893"/>
                  </a:lnTo>
                  <a:lnTo>
                    <a:pt x="7171" y="7995"/>
                  </a:lnTo>
                  <a:lnTo>
                    <a:pt x="7032" y="8095"/>
                  </a:lnTo>
                  <a:lnTo>
                    <a:pt x="6895" y="8192"/>
                  </a:lnTo>
                  <a:lnTo>
                    <a:pt x="6761" y="8287"/>
                  </a:lnTo>
                  <a:lnTo>
                    <a:pt x="6629" y="8376"/>
                  </a:lnTo>
                  <a:lnTo>
                    <a:pt x="6503" y="8461"/>
                  </a:lnTo>
                  <a:lnTo>
                    <a:pt x="6381" y="8540"/>
                  </a:lnTo>
                  <a:lnTo>
                    <a:pt x="6267" y="8612"/>
                  </a:lnTo>
                  <a:lnTo>
                    <a:pt x="6159" y="8677"/>
                  </a:lnTo>
                  <a:lnTo>
                    <a:pt x="6060" y="8733"/>
                  </a:lnTo>
                  <a:lnTo>
                    <a:pt x="5970" y="8781"/>
                  </a:lnTo>
                  <a:lnTo>
                    <a:pt x="5889" y="8818"/>
                  </a:lnTo>
                  <a:lnTo>
                    <a:pt x="5820" y="8845"/>
                  </a:lnTo>
                  <a:lnTo>
                    <a:pt x="5763" y="8860"/>
                  </a:lnTo>
                  <a:lnTo>
                    <a:pt x="5719" y="8862"/>
                  </a:lnTo>
                  <a:close/>
                  <a:moveTo>
                    <a:pt x="12158" y="6668"/>
                  </a:moveTo>
                  <a:lnTo>
                    <a:pt x="12152" y="6568"/>
                  </a:lnTo>
                  <a:lnTo>
                    <a:pt x="12136" y="6470"/>
                  </a:lnTo>
                  <a:lnTo>
                    <a:pt x="12109" y="6376"/>
                  </a:lnTo>
                  <a:lnTo>
                    <a:pt x="12073" y="6284"/>
                  </a:lnTo>
                  <a:lnTo>
                    <a:pt x="12027" y="6196"/>
                  </a:lnTo>
                  <a:lnTo>
                    <a:pt x="11973" y="6110"/>
                  </a:lnTo>
                  <a:lnTo>
                    <a:pt x="11911" y="6027"/>
                  </a:lnTo>
                  <a:lnTo>
                    <a:pt x="11840" y="5947"/>
                  </a:lnTo>
                  <a:lnTo>
                    <a:pt x="11763" y="5871"/>
                  </a:lnTo>
                  <a:lnTo>
                    <a:pt x="11681" y="5796"/>
                  </a:lnTo>
                  <a:lnTo>
                    <a:pt x="11590" y="5724"/>
                  </a:lnTo>
                  <a:lnTo>
                    <a:pt x="11495" y="5656"/>
                  </a:lnTo>
                  <a:lnTo>
                    <a:pt x="11395" y="5590"/>
                  </a:lnTo>
                  <a:lnTo>
                    <a:pt x="11291" y="5526"/>
                  </a:lnTo>
                  <a:lnTo>
                    <a:pt x="11184" y="5466"/>
                  </a:lnTo>
                  <a:lnTo>
                    <a:pt x="11071" y="5408"/>
                  </a:lnTo>
                  <a:lnTo>
                    <a:pt x="10957" y="5352"/>
                  </a:lnTo>
                  <a:lnTo>
                    <a:pt x="10841" y="5299"/>
                  </a:lnTo>
                  <a:lnTo>
                    <a:pt x="10723" y="5248"/>
                  </a:lnTo>
                  <a:lnTo>
                    <a:pt x="10604" y="5200"/>
                  </a:lnTo>
                  <a:lnTo>
                    <a:pt x="10484" y="5155"/>
                  </a:lnTo>
                  <a:lnTo>
                    <a:pt x="10363" y="5112"/>
                  </a:lnTo>
                  <a:lnTo>
                    <a:pt x="10244" y="5071"/>
                  </a:lnTo>
                  <a:lnTo>
                    <a:pt x="10126" y="5032"/>
                  </a:lnTo>
                  <a:lnTo>
                    <a:pt x="10008" y="4996"/>
                  </a:lnTo>
                  <a:lnTo>
                    <a:pt x="9893" y="4963"/>
                  </a:lnTo>
                  <a:lnTo>
                    <a:pt x="9781" y="4931"/>
                  </a:lnTo>
                  <a:lnTo>
                    <a:pt x="9671" y="4902"/>
                  </a:lnTo>
                  <a:lnTo>
                    <a:pt x="9565" y="4875"/>
                  </a:lnTo>
                  <a:lnTo>
                    <a:pt x="9464" y="4850"/>
                  </a:lnTo>
                  <a:lnTo>
                    <a:pt x="9367" y="4827"/>
                  </a:lnTo>
                  <a:lnTo>
                    <a:pt x="9276" y="4805"/>
                  </a:lnTo>
                  <a:lnTo>
                    <a:pt x="9363" y="4585"/>
                  </a:lnTo>
                  <a:lnTo>
                    <a:pt x="9451" y="4365"/>
                  </a:lnTo>
                  <a:lnTo>
                    <a:pt x="9538" y="4148"/>
                  </a:lnTo>
                  <a:lnTo>
                    <a:pt x="9626" y="3933"/>
                  </a:lnTo>
                  <a:lnTo>
                    <a:pt x="9801" y="3514"/>
                  </a:lnTo>
                  <a:lnTo>
                    <a:pt x="9972" y="3109"/>
                  </a:lnTo>
                  <a:lnTo>
                    <a:pt x="10137" y="2719"/>
                  </a:lnTo>
                  <a:lnTo>
                    <a:pt x="10292" y="2349"/>
                  </a:lnTo>
                  <a:lnTo>
                    <a:pt x="10365" y="2171"/>
                  </a:lnTo>
                  <a:lnTo>
                    <a:pt x="10435" y="1998"/>
                  </a:lnTo>
                  <a:lnTo>
                    <a:pt x="10503" y="1831"/>
                  </a:lnTo>
                  <a:lnTo>
                    <a:pt x="10566" y="1671"/>
                  </a:lnTo>
                  <a:lnTo>
                    <a:pt x="10624" y="1516"/>
                  </a:lnTo>
                  <a:lnTo>
                    <a:pt x="10679" y="1368"/>
                  </a:lnTo>
                  <a:lnTo>
                    <a:pt x="10729" y="1227"/>
                  </a:lnTo>
                  <a:lnTo>
                    <a:pt x="10773" y="1092"/>
                  </a:lnTo>
                  <a:lnTo>
                    <a:pt x="10811" y="965"/>
                  </a:lnTo>
                  <a:lnTo>
                    <a:pt x="10845" y="845"/>
                  </a:lnTo>
                  <a:lnTo>
                    <a:pt x="10872" y="733"/>
                  </a:lnTo>
                  <a:lnTo>
                    <a:pt x="10893" y="630"/>
                  </a:lnTo>
                  <a:lnTo>
                    <a:pt x="10908" y="534"/>
                  </a:lnTo>
                  <a:lnTo>
                    <a:pt x="10915" y="447"/>
                  </a:lnTo>
                  <a:lnTo>
                    <a:pt x="10914" y="369"/>
                  </a:lnTo>
                  <a:lnTo>
                    <a:pt x="10906" y="300"/>
                  </a:lnTo>
                  <a:lnTo>
                    <a:pt x="10890" y="241"/>
                  </a:lnTo>
                  <a:lnTo>
                    <a:pt x="10866" y="191"/>
                  </a:lnTo>
                  <a:lnTo>
                    <a:pt x="10833" y="151"/>
                  </a:lnTo>
                  <a:lnTo>
                    <a:pt x="10791" y="121"/>
                  </a:lnTo>
                  <a:lnTo>
                    <a:pt x="10685" y="74"/>
                  </a:lnTo>
                  <a:lnTo>
                    <a:pt x="10567" y="38"/>
                  </a:lnTo>
                  <a:lnTo>
                    <a:pt x="10438" y="14"/>
                  </a:lnTo>
                  <a:lnTo>
                    <a:pt x="10299" y="1"/>
                  </a:lnTo>
                  <a:lnTo>
                    <a:pt x="10150" y="0"/>
                  </a:lnTo>
                  <a:lnTo>
                    <a:pt x="9992" y="9"/>
                  </a:lnTo>
                  <a:lnTo>
                    <a:pt x="9825" y="29"/>
                  </a:lnTo>
                  <a:lnTo>
                    <a:pt x="9651" y="60"/>
                  </a:lnTo>
                  <a:lnTo>
                    <a:pt x="9469" y="101"/>
                  </a:lnTo>
                  <a:lnTo>
                    <a:pt x="9281" y="154"/>
                  </a:lnTo>
                  <a:lnTo>
                    <a:pt x="9088" y="215"/>
                  </a:lnTo>
                  <a:lnTo>
                    <a:pt x="8888" y="286"/>
                  </a:lnTo>
                  <a:lnTo>
                    <a:pt x="8685" y="367"/>
                  </a:lnTo>
                  <a:lnTo>
                    <a:pt x="8478" y="459"/>
                  </a:lnTo>
                  <a:lnTo>
                    <a:pt x="8267" y="559"/>
                  </a:lnTo>
                  <a:lnTo>
                    <a:pt x="8054" y="669"/>
                  </a:lnTo>
                  <a:lnTo>
                    <a:pt x="7839" y="788"/>
                  </a:lnTo>
                  <a:lnTo>
                    <a:pt x="7623" y="916"/>
                  </a:lnTo>
                  <a:lnTo>
                    <a:pt x="7405" y="1052"/>
                  </a:lnTo>
                  <a:lnTo>
                    <a:pt x="7189" y="1197"/>
                  </a:lnTo>
                  <a:lnTo>
                    <a:pt x="6972" y="1350"/>
                  </a:lnTo>
                  <a:lnTo>
                    <a:pt x="6758" y="1512"/>
                  </a:lnTo>
                  <a:lnTo>
                    <a:pt x="6544" y="1682"/>
                  </a:lnTo>
                  <a:lnTo>
                    <a:pt x="6334" y="1859"/>
                  </a:lnTo>
                  <a:lnTo>
                    <a:pt x="6127" y="2044"/>
                  </a:lnTo>
                  <a:lnTo>
                    <a:pt x="5924" y="2237"/>
                  </a:lnTo>
                  <a:lnTo>
                    <a:pt x="5725" y="2437"/>
                  </a:lnTo>
                  <a:lnTo>
                    <a:pt x="5532" y="2644"/>
                  </a:lnTo>
                  <a:lnTo>
                    <a:pt x="5345" y="2858"/>
                  </a:lnTo>
                  <a:lnTo>
                    <a:pt x="5163" y="3078"/>
                  </a:lnTo>
                  <a:lnTo>
                    <a:pt x="4989" y="3306"/>
                  </a:lnTo>
                  <a:lnTo>
                    <a:pt x="4824" y="3540"/>
                  </a:lnTo>
                  <a:lnTo>
                    <a:pt x="4605" y="3518"/>
                  </a:lnTo>
                  <a:lnTo>
                    <a:pt x="4389" y="3505"/>
                  </a:lnTo>
                  <a:lnTo>
                    <a:pt x="4174" y="3499"/>
                  </a:lnTo>
                  <a:lnTo>
                    <a:pt x="3964" y="3500"/>
                  </a:lnTo>
                  <a:lnTo>
                    <a:pt x="3756" y="3508"/>
                  </a:lnTo>
                  <a:lnTo>
                    <a:pt x="3552" y="3524"/>
                  </a:lnTo>
                  <a:lnTo>
                    <a:pt x="3352" y="3545"/>
                  </a:lnTo>
                  <a:lnTo>
                    <a:pt x="3156" y="3572"/>
                  </a:lnTo>
                  <a:lnTo>
                    <a:pt x="2965" y="3605"/>
                  </a:lnTo>
                  <a:lnTo>
                    <a:pt x="2778" y="3642"/>
                  </a:lnTo>
                  <a:lnTo>
                    <a:pt x="2597" y="3684"/>
                  </a:lnTo>
                  <a:lnTo>
                    <a:pt x="2421" y="3730"/>
                  </a:lnTo>
                  <a:lnTo>
                    <a:pt x="2250" y="3779"/>
                  </a:lnTo>
                  <a:lnTo>
                    <a:pt x="2086" y="3833"/>
                  </a:lnTo>
                  <a:lnTo>
                    <a:pt x="1927" y="3888"/>
                  </a:lnTo>
                  <a:lnTo>
                    <a:pt x="1775" y="3946"/>
                  </a:lnTo>
                  <a:lnTo>
                    <a:pt x="1631" y="4006"/>
                  </a:lnTo>
                  <a:lnTo>
                    <a:pt x="1493" y="4067"/>
                  </a:lnTo>
                  <a:lnTo>
                    <a:pt x="1364" y="4130"/>
                  </a:lnTo>
                  <a:lnTo>
                    <a:pt x="1241" y="4193"/>
                  </a:lnTo>
                  <a:lnTo>
                    <a:pt x="1127" y="4257"/>
                  </a:lnTo>
                  <a:lnTo>
                    <a:pt x="1021" y="4320"/>
                  </a:lnTo>
                  <a:lnTo>
                    <a:pt x="924" y="4384"/>
                  </a:lnTo>
                  <a:lnTo>
                    <a:pt x="836" y="4446"/>
                  </a:lnTo>
                  <a:lnTo>
                    <a:pt x="757" y="4506"/>
                  </a:lnTo>
                  <a:lnTo>
                    <a:pt x="687" y="4565"/>
                  </a:lnTo>
                  <a:lnTo>
                    <a:pt x="627" y="4622"/>
                  </a:lnTo>
                  <a:lnTo>
                    <a:pt x="579" y="4676"/>
                  </a:lnTo>
                  <a:lnTo>
                    <a:pt x="539" y="4726"/>
                  </a:lnTo>
                  <a:lnTo>
                    <a:pt x="511" y="4773"/>
                  </a:lnTo>
                  <a:lnTo>
                    <a:pt x="494" y="4816"/>
                  </a:lnTo>
                  <a:lnTo>
                    <a:pt x="488" y="4856"/>
                  </a:lnTo>
                  <a:lnTo>
                    <a:pt x="491" y="4918"/>
                  </a:lnTo>
                  <a:lnTo>
                    <a:pt x="499" y="4978"/>
                  </a:lnTo>
                  <a:lnTo>
                    <a:pt x="513" y="5036"/>
                  </a:lnTo>
                  <a:lnTo>
                    <a:pt x="531" y="5094"/>
                  </a:lnTo>
                  <a:lnTo>
                    <a:pt x="555" y="5149"/>
                  </a:lnTo>
                  <a:lnTo>
                    <a:pt x="583" y="5202"/>
                  </a:lnTo>
                  <a:lnTo>
                    <a:pt x="616" y="5254"/>
                  </a:lnTo>
                  <a:lnTo>
                    <a:pt x="653" y="5305"/>
                  </a:lnTo>
                  <a:lnTo>
                    <a:pt x="694" y="5355"/>
                  </a:lnTo>
                  <a:lnTo>
                    <a:pt x="740" y="5403"/>
                  </a:lnTo>
                  <a:lnTo>
                    <a:pt x="788" y="5450"/>
                  </a:lnTo>
                  <a:lnTo>
                    <a:pt x="841" y="5496"/>
                  </a:lnTo>
                  <a:lnTo>
                    <a:pt x="896" y="5541"/>
                  </a:lnTo>
                  <a:lnTo>
                    <a:pt x="956" y="5586"/>
                  </a:lnTo>
                  <a:lnTo>
                    <a:pt x="1018" y="5629"/>
                  </a:lnTo>
                  <a:lnTo>
                    <a:pt x="1082" y="5671"/>
                  </a:lnTo>
                  <a:lnTo>
                    <a:pt x="1150" y="5713"/>
                  </a:lnTo>
                  <a:lnTo>
                    <a:pt x="1220" y="5754"/>
                  </a:lnTo>
                  <a:lnTo>
                    <a:pt x="1292" y="5795"/>
                  </a:lnTo>
                  <a:lnTo>
                    <a:pt x="1366" y="5836"/>
                  </a:lnTo>
                  <a:lnTo>
                    <a:pt x="1442" y="5876"/>
                  </a:lnTo>
                  <a:lnTo>
                    <a:pt x="1520" y="5916"/>
                  </a:lnTo>
                  <a:lnTo>
                    <a:pt x="1598" y="5955"/>
                  </a:lnTo>
                  <a:lnTo>
                    <a:pt x="1678" y="5995"/>
                  </a:lnTo>
                  <a:lnTo>
                    <a:pt x="1842" y="6074"/>
                  </a:lnTo>
                  <a:lnTo>
                    <a:pt x="2009" y="6154"/>
                  </a:lnTo>
                  <a:lnTo>
                    <a:pt x="2176" y="6234"/>
                  </a:lnTo>
                  <a:lnTo>
                    <a:pt x="2344" y="6317"/>
                  </a:lnTo>
                  <a:lnTo>
                    <a:pt x="2231" y="6396"/>
                  </a:lnTo>
                  <a:lnTo>
                    <a:pt x="2116" y="6476"/>
                  </a:lnTo>
                  <a:lnTo>
                    <a:pt x="2002" y="6560"/>
                  </a:lnTo>
                  <a:lnTo>
                    <a:pt x="1888" y="6646"/>
                  </a:lnTo>
                  <a:lnTo>
                    <a:pt x="1830" y="6690"/>
                  </a:lnTo>
                  <a:lnTo>
                    <a:pt x="1773" y="6734"/>
                  </a:lnTo>
                  <a:lnTo>
                    <a:pt x="1716" y="6779"/>
                  </a:lnTo>
                  <a:lnTo>
                    <a:pt x="1659" y="6825"/>
                  </a:lnTo>
                  <a:lnTo>
                    <a:pt x="1602" y="6872"/>
                  </a:lnTo>
                  <a:lnTo>
                    <a:pt x="1547" y="6918"/>
                  </a:lnTo>
                  <a:lnTo>
                    <a:pt x="1491" y="6966"/>
                  </a:lnTo>
                  <a:lnTo>
                    <a:pt x="1436" y="7013"/>
                  </a:lnTo>
                  <a:lnTo>
                    <a:pt x="1381" y="7063"/>
                  </a:lnTo>
                  <a:lnTo>
                    <a:pt x="1326" y="7111"/>
                  </a:lnTo>
                  <a:lnTo>
                    <a:pt x="1272" y="7161"/>
                  </a:lnTo>
                  <a:lnTo>
                    <a:pt x="1218" y="7211"/>
                  </a:lnTo>
                  <a:lnTo>
                    <a:pt x="1165" y="7261"/>
                  </a:lnTo>
                  <a:lnTo>
                    <a:pt x="1114" y="7313"/>
                  </a:lnTo>
                  <a:lnTo>
                    <a:pt x="1062" y="7365"/>
                  </a:lnTo>
                  <a:lnTo>
                    <a:pt x="1012" y="7417"/>
                  </a:lnTo>
                  <a:lnTo>
                    <a:pt x="961" y="7470"/>
                  </a:lnTo>
                  <a:lnTo>
                    <a:pt x="913" y="7523"/>
                  </a:lnTo>
                  <a:lnTo>
                    <a:pt x="864" y="7577"/>
                  </a:lnTo>
                  <a:lnTo>
                    <a:pt x="816" y="7631"/>
                  </a:lnTo>
                  <a:lnTo>
                    <a:pt x="770" y="7686"/>
                  </a:lnTo>
                  <a:lnTo>
                    <a:pt x="724" y="7741"/>
                  </a:lnTo>
                  <a:lnTo>
                    <a:pt x="681" y="7798"/>
                  </a:lnTo>
                  <a:lnTo>
                    <a:pt x="637" y="7854"/>
                  </a:lnTo>
                  <a:lnTo>
                    <a:pt x="528" y="8008"/>
                  </a:lnTo>
                  <a:lnTo>
                    <a:pt x="431" y="8166"/>
                  </a:lnTo>
                  <a:lnTo>
                    <a:pt x="345" y="8329"/>
                  </a:lnTo>
                  <a:lnTo>
                    <a:pt x="269" y="8493"/>
                  </a:lnTo>
                  <a:lnTo>
                    <a:pt x="204" y="8660"/>
                  </a:lnTo>
                  <a:lnTo>
                    <a:pt x="150" y="8829"/>
                  </a:lnTo>
                  <a:lnTo>
                    <a:pt x="104" y="8998"/>
                  </a:lnTo>
                  <a:lnTo>
                    <a:pt x="68" y="9169"/>
                  </a:lnTo>
                  <a:lnTo>
                    <a:pt x="39" y="9340"/>
                  </a:lnTo>
                  <a:lnTo>
                    <a:pt x="19" y="9509"/>
                  </a:lnTo>
                  <a:lnTo>
                    <a:pt x="6" y="9679"/>
                  </a:lnTo>
                  <a:lnTo>
                    <a:pt x="0" y="9847"/>
                  </a:lnTo>
                  <a:lnTo>
                    <a:pt x="0" y="10013"/>
                  </a:lnTo>
                  <a:lnTo>
                    <a:pt x="6" y="10176"/>
                  </a:lnTo>
                  <a:lnTo>
                    <a:pt x="18" y="10337"/>
                  </a:lnTo>
                  <a:lnTo>
                    <a:pt x="34" y="10493"/>
                  </a:lnTo>
                  <a:lnTo>
                    <a:pt x="56" y="10645"/>
                  </a:lnTo>
                  <a:lnTo>
                    <a:pt x="80" y="10794"/>
                  </a:lnTo>
                  <a:lnTo>
                    <a:pt x="108" y="10936"/>
                  </a:lnTo>
                  <a:lnTo>
                    <a:pt x="140" y="11073"/>
                  </a:lnTo>
                  <a:lnTo>
                    <a:pt x="173" y="11203"/>
                  </a:lnTo>
                  <a:lnTo>
                    <a:pt x="209" y="11327"/>
                  </a:lnTo>
                  <a:lnTo>
                    <a:pt x="246" y="11443"/>
                  </a:lnTo>
                  <a:lnTo>
                    <a:pt x="284" y="11552"/>
                  </a:lnTo>
                  <a:lnTo>
                    <a:pt x="323" y="11652"/>
                  </a:lnTo>
                  <a:lnTo>
                    <a:pt x="361" y="11743"/>
                  </a:lnTo>
                  <a:lnTo>
                    <a:pt x="399" y="11824"/>
                  </a:lnTo>
                  <a:lnTo>
                    <a:pt x="435" y="11896"/>
                  </a:lnTo>
                  <a:lnTo>
                    <a:pt x="470" y="11956"/>
                  </a:lnTo>
                  <a:lnTo>
                    <a:pt x="504" y="12007"/>
                  </a:lnTo>
                  <a:lnTo>
                    <a:pt x="535" y="12045"/>
                  </a:lnTo>
                  <a:lnTo>
                    <a:pt x="562" y="12071"/>
                  </a:lnTo>
                  <a:lnTo>
                    <a:pt x="628" y="12112"/>
                  </a:lnTo>
                  <a:lnTo>
                    <a:pt x="697" y="12137"/>
                  </a:lnTo>
                  <a:lnTo>
                    <a:pt x="768" y="12148"/>
                  </a:lnTo>
                  <a:lnTo>
                    <a:pt x="842" y="12144"/>
                  </a:lnTo>
                  <a:lnTo>
                    <a:pt x="918" y="12128"/>
                  </a:lnTo>
                  <a:lnTo>
                    <a:pt x="996" y="12100"/>
                  </a:lnTo>
                  <a:lnTo>
                    <a:pt x="1077" y="12060"/>
                  </a:lnTo>
                  <a:lnTo>
                    <a:pt x="1160" y="12010"/>
                  </a:lnTo>
                  <a:lnTo>
                    <a:pt x="1246" y="11949"/>
                  </a:lnTo>
                  <a:lnTo>
                    <a:pt x="1334" y="11880"/>
                  </a:lnTo>
                  <a:lnTo>
                    <a:pt x="1424" y="11803"/>
                  </a:lnTo>
                  <a:lnTo>
                    <a:pt x="1516" y="11718"/>
                  </a:lnTo>
                  <a:lnTo>
                    <a:pt x="1612" y="11628"/>
                  </a:lnTo>
                  <a:lnTo>
                    <a:pt x="1708" y="11532"/>
                  </a:lnTo>
                  <a:lnTo>
                    <a:pt x="1807" y="11431"/>
                  </a:lnTo>
                  <a:lnTo>
                    <a:pt x="1908" y="11327"/>
                  </a:lnTo>
                  <a:lnTo>
                    <a:pt x="2011" y="11218"/>
                  </a:lnTo>
                  <a:lnTo>
                    <a:pt x="2116" y="11109"/>
                  </a:lnTo>
                  <a:lnTo>
                    <a:pt x="2224" y="10998"/>
                  </a:lnTo>
                  <a:lnTo>
                    <a:pt x="2334" y="10886"/>
                  </a:lnTo>
                  <a:lnTo>
                    <a:pt x="2445" y="10775"/>
                  </a:lnTo>
                  <a:lnTo>
                    <a:pt x="2558" y="10664"/>
                  </a:lnTo>
                  <a:lnTo>
                    <a:pt x="2674" y="10556"/>
                  </a:lnTo>
                  <a:lnTo>
                    <a:pt x="2790" y="10449"/>
                  </a:lnTo>
                  <a:lnTo>
                    <a:pt x="2910" y="10348"/>
                  </a:lnTo>
                  <a:lnTo>
                    <a:pt x="3031" y="10250"/>
                  </a:lnTo>
                  <a:lnTo>
                    <a:pt x="3153" y="10158"/>
                  </a:lnTo>
                  <a:lnTo>
                    <a:pt x="3278" y="10072"/>
                  </a:lnTo>
                  <a:lnTo>
                    <a:pt x="3404" y="9993"/>
                  </a:lnTo>
                  <a:lnTo>
                    <a:pt x="3533" y="9922"/>
                  </a:lnTo>
                  <a:lnTo>
                    <a:pt x="3662" y="9860"/>
                  </a:lnTo>
                  <a:lnTo>
                    <a:pt x="3794" y="9807"/>
                  </a:lnTo>
                  <a:lnTo>
                    <a:pt x="3827" y="9997"/>
                  </a:lnTo>
                  <a:lnTo>
                    <a:pt x="3863" y="10186"/>
                  </a:lnTo>
                  <a:lnTo>
                    <a:pt x="3902" y="10373"/>
                  </a:lnTo>
                  <a:lnTo>
                    <a:pt x="3941" y="10556"/>
                  </a:lnTo>
                  <a:lnTo>
                    <a:pt x="3984" y="10736"/>
                  </a:lnTo>
                  <a:lnTo>
                    <a:pt x="4026" y="10912"/>
                  </a:lnTo>
                  <a:lnTo>
                    <a:pt x="4071" y="11086"/>
                  </a:lnTo>
                  <a:lnTo>
                    <a:pt x="4115" y="11256"/>
                  </a:lnTo>
                  <a:lnTo>
                    <a:pt x="4162" y="11420"/>
                  </a:lnTo>
                  <a:lnTo>
                    <a:pt x="4208" y="11582"/>
                  </a:lnTo>
                  <a:lnTo>
                    <a:pt x="4256" y="11738"/>
                  </a:lnTo>
                  <a:lnTo>
                    <a:pt x="4304" y="11890"/>
                  </a:lnTo>
                  <a:lnTo>
                    <a:pt x="4352" y="12038"/>
                  </a:lnTo>
                  <a:lnTo>
                    <a:pt x="4400" y="12180"/>
                  </a:lnTo>
                  <a:lnTo>
                    <a:pt x="4448" y="12317"/>
                  </a:lnTo>
                  <a:lnTo>
                    <a:pt x="4496" y="12448"/>
                  </a:lnTo>
                  <a:lnTo>
                    <a:pt x="4542" y="12575"/>
                  </a:lnTo>
                  <a:lnTo>
                    <a:pt x="4589" y="12694"/>
                  </a:lnTo>
                  <a:lnTo>
                    <a:pt x="4634" y="12809"/>
                  </a:lnTo>
                  <a:lnTo>
                    <a:pt x="4679" y="12916"/>
                  </a:lnTo>
                  <a:lnTo>
                    <a:pt x="4722" y="13017"/>
                  </a:lnTo>
                  <a:lnTo>
                    <a:pt x="4765" y="13111"/>
                  </a:lnTo>
                  <a:lnTo>
                    <a:pt x="4805" y="13198"/>
                  </a:lnTo>
                  <a:lnTo>
                    <a:pt x="4845" y="13279"/>
                  </a:lnTo>
                  <a:lnTo>
                    <a:pt x="4881" y="13352"/>
                  </a:lnTo>
                  <a:lnTo>
                    <a:pt x="4917" y="13417"/>
                  </a:lnTo>
                  <a:lnTo>
                    <a:pt x="4949" y="13475"/>
                  </a:lnTo>
                  <a:lnTo>
                    <a:pt x="4979" y="13524"/>
                  </a:lnTo>
                  <a:lnTo>
                    <a:pt x="5008" y="13565"/>
                  </a:lnTo>
                  <a:lnTo>
                    <a:pt x="5033" y="13598"/>
                  </a:lnTo>
                  <a:lnTo>
                    <a:pt x="5055" y="13622"/>
                  </a:lnTo>
                  <a:lnTo>
                    <a:pt x="5073" y="13637"/>
                  </a:lnTo>
                  <a:lnTo>
                    <a:pt x="5089" y="13646"/>
                  </a:lnTo>
                  <a:lnTo>
                    <a:pt x="5105" y="13655"/>
                  </a:lnTo>
                  <a:lnTo>
                    <a:pt x="5120" y="13663"/>
                  </a:lnTo>
                  <a:lnTo>
                    <a:pt x="5136" y="13671"/>
                  </a:lnTo>
                  <a:lnTo>
                    <a:pt x="5168" y="13685"/>
                  </a:lnTo>
                  <a:lnTo>
                    <a:pt x="5201" y="13698"/>
                  </a:lnTo>
                  <a:lnTo>
                    <a:pt x="5234" y="13708"/>
                  </a:lnTo>
                  <a:lnTo>
                    <a:pt x="5269" y="13719"/>
                  </a:lnTo>
                  <a:lnTo>
                    <a:pt x="5303" y="13726"/>
                  </a:lnTo>
                  <a:lnTo>
                    <a:pt x="5338" y="13732"/>
                  </a:lnTo>
                  <a:lnTo>
                    <a:pt x="5375" y="13736"/>
                  </a:lnTo>
                  <a:lnTo>
                    <a:pt x="5411" y="13739"/>
                  </a:lnTo>
                  <a:lnTo>
                    <a:pt x="5448" y="13741"/>
                  </a:lnTo>
                  <a:lnTo>
                    <a:pt x="5485" y="13741"/>
                  </a:lnTo>
                  <a:lnTo>
                    <a:pt x="5524" y="13740"/>
                  </a:lnTo>
                  <a:lnTo>
                    <a:pt x="5561" y="13737"/>
                  </a:lnTo>
                  <a:lnTo>
                    <a:pt x="5599" y="13733"/>
                  </a:lnTo>
                  <a:lnTo>
                    <a:pt x="5638" y="13728"/>
                  </a:lnTo>
                  <a:lnTo>
                    <a:pt x="5631" y="13829"/>
                  </a:lnTo>
                  <a:lnTo>
                    <a:pt x="5623" y="13954"/>
                  </a:lnTo>
                  <a:lnTo>
                    <a:pt x="5614" y="14102"/>
                  </a:lnTo>
                  <a:lnTo>
                    <a:pt x="5605" y="14267"/>
                  </a:lnTo>
                  <a:lnTo>
                    <a:pt x="5595" y="14443"/>
                  </a:lnTo>
                  <a:lnTo>
                    <a:pt x="5586" y="14629"/>
                  </a:lnTo>
                  <a:lnTo>
                    <a:pt x="5579" y="14819"/>
                  </a:lnTo>
                  <a:lnTo>
                    <a:pt x="5573" y="15010"/>
                  </a:lnTo>
                  <a:lnTo>
                    <a:pt x="5571" y="15103"/>
                  </a:lnTo>
                  <a:lnTo>
                    <a:pt x="5570" y="15195"/>
                  </a:lnTo>
                  <a:lnTo>
                    <a:pt x="5569" y="15286"/>
                  </a:lnTo>
                  <a:lnTo>
                    <a:pt x="5569" y="15373"/>
                  </a:lnTo>
                  <a:lnTo>
                    <a:pt x="5569" y="15458"/>
                  </a:lnTo>
                  <a:lnTo>
                    <a:pt x="5571" y="15538"/>
                  </a:lnTo>
                  <a:lnTo>
                    <a:pt x="5573" y="15614"/>
                  </a:lnTo>
                  <a:lnTo>
                    <a:pt x="5576" y="15686"/>
                  </a:lnTo>
                  <a:lnTo>
                    <a:pt x="5581" y="15753"/>
                  </a:lnTo>
                  <a:lnTo>
                    <a:pt x="5586" y="15814"/>
                  </a:lnTo>
                  <a:lnTo>
                    <a:pt x="5593" y="15868"/>
                  </a:lnTo>
                  <a:lnTo>
                    <a:pt x="5602" y="15915"/>
                  </a:lnTo>
                  <a:lnTo>
                    <a:pt x="5611" y="15956"/>
                  </a:lnTo>
                  <a:lnTo>
                    <a:pt x="5621" y="15989"/>
                  </a:lnTo>
                  <a:lnTo>
                    <a:pt x="5633" y="16013"/>
                  </a:lnTo>
                  <a:lnTo>
                    <a:pt x="5646" y="16027"/>
                  </a:lnTo>
                  <a:lnTo>
                    <a:pt x="5664" y="16039"/>
                  </a:lnTo>
                  <a:lnTo>
                    <a:pt x="5684" y="16048"/>
                  </a:lnTo>
                  <a:lnTo>
                    <a:pt x="5709" y="16055"/>
                  </a:lnTo>
                  <a:lnTo>
                    <a:pt x="5736" y="16060"/>
                  </a:lnTo>
                  <a:lnTo>
                    <a:pt x="5765" y="16063"/>
                  </a:lnTo>
                  <a:lnTo>
                    <a:pt x="5797" y="16064"/>
                  </a:lnTo>
                  <a:lnTo>
                    <a:pt x="5830" y="16063"/>
                  </a:lnTo>
                  <a:lnTo>
                    <a:pt x="5866" y="16060"/>
                  </a:lnTo>
                  <a:lnTo>
                    <a:pt x="5903" y="16056"/>
                  </a:lnTo>
                  <a:lnTo>
                    <a:pt x="5941" y="16050"/>
                  </a:lnTo>
                  <a:lnTo>
                    <a:pt x="5982" y="16042"/>
                  </a:lnTo>
                  <a:lnTo>
                    <a:pt x="6022" y="16033"/>
                  </a:lnTo>
                  <a:lnTo>
                    <a:pt x="6065" y="16023"/>
                  </a:lnTo>
                  <a:lnTo>
                    <a:pt x="6107" y="16011"/>
                  </a:lnTo>
                  <a:lnTo>
                    <a:pt x="6150" y="15998"/>
                  </a:lnTo>
                  <a:lnTo>
                    <a:pt x="6193" y="15984"/>
                  </a:lnTo>
                  <a:lnTo>
                    <a:pt x="6236" y="15968"/>
                  </a:lnTo>
                  <a:lnTo>
                    <a:pt x="6278" y="15952"/>
                  </a:lnTo>
                  <a:lnTo>
                    <a:pt x="6321" y="15934"/>
                  </a:lnTo>
                  <a:lnTo>
                    <a:pt x="6363" y="15916"/>
                  </a:lnTo>
                  <a:lnTo>
                    <a:pt x="6404" y="15897"/>
                  </a:lnTo>
                  <a:lnTo>
                    <a:pt x="6444" y="15877"/>
                  </a:lnTo>
                  <a:lnTo>
                    <a:pt x="6483" y="15857"/>
                  </a:lnTo>
                  <a:lnTo>
                    <a:pt x="6520" y="15837"/>
                  </a:lnTo>
                  <a:lnTo>
                    <a:pt x="6555" y="15816"/>
                  </a:lnTo>
                  <a:lnTo>
                    <a:pt x="6589" y="15794"/>
                  </a:lnTo>
                  <a:lnTo>
                    <a:pt x="6620" y="15772"/>
                  </a:lnTo>
                  <a:lnTo>
                    <a:pt x="6650" y="15750"/>
                  </a:lnTo>
                  <a:lnTo>
                    <a:pt x="6677" y="15728"/>
                  </a:lnTo>
                  <a:lnTo>
                    <a:pt x="6700" y="15706"/>
                  </a:lnTo>
                  <a:lnTo>
                    <a:pt x="6721" y="15683"/>
                  </a:lnTo>
                  <a:lnTo>
                    <a:pt x="6740" y="15660"/>
                  </a:lnTo>
                  <a:lnTo>
                    <a:pt x="6752" y="15639"/>
                  </a:lnTo>
                  <a:lnTo>
                    <a:pt x="6761" y="15611"/>
                  </a:lnTo>
                  <a:lnTo>
                    <a:pt x="6768" y="15575"/>
                  </a:lnTo>
                  <a:lnTo>
                    <a:pt x="6772" y="15534"/>
                  </a:lnTo>
                  <a:lnTo>
                    <a:pt x="6775" y="15487"/>
                  </a:lnTo>
                  <a:lnTo>
                    <a:pt x="6775" y="15433"/>
                  </a:lnTo>
                  <a:lnTo>
                    <a:pt x="6773" y="15376"/>
                  </a:lnTo>
                  <a:lnTo>
                    <a:pt x="6770" y="15314"/>
                  </a:lnTo>
                  <a:lnTo>
                    <a:pt x="6765" y="15247"/>
                  </a:lnTo>
                  <a:lnTo>
                    <a:pt x="6758" y="15176"/>
                  </a:lnTo>
                  <a:lnTo>
                    <a:pt x="6750" y="15102"/>
                  </a:lnTo>
                  <a:lnTo>
                    <a:pt x="6740" y="15025"/>
                  </a:lnTo>
                  <a:lnTo>
                    <a:pt x="6728" y="14945"/>
                  </a:lnTo>
                  <a:lnTo>
                    <a:pt x="6716" y="14863"/>
                  </a:lnTo>
                  <a:lnTo>
                    <a:pt x="6704" y="14780"/>
                  </a:lnTo>
                  <a:lnTo>
                    <a:pt x="6690" y="14694"/>
                  </a:lnTo>
                  <a:lnTo>
                    <a:pt x="6660" y="14521"/>
                  </a:lnTo>
                  <a:lnTo>
                    <a:pt x="6627" y="14346"/>
                  </a:lnTo>
                  <a:lnTo>
                    <a:pt x="6594" y="14174"/>
                  </a:lnTo>
                  <a:lnTo>
                    <a:pt x="6560" y="14008"/>
                  </a:lnTo>
                  <a:lnTo>
                    <a:pt x="6526" y="13849"/>
                  </a:lnTo>
                  <a:lnTo>
                    <a:pt x="6495" y="13702"/>
                  </a:lnTo>
                  <a:lnTo>
                    <a:pt x="6465" y="13570"/>
                  </a:lnTo>
                  <a:lnTo>
                    <a:pt x="6440" y="13456"/>
                  </a:lnTo>
                  <a:lnTo>
                    <a:pt x="6496" y="13427"/>
                  </a:lnTo>
                  <a:lnTo>
                    <a:pt x="6549" y="13398"/>
                  </a:lnTo>
                  <a:lnTo>
                    <a:pt x="6601" y="13370"/>
                  </a:lnTo>
                  <a:lnTo>
                    <a:pt x="6650" y="13342"/>
                  </a:lnTo>
                  <a:lnTo>
                    <a:pt x="6739" y="13290"/>
                  </a:lnTo>
                  <a:lnTo>
                    <a:pt x="6815" y="13243"/>
                  </a:lnTo>
                  <a:lnTo>
                    <a:pt x="6877" y="13202"/>
                  </a:lnTo>
                  <a:lnTo>
                    <a:pt x="6924" y="13172"/>
                  </a:lnTo>
                  <a:lnTo>
                    <a:pt x="6953" y="13152"/>
                  </a:lnTo>
                  <a:lnTo>
                    <a:pt x="6963" y="13145"/>
                  </a:lnTo>
                  <a:lnTo>
                    <a:pt x="6965" y="13135"/>
                  </a:lnTo>
                  <a:lnTo>
                    <a:pt x="6972" y="13106"/>
                  </a:lnTo>
                  <a:lnTo>
                    <a:pt x="6982" y="13058"/>
                  </a:lnTo>
                  <a:lnTo>
                    <a:pt x="6998" y="12991"/>
                  </a:lnTo>
                  <a:lnTo>
                    <a:pt x="7018" y="12905"/>
                  </a:lnTo>
                  <a:lnTo>
                    <a:pt x="7041" y="12802"/>
                  </a:lnTo>
                  <a:lnTo>
                    <a:pt x="7069" y="12681"/>
                  </a:lnTo>
                  <a:lnTo>
                    <a:pt x="7102" y="12543"/>
                  </a:lnTo>
                  <a:lnTo>
                    <a:pt x="7138" y="12387"/>
                  </a:lnTo>
                  <a:lnTo>
                    <a:pt x="7180" y="12215"/>
                  </a:lnTo>
                  <a:lnTo>
                    <a:pt x="7224" y="12028"/>
                  </a:lnTo>
                  <a:lnTo>
                    <a:pt x="7274" y="11824"/>
                  </a:lnTo>
                  <a:lnTo>
                    <a:pt x="7327" y="11604"/>
                  </a:lnTo>
                  <a:lnTo>
                    <a:pt x="7385" y="11369"/>
                  </a:lnTo>
                  <a:lnTo>
                    <a:pt x="7447" y="11120"/>
                  </a:lnTo>
                  <a:lnTo>
                    <a:pt x="7514" y="10856"/>
                  </a:lnTo>
                  <a:lnTo>
                    <a:pt x="7537" y="10960"/>
                  </a:lnTo>
                  <a:lnTo>
                    <a:pt x="7561" y="11068"/>
                  </a:lnTo>
                  <a:lnTo>
                    <a:pt x="7587" y="11178"/>
                  </a:lnTo>
                  <a:lnTo>
                    <a:pt x="7616" y="11292"/>
                  </a:lnTo>
                  <a:lnTo>
                    <a:pt x="7645" y="11408"/>
                  </a:lnTo>
                  <a:lnTo>
                    <a:pt x="7676" y="11526"/>
                  </a:lnTo>
                  <a:lnTo>
                    <a:pt x="7709" y="11645"/>
                  </a:lnTo>
                  <a:lnTo>
                    <a:pt x="7743" y="11766"/>
                  </a:lnTo>
                  <a:lnTo>
                    <a:pt x="7779" y="11887"/>
                  </a:lnTo>
                  <a:lnTo>
                    <a:pt x="7816" y="12009"/>
                  </a:lnTo>
                  <a:lnTo>
                    <a:pt x="7855" y="12130"/>
                  </a:lnTo>
                  <a:lnTo>
                    <a:pt x="7895" y="12251"/>
                  </a:lnTo>
                  <a:lnTo>
                    <a:pt x="7937" y="12371"/>
                  </a:lnTo>
                  <a:lnTo>
                    <a:pt x="7981" y="12490"/>
                  </a:lnTo>
                  <a:lnTo>
                    <a:pt x="8025" y="12606"/>
                  </a:lnTo>
                  <a:lnTo>
                    <a:pt x="8072" y="12721"/>
                  </a:lnTo>
                  <a:lnTo>
                    <a:pt x="8121" y="12833"/>
                  </a:lnTo>
                  <a:lnTo>
                    <a:pt x="8169" y="12942"/>
                  </a:lnTo>
                  <a:lnTo>
                    <a:pt x="8221" y="13048"/>
                  </a:lnTo>
                  <a:lnTo>
                    <a:pt x="8273" y="13150"/>
                  </a:lnTo>
                  <a:lnTo>
                    <a:pt x="8328" y="13248"/>
                  </a:lnTo>
                  <a:lnTo>
                    <a:pt x="8384" y="13340"/>
                  </a:lnTo>
                  <a:lnTo>
                    <a:pt x="8441" y="13428"/>
                  </a:lnTo>
                  <a:lnTo>
                    <a:pt x="8500" y="13511"/>
                  </a:lnTo>
                  <a:lnTo>
                    <a:pt x="8560" y="13587"/>
                  </a:lnTo>
                  <a:lnTo>
                    <a:pt x="8622" y="13657"/>
                  </a:lnTo>
                  <a:lnTo>
                    <a:pt x="8685" y="13721"/>
                  </a:lnTo>
                  <a:lnTo>
                    <a:pt x="8751" y="13778"/>
                  </a:lnTo>
                  <a:lnTo>
                    <a:pt x="8818" y="13826"/>
                  </a:lnTo>
                  <a:lnTo>
                    <a:pt x="8885" y="13867"/>
                  </a:lnTo>
                  <a:lnTo>
                    <a:pt x="8955" y="13900"/>
                  </a:lnTo>
                  <a:lnTo>
                    <a:pt x="9026" y="13923"/>
                  </a:lnTo>
                  <a:lnTo>
                    <a:pt x="9132" y="13943"/>
                  </a:lnTo>
                  <a:lnTo>
                    <a:pt x="9238" y="13947"/>
                  </a:lnTo>
                  <a:lnTo>
                    <a:pt x="9347" y="13935"/>
                  </a:lnTo>
                  <a:lnTo>
                    <a:pt x="9455" y="13910"/>
                  </a:lnTo>
                  <a:lnTo>
                    <a:pt x="9563" y="13870"/>
                  </a:lnTo>
                  <a:lnTo>
                    <a:pt x="9672" y="13818"/>
                  </a:lnTo>
                  <a:lnTo>
                    <a:pt x="9781" y="13753"/>
                  </a:lnTo>
                  <a:lnTo>
                    <a:pt x="9888" y="13675"/>
                  </a:lnTo>
                  <a:lnTo>
                    <a:pt x="9995" y="13587"/>
                  </a:lnTo>
                  <a:lnTo>
                    <a:pt x="10101" y="13488"/>
                  </a:lnTo>
                  <a:lnTo>
                    <a:pt x="10206" y="13379"/>
                  </a:lnTo>
                  <a:lnTo>
                    <a:pt x="10308" y="13262"/>
                  </a:lnTo>
                  <a:lnTo>
                    <a:pt x="10408" y="13135"/>
                  </a:lnTo>
                  <a:lnTo>
                    <a:pt x="10506" y="13001"/>
                  </a:lnTo>
                  <a:lnTo>
                    <a:pt x="10601" y="12860"/>
                  </a:lnTo>
                  <a:lnTo>
                    <a:pt x="10694" y="12711"/>
                  </a:lnTo>
                  <a:lnTo>
                    <a:pt x="10783" y="12558"/>
                  </a:lnTo>
                  <a:lnTo>
                    <a:pt x="10868" y="12399"/>
                  </a:lnTo>
                  <a:lnTo>
                    <a:pt x="10950" y="12236"/>
                  </a:lnTo>
                  <a:lnTo>
                    <a:pt x="11028" y="12068"/>
                  </a:lnTo>
                  <a:lnTo>
                    <a:pt x="11101" y="11897"/>
                  </a:lnTo>
                  <a:lnTo>
                    <a:pt x="11170" y="11724"/>
                  </a:lnTo>
                  <a:lnTo>
                    <a:pt x="11232" y="11549"/>
                  </a:lnTo>
                  <a:lnTo>
                    <a:pt x="11290" y="11373"/>
                  </a:lnTo>
                  <a:lnTo>
                    <a:pt x="11343" y="11195"/>
                  </a:lnTo>
                  <a:lnTo>
                    <a:pt x="11389" y="11019"/>
                  </a:lnTo>
                  <a:lnTo>
                    <a:pt x="11429" y="10843"/>
                  </a:lnTo>
                  <a:lnTo>
                    <a:pt x="11462" y="10668"/>
                  </a:lnTo>
                  <a:lnTo>
                    <a:pt x="11488" y="10495"/>
                  </a:lnTo>
                  <a:lnTo>
                    <a:pt x="11509" y="10326"/>
                  </a:lnTo>
                  <a:lnTo>
                    <a:pt x="11520" y="10159"/>
                  </a:lnTo>
                  <a:lnTo>
                    <a:pt x="11524" y="9997"/>
                  </a:lnTo>
                  <a:lnTo>
                    <a:pt x="11523" y="9904"/>
                  </a:lnTo>
                  <a:lnTo>
                    <a:pt x="11519" y="9811"/>
                  </a:lnTo>
                  <a:lnTo>
                    <a:pt x="11511" y="9718"/>
                  </a:lnTo>
                  <a:lnTo>
                    <a:pt x="11500" y="9626"/>
                  </a:lnTo>
                  <a:lnTo>
                    <a:pt x="11486" y="9535"/>
                  </a:lnTo>
                  <a:lnTo>
                    <a:pt x="11470" y="9444"/>
                  </a:lnTo>
                  <a:lnTo>
                    <a:pt x="11452" y="9354"/>
                  </a:lnTo>
                  <a:lnTo>
                    <a:pt x="11431" y="9263"/>
                  </a:lnTo>
                  <a:lnTo>
                    <a:pt x="11406" y="9174"/>
                  </a:lnTo>
                  <a:lnTo>
                    <a:pt x="11380" y="9086"/>
                  </a:lnTo>
                  <a:lnTo>
                    <a:pt x="11351" y="8998"/>
                  </a:lnTo>
                  <a:lnTo>
                    <a:pt x="11320" y="8911"/>
                  </a:lnTo>
                  <a:lnTo>
                    <a:pt x="11287" y="8825"/>
                  </a:lnTo>
                  <a:lnTo>
                    <a:pt x="11252" y="8738"/>
                  </a:lnTo>
                  <a:lnTo>
                    <a:pt x="11214" y="8653"/>
                  </a:lnTo>
                  <a:lnTo>
                    <a:pt x="11175" y="8569"/>
                  </a:lnTo>
                  <a:lnTo>
                    <a:pt x="11133" y="8485"/>
                  </a:lnTo>
                  <a:lnTo>
                    <a:pt x="11091" y="8402"/>
                  </a:lnTo>
                  <a:lnTo>
                    <a:pt x="11046" y="8321"/>
                  </a:lnTo>
                  <a:lnTo>
                    <a:pt x="11000" y="8239"/>
                  </a:lnTo>
                  <a:lnTo>
                    <a:pt x="10952" y="8159"/>
                  </a:lnTo>
                  <a:lnTo>
                    <a:pt x="10903" y="8080"/>
                  </a:lnTo>
                  <a:lnTo>
                    <a:pt x="10852" y="8000"/>
                  </a:lnTo>
                  <a:lnTo>
                    <a:pt x="10800" y="7923"/>
                  </a:lnTo>
                  <a:lnTo>
                    <a:pt x="10747" y="7846"/>
                  </a:lnTo>
                  <a:lnTo>
                    <a:pt x="10693" y="7770"/>
                  </a:lnTo>
                  <a:lnTo>
                    <a:pt x="10637" y="7695"/>
                  </a:lnTo>
                  <a:lnTo>
                    <a:pt x="10582" y="7622"/>
                  </a:lnTo>
                  <a:lnTo>
                    <a:pt x="10524" y="7549"/>
                  </a:lnTo>
                  <a:lnTo>
                    <a:pt x="10467" y="7476"/>
                  </a:lnTo>
                  <a:lnTo>
                    <a:pt x="10408" y="7406"/>
                  </a:lnTo>
                  <a:lnTo>
                    <a:pt x="10349" y="7336"/>
                  </a:lnTo>
                  <a:lnTo>
                    <a:pt x="10439" y="7312"/>
                  </a:lnTo>
                  <a:lnTo>
                    <a:pt x="10528" y="7287"/>
                  </a:lnTo>
                  <a:lnTo>
                    <a:pt x="10617" y="7266"/>
                  </a:lnTo>
                  <a:lnTo>
                    <a:pt x="10704" y="7246"/>
                  </a:lnTo>
                  <a:lnTo>
                    <a:pt x="10790" y="7227"/>
                  </a:lnTo>
                  <a:lnTo>
                    <a:pt x="10874" y="7209"/>
                  </a:lnTo>
                  <a:lnTo>
                    <a:pt x="10958" y="7192"/>
                  </a:lnTo>
                  <a:lnTo>
                    <a:pt x="11039" y="7176"/>
                  </a:lnTo>
                  <a:lnTo>
                    <a:pt x="11197" y="7146"/>
                  </a:lnTo>
                  <a:lnTo>
                    <a:pt x="11346" y="7117"/>
                  </a:lnTo>
                  <a:lnTo>
                    <a:pt x="11417" y="7104"/>
                  </a:lnTo>
                  <a:lnTo>
                    <a:pt x="11486" y="7090"/>
                  </a:lnTo>
                  <a:lnTo>
                    <a:pt x="11552" y="7076"/>
                  </a:lnTo>
                  <a:lnTo>
                    <a:pt x="11616" y="7061"/>
                  </a:lnTo>
                  <a:lnTo>
                    <a:pt x="11676" y="7046"/>
                  </a:lnTo>
                  <a:lnTo>
                    <a:pt x="11734" y="7030"/>
                  </a:lnTo>
                  <a:lnTo>
                    <a:pt x="11789" y="7013"/>
                  </a:lnTo>
                  <a:lnTo>
                    <a:pt x="11840" y="6996"/>
                  </a:lnTo>
                  <a:lnTo>
                    <a:pt x="11889" y="6978"/>
                  </a:lnTo>
                  <a:lnTo>
                    <a:pt x="11933" y="6959"/>
                  </a:lnTo>
                  <a:lnTo>
                    <a:pt x="11974" y="6938"/>
                  </a:lnTo>
                  <a:lnTo>
                    <a:pt x="12011" y="6916"/>
                  </a:lnTo>
                  <a:lnTo>
                    <a:pt x="12045" y="6892"/>
                  </a:lnTo>
                  <a:lnTo>
                    <a:pt x="12074" y="6867"/>
                  </a:lnTo>
                  <a:lnTo>
                    <a:pt x="12099" y="6840"/>
                  </a:lnTo>
                  <a:lnTo>
                    <a:pt x="12120" y="6810"/>
                  </a:lnTo>
                  <a:lnTo>
                    <a:pt x="12137" y="6778"/>
                  </a:lnTo>
                  <a:lnTo>
                    <a:pt x="12148" y="6744"/>
                  </a:lnTo>
                  <a:lnTo>
                    <a:pt x="12156" y="6707"/>
                  </a:lnTo>
                  <a:lnTo>
                    <a:pt x="12158" y="6668"/>
                  </a:lnTo>
                  <a:close/>
                </a:path>
              </a:pathLst>
            </a:custGeom>
            <a:solidFill>
              <a:schemeClr val="accent6"/>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0" name="Freeform 277"/>
            <p:cNvSpPr>
              <a:spLocks noEditPoints="1"/>
            </p:cNvSpPr>
            <p:nvPr/>
          </p:nvSpPr>
          <p:spPr bwMode="auto">
            <a:xfrm>
              <a:off x="4387451" y="2342030"/>
              <a:ext cx="381000" cy="406400"/>
            </a:xfrm>
            <a:custGeom>
              <a:avLst/>
              <a:gdLst>
                <a:gd name="T0" fmla="*/ 7109 w 15120"/>
                <a:gd name="T1" fmla="*/ 2656 h 16128"/>
                <a:gd name="T2" fmla="*/ 2936 w 15120"/>
                <a:gd name="T3" fmla="*/ 5126 h 16128"/>
                <a:gd name="T4" fmla="*/ 7017 w 15120"/>
                <a:gd name="T5" fmla="*/ 3095 h 16128"/>
                <a:gd name="T6" fmla="*/ 4532 w 15120"/>
                <a:gd name="T7" fmla="*/ 1018 h 16128"/>
                <a:gd name="T8" fmla="*/ 4603 w 15120"/>
                <a:gd name="T9" fmla="*/ 1198 h 16128"/>
                <a:gd name="T10" fmla="*/ 4642 w 15120"/>
                <a:gd name="T11" fmla="*/ 1383 h 16128"/>
                <a:gd name="T12" fmla="*/ 4651 w 15120"/>
                <a:gd name="T13" fmla="*/ 1569 h 16128"/>
                <a:gd name="T14" fmla="*/ 4632 w 15120"/>
                <a:gd name="T15" fmla="*/ 1756 h 16128"/>
                <a:gd name="T16" fmla="*/ 4585 w 15120"/>
                <a:gd name="T17" fmla="*/ 1939 h 16128"/>
                <a:gd name="T18" fmla="*/ 4512 w 15120"/>
                <a:gd name="T19" fmla="*/ 2116 h 16128"/>
                <a:gd name="T20" fmla="*/ 4413 w 15120"/>
                <a:gd name="T21" fmla="*/ 2284 h 16128"/>
                <a:gd name="T22" fmla="*/ 4290 w 15120"/>
                <a:gd name="T23" fmla="*/ 2439 h 16128"/>
                <a:gd name="T24" fmla="*/ 4144 w 15120"/>
                <a:gd name="T25" fmla="*/ 2579 h 16128"/>
                <a:gd name="T26" fmla="*/ 3976 w 15120"/>
                <a:gd name="T27" fmla="*/ 2702 h 16128"/>
                <a:gd name="T28" fmla="*/ 3786 w 15120"/>
                <a:gd name="T29" fmla="*/ 2803 h 16128"/>
                <a:gd name="T30" fmla="*/ 3589 w 15120"/>
                <a:gd name="T31" fmla="*/ 2876 h 16128"/>
                <a:gd name="T32" fmla="*/ 3389 w 15120"/>
                <a:gd name="T33" fmla="*/ 2920 h 16128"/>
                <a:gd name="T34" fmla="*/ 3190 w 15120"/>
                <a:gd name="T35" fmla="*/ 2936 h 16128"/>
                <a:gd name="T36" fmla="*/ 2993 w 15120"/>
                <a:gd name="T37" fmla="*/ 2925 h 16128"/>
                <a:gd name="T38" fmla="*/ 2804 w 15120"/>
                <a:gd name="T39" fmla="*/ 2888 h 16128"/>
                <a:gd name="T40" fmla="*/ 2624 w 15120"/>
                <a:gd name="T41" fmla="*/ 2825 h 16128"/>
                <a:gd name="T42" fmla="*/ 2458 w 15120"/>
                <a:gd name="T43" fmla="*/ 2738 h 16128"/>
                <a:gd name="T44" fmla="*/ 2306 w 15120"/>
                <a:gd name="T45" fmla="*/ 2626 h 16128"/>
                <a:gd name="T46" fmla="*/ 2174 w 15120"/>
                <a:gd name="T47" fmla="*/ 2492 h 16128"/>
                <a:gd name="T48" fmla="*/ 2065 w 15120"/>
                <a:gd name="T49" fmla="*/ 2336 h 16128"/>
                <a:gd name="T50" fmla="*/ 6413 w 15120"/>
                <a:gd name="T51" fmla="*/ 16128 h 16128"/>
                <a:gd name="T52" fmla="*/ 9401 w 15120"/>
                <a:gd name="T53" fmla="*/ 14426 h 16128"/>
                <a:gd name="T54" fmla="*/ 9321 w 15120"/>
                <a:gd name="T55" fmla="*/ 14214 h 16128"/>
                <a:gd name="T56" fmla="*/ 9276 w 15120"/>
                <a:gd name="T57" fmla="*/ 13995 h 16128"/>
                <a:gd name="T58" fmla="*/ 9267 w 15120"/>
                <a:gd name="T59" fmla="*/ 13772 h 16128"/>
                <a:gd name="T60" fmla="*/ 9292 w 15120"/>
                <a:gd name="T61" fmla="*/ 13550 h 16128"/>
                <a:gd name="T62" fmla="*/ 9351 w 15120"/>
                <a:gd name="T63" fmla="*/ 13331 h 16128"/>
                <a:gd name="T64" fmla="*/ 9442 w 15120"/>
                <a:gd name="T65" fmla="*/ 13120 h 16128"/>
                <a:gd name="T66" fmla="*/ 9562 w 15120"/>
                <a:gd name="T67" fmla="*/ 12920 h 16128"/>
                <a:gd name="T68" fmla="*/ 9712 w 15120"/>
                <a:gd name="T69" fmla="*/ 12734 h 16128"/>
                <a:gd name="T70" fmla="*/ 9889 w 15120"/>
                <a:gd name="T71" fmla="*/ 12567 h 16128"/>
                <a:gd name="T72" fmla="*/ 10094 w 15120"/>
                <a:gd name="T73" fmla="*/ 12422 h 16128"/>
                <a:gd name="T74" fmla="*/ 10321 w 15120"/>
                <a:gd name="T75" fmla="*/ 12304 h 16128"/>
                <a:gd name="T76" fmla="*/ 10554 w 15120"/>
                <a:gd name="T77" fmla="*/ 12221 h 16128"/>
                <a:gd name="T78" fmla="*/ 10790 w 15120"/>
                <a:gd name="T79" fmla="*/ 12173 h 16128"/>
                <a:gd name="T80" fmla="*/ 11026 w 15120"/>
                <a:gd name="T81" fmla="*/ 12156 h 16128"/>
                <a:gd name="T82" fmla="*/ 11258 w 15120"/>
                <a:gd name="T83" fmla="*/ 12173 h 16128"/>
                <a:gd name="T84" fmla="*/ 11481 w 15120"/>
                <a:gd name="T85" fmla="*/ 12221 h 16128"/>
                <a:gd name="T86" fmla="*/ 11693 w 15120"/>
                <a:gd name="T87" fmla="*/ 12299 h 16128"/>
                <a:gd name="T88" fmla="*/ 11888 w 15120"/>
                <a:gd name="T89" fmla="*/ 12406 h 16128"/>
                <a:gd name="T90" fmla="*/ 12065 w 15120"/>
                <a:gd name="T91" fmla="*/ 12543 h 16128"/>
                <a:gd name="T92" fmla="*/ 12218 w 15120"/>
                <a:gd name="T93" fmla="*/ 12707 h 16128"/>
                <a:gd name="T94" fmla="*/ 12345 w 15120"/>
                <a:gd name="T95" fmla="*/ 12897 h 16128"/>
                <a:gd name="T96" fmla="*/ 6552 w 15120"/>
                <a:gd name="T97" fmla="*/ 0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120" h="16128">
                  <a:moveTo>
                    <a:pt x="6523" y="12459"/>
                  </a:moveTo>
                  <a:lnTo>
                    <a:pt x="2452" y="4974"/>
                  </a:lnTo>
                  <a:lnTo>
                    <a:pt x="7109" y="2656"/>
                  </a:lnTo>
                  <a:lnTo>
                    <a:pt x="11946" y="9551"/>
                  </a:lnTo>
                  <a:lnTo>
                    <a:pt x="6523" y="12459"/>
                  </a:lnTo>
                  <a:close/>
                  <a:moveTo>
                    <a:pt x="2936" y="5126"/>
                  </a:moveTo>
                  <a:lnTo>
                    <a:pt x="6610" y="11864"/>
                  </a:lnTo>
                  <a:lnTo>
                    <a:pt x="11377" y="9319"/>
                  </a:lnTo>
                  <a:lnTo>
                    <a:pt x="7017" y="3095"/>
                  </a:lnTo>
                  <a:lnTo>
                    <a:pt x="2936" y="5126"/>
                  </a:lnTo>
                  <a:close/>
                  <a:moveTo>
                    <a:pt x="6552" y="0"/>
                  </a:moveTo>
                  <a:lnTo>
                    <a:pt x="4532" y="1018"/>
                  </a:lnTo>
                  <a:lnTo>
                    <a:pt x="4559" y="1078"/>
                  </a:lnTo>
                  <a:lnTo>
                    <a:pt x="4583" y="1137"/>
                  </a:lnTo>
                  <a:lnTo>
                    <a:pt x="4603" y="1198"/>
                  </a:lnTo>
                  <a:lnTo>
                    <a:pt x="4619" y="1259"/>
                  </a:lnTo>
                  <a:lnTo>
                    <a:pt x="4632" y="1320"/>
                  </a:lnTo>
                  <a:lnTo>
                    <a:pt x="4642" y="1383"/>
                  </a:lnTo>
                  <a:lnTo>
                    <a:pt x="4648" y="1444"/>
                  </a:lnTo>
                  <a:lnTo>
                    <a:pt x="4651" y="1507"/>
                  </a:lnTo>
                  <a:lnTo>
                    <a:pt x="4651" y="1569"/>
                  </a:lnTo>
                  <a:lnTo>
                    <a:pt x="4648" y="1632"/>
                  </a:lnTo>
                  <a:lnTo>
                    <a:pt x="4641" y="1694"/>
                  </a:lnTo>
                  <a:lnTo>
                    <a:pt x="4632" y="1756"/>
                  </a:lnTo>
                  <a:lnTo>
                    <a:pt x="4620" y="1817"/>
                  </a:lnTo>
                  <a:lnTo>
                    <a:pt x="4604" y="1879"/>
                  </a:lnTo>
                  <a:lnTo>
                    <a:pt x="4585" y="1939"/>
                  </a:lnTo>
                  <a:lnTo>
                    <a:pt x="4564" y="1999"/>
                  </a:lnTo>
                  <a:lnTo>
                    <a:pt x="4539" y="2058"/>
                  </a:lnTo>
                  <a:lnTo>
                    <a:pt x="4512" y="2116"/>
                  </a:lnTo>
                  <a:lnTo>
                    <a:pt x="4482" y="2173"/>
                  </a:lnTo>
                  <a:lnTo>
                    <a:pt x="4449" y="2230"/>
                  </a:lnTo>
                  <a:lnTo>
                    <a:pt x="4413" y="2284"/>
                  </a:lnTo>
                  <a:lnTo>
                    <a:pt x="4375" y="2338"/>
                  </a:lnTo>
                  <a:lnTo>
                    <a:pt x="4334" y="2389"/>
                  </a:lnTo>
                  <a:lnTo>
                    <a:pt x="4290" y="2439"/>
                  </a:lnTo>
                  <a:lnTo>
                    <a:pt x="4244" y="2488"/>
                  </a:lnTo>
                  <a:lnTo>
                    <a:pt x="4195" y="2535"/>
                  </a:lnTo>
                  <a:lnTo>
                    <a:pt x="4144" y="2579"/>
                  </a:lnTo>
                  <a:lnTo>
                    <a:pt x="4090" y="2623"/>
                  </a:lnTo>
                  <a:lnTo>
                    <a:pt x="4034" y="2663"/>
                  </a:lnTo>
                  <a:lnTo>
                    <a:pt x="3976" y="2702"/>
                  </a:lnTo>
                  <a:lnTo>
                    <a:pt x="3914" y="2739"/>
                  </a:lnTo>
                  <a:lnTo>
                    <a:pt x="3852" y="2772"/>
                  </a:lnTo>
                  <a:lnTo>
                    <a:pt x="3786" y="2803"/>
                  </a:lnTo>
                  <a:lnTo>
                    <a:pt x="3721" y="2830"/>
                  </a:lnTo>
                  <a:lnTo>
                    <a:pt x="3655" y="2856"/>
                  </a:lnTo>
                  <a:lnTo>
                    <a:pt x="3589" y="2876"/>
                  </a:lnTo>
                  <a:lnTo>
                    <a:pt x="3522" y="2894"/>
                  </a:lnTo>
                  <a:lnTo>
                    <a:pt x="3456" y="2909"/>
                  </a:lnTo>
                  <a:lnTo>
                    <a:pt x="3389" y="2920"/>
                  </a:lnTo>
                  <a:lnTo>
                    <a:pt x="3322" y="2929"/>
                  </a:lnTo>
                  <a:lnTo>
                    <a:pt x="3255" y="2934"/>
                  </a:lnTo>
                  <a:lnTo>
                    <a:pt x="3190" y="2936"/>
                  </a:lnTo>
                  <a:lnTo>
                    <a:pt x="3123" y="2936"/>
                  </a:lnTo>
                  <a:lnTo>
                    <a:pt x="3058" y="2932"/>
                  </a:lnTo>
                  <a:lnTo>
                    <a:pt x="2993" y="2925"/>
                  </a:lnTo>
                  <a:lnTo>
                    <a:pt x="2929" y="2916"/>
                  </a:lnTo>
                  <a:lnTo>
                    <a:pt x="2866" y="2903"/>
                  </a:lnTo>
                  <a:lnTo>
                    <a:pt x="2804" y="2888"/>
                  </a:lnTo>
                  <a:lnTo>
                    <a:pt x="2743" y="2870"/>
                  </a:lnTo>
                  <a:lnTo>
                    <a:pt x="2682" y="2849"/>
                  </a:lnTo>
                  <a:lnTo>
                    <a:pt x="2624" y="2825"/>
                  </a:lnTo>
                  <a:lnTo>
                    <a:pt x="2568" y="2799"/>
                  </a:lnTo>
                  <a:lnTo>
                    <a:pt x="2512" y="2770"/>
                  </a:lnTo>
                  <a:lnTo>
                    <a:pt x="2458" y="2738"/>
                  </a:lnTo>
                  <a:lnTo>
                    <a:pt x="2405" y="2703"/>
                  </a:lnTo>
                  <a:lnTo>
                    <a:pt x="2355" y="2666"/>
                  </a:lnTo>
                  <a:lnTo>
                    <a:pt x="2306" y="2626"/>
                  </a:lnTo>
                  <a:lnTo>
                    <a:pt x="2260" y="2585"/>
                  </a:lnTo>
                  <a:lnTo>
                    <a:pt x="2217" y="2539"/>
                  </a:lnTo>
                  <a:lnTo>
                    <a:pt x="2174" y="2492"/>
                  </a:lnTo>
                  <a:lnTo>
                    <a:pt x="2135" y="2442"/>
                  </a:lnTo>
                  <a:lnTo>
                    <a:pt x="2099" y="2390"/>
                  </a:lnTo>
                  <a:lnTo>
                    <a:pt x="2065" y="2336"/>
                  </a:lnTo>
                  <a:lnTo>
                    <a:pt x="2033" y="2278"/>
                  </a:lnTo>
                  <a:lnTo>
                    <a:pt x="0" y="3306"/>
                  </a:lnTo>
                  <a:lnTo>
                    <a:pt x="6413" y="16128"/>
                  </a:lnTo>
                  <a:lnTo>
                    <a:pt x="9442" y="14500"/>
                  </a:lnTo>
                  <a:lnTo>
                    <a:pt x="9437" y="14495"/>
                  </a:lnTo>
                  <a:lnTo>
                    <a:pt x="9401" y="14426"/>
                  </a:lnTo>
                  <a:lnTo>
                    <a:pt x="9370" y="14357"/>
                  </a:lnTo>
                  <a:lnTo>
                    <a:pt x="9343" y="14285"/>
                  </a:lnTo>
                  <a:lnTo>
                    <a:pt x="9321" y="14214"/>
                  </a:lnTo>
                  <a:lnTo>
                    <a:pt x="9301" y="14141"/>
                  </a:lnTo>
                  <a:lnTo>
                    <a:pt x="9286" y="14069"/>
                  </a:lnTo>
                  <a:lnTo>
                    <a:pt x="9276" y="13995"/>
                  </a:lnTo>
                  <a:lnTo>
                    <a:pt x="9269" y="13920"/>
                  </a:lnTo>
                  <a:lnTo>
                    <a:pt x="9266" y="13846"/>
                  </a:lnTo>
                  <a:lnTo>
                    <a:pt x="9267" y="13772"/>
                  </a:lnTo>
                  <a:lnTo>
                    <a:pt x="9272" y="13698"/>
                  </a:lnTo>
                  <a:lnTo>
                    <a:pt x="9280" y="13623"/>
                  </a:lnTo>
                  <a:lnTo>
                    <a:pt x="9292" y="13550"/>
                  </a:lnTo>
                  <a:lnTo>
                    <a:pt x="9308" y="13476"/>
                  </a:lnTo>
                  <a:lnTo>
                    <a:pt x="9328" y="13403"/>
                  </a:lnTo>
                  <a:lnTo>
                    <a:pt x="9351" y="13331"/>
                  </a:lnTo>
                  <a:lnTo>
                    <a:pt x="9378" y="13259"/>
                  </a:lnTo>
                  <a:lnTo>
                    <a:pt x="9408" y="13189"/>
                  </a:lnTo>
                  <a:lnTo>
                    <a:pt x="9442" y="13120"/>
                  </a:lnTo>
                  <a:lnTo>
                    <a:pt x="9478" y="13052"/>
                  </a:lnTo>
                  <a:lnTo>
                    <a:pt x="9518" y="12985"/>
                  </a:lnTo>
                  <a:lnTo>
                    <a:pt x="9562" y="12920"/>
                  </a:lnTo>
                  <a:lnTo>
                    <a:pt x="9609" y="12856"/>
                  </a:lnTo>
                  <a:lnTo>
                    <a:pt x="9658" y="12795"/>
                  </a:lnTo>
                  <a:lnTo>
                    <a:pt x="9712" y="12734"/>
                  </a:lnTo>
                  <a:lnTo>
                    <a:pt x="9768" y="12677"/>
                  </a:lnTo>
                  <a:lnTo>
                    <a:pt x="9828" y="12620"/>
                  </a:lnTo>
                  <a:lnTo>
                    <a:pt x="9889" y="12567"/>
                  </a:lnTo>
                  <a:lnTo>
                    <a:pt x="9955" y="12516"/>
                  </a:lnTo>
                  <a:lnTo>
                    <a:pt x="10023" y="12467"/>
                  </a:lnTo>
                  <a:lnTo>
                    <a:pt x="10094" y="12422"/>
                  </a:lnTo>
                  <a:lnTo>
                    <a:pt x="10168" y="12378"/>
                  </a:lnTo>
                  <a:lnTo>
                    <a:pt x="10244" y="12339"/>
                  </a:lnTo>
                  <a:lnTo>
                    <a:pt x="10321" y="12304"/>
                  </a:lnTo>
                  <a:lnTo>
                    <a:pt x="10397" y="12272"/>
                  </a:lnTo>
                  <a:lnTo>
                    <a:pt x="10476" y="12245"/>
                  </a:lnTo>
                  <a:lnTo>
                    <a:pt x="10554" y="12221"/>
                  </a:lnTo>
                  <a:lnTo>
                    <a:pt x="10633" y="12201"/>
                  </a:lnTo>
                  <a:lnTo>
                    <a:pt x="10712" y="12185"/>
                  </a:lnTo>
                  <a:lnTo>
                    <a:pt x="10790" y="12173"/>
                  </a:lnTo>
                  <a:lnTo>
                    <a:pt x="10870" y="12164"/>
                  </a:lnTo>
                  <a:lnTo>
                    <a:pt x="10949" y="12158"/>
                  </a:lnTo>
                  <a:lnTo>
                    <a:pt x="11026" y="12156"/>
                  </a:lnTo>
                  <a:lnTo>
                    <a:pt x="11104" y="12158"/>
                  </a:lnTo>
                  <a:lnTo>
                    <a:pt x="11181" y="12165"/>
                  </a:lnTo>
                  <a:lnTo>
                    <a:pt x="11258" y="12173"/>
                  </a:lnTo>
                  <a:lnTo>
                    <a:pt x="11334" y="12186"/>
                  </a:lnTo>
                  <a:lnTo>
                    <a:pt x="11408" y="12202"/>
                  </a:lnTo>
                  <a:lnTo>
                    <a:pt x="11481" y="12221"/>
                  </a:lnTo>
                  <a:lnTo>
                    <a:pt x="11553" y="12243"/>
                  </a:lnTo>
                  <a:lnTo>
                    <a:pt x="11623" y="12269"/>
                  </a:lnTo>
                  <a:lnTo>
                    <a:pt x="11693" y="12299"/>
                  </a:lnTo>
                  <a:lnTo>
                    <a:pt x="11759" y="12332"/>
                  </a:lnTo>
                  <a:lnTo>
                    <a:pt x="11825" y="12367"/>
                  </a:lnTo>
                  <a:lnTo>
                    <a:pt x="11888" y="12406"/>
                  </a:lnTo>
                  <a:lnTo>
                    <a:pt x="11950" y="12449"/>
                  </a:lnTo>
                  <a:lnTo>
                    <a:pt x="12008" y="12494"/>
                  </a:lnTo>
                  <a:lnTo>
                    <a:pt x="12065" y="12543"/>
                  </a:lnTo>
                  <a:lnTo>
                    <a:pt x="12118" y="12594"/>
                  </a:lnTo>
                  <a:lnTo>
                    <a:pt x="12169" y="12649"/>
                  </a:lnTo>
                  <a:lnTo>
                    <a:pt x="12218" y="12707"/>
                  </a:lnTo>
                  <a:lnTo>
                    <a:pt x="12263" y="12767"/>
                  </a:lnTo>
                  <a:lnTo>
                    <a:pt x="12305" y="12831"/>
                  </a:lnTo>
                  <a:lnTo>
                    <a:pt x="12345" y="12897"/>
                  </a:lnTo>
                  <a:lnTo>
                    <a:pt x="12359" y="12933"/>
                  </a:lnTo>
                  <a:lnTo>
                    <a:pt x="15120" y="11446"/>
                  </a:lnTo>
                  <a:lnTo>
                    <a:pt x="6552" y="0"/>
                  </a:ln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1" name="Freeform 445"/>
            <p:cNvSpPr>
              <a:spLocks/>
            </p:cNvSpPr>
            <p:nvPr/>
          </p:nvSpPr>
          <p:spPr bwMode="auto">
            <a:xfrm>
              <a:off x="5598301" y="2279509"/>
              <a:ext cx="406400" cy="331788"/>
            </a:xfrm>
            <a:custGeom>
              <a:avLst/>
              <a:gdLst>
                <a:gd name="T0" fmla="*/ 15282 w 16126"/>
                <a:gd name="T1" fmla="*/ 195 h 13163"/>
                <a:gd name="T2" fmla="*/ 12797 w 16126"/>
                <a:gd name="T3" fmla="*/ 1052 h 13163"/>
                <a:gd name="T4" fmla="*/ 9349 w 16126"/>
                <a:gd name="T5" fmla="*/ 2340 h 13163"/>
                <a:gd name="T6" fmla="*/ 5653 w 16126"/>
                <a:gd name="T7" fmla="*/ 3784 h 13163"/>
                <a:gd name="T8" fmla="*/ 2421 w 16126"/>
                <a:gd name="T9" fmla="*/ 5114 h 13163"/>
                <a:gd name="T10" fmla="*/ 369 w 16126"/>
                <a:gd name="T11" fmla="*/ 6058 h 13163"/>
                <a:gd name="T12" fmla="*/ 25 w 16126"/>
                <a:gd name="T13" fmla="*/ 6365 h 13163"/>
                <a:gd name="T14" fmla="*/ 240 w 16126"/>
                <a:gd name="T15" fmla="*/ 6528 h 13163"/>
                <a:gd name="T16" fmla="*/ 653 w 16126"/>
                <a:gd name="T17" fmla="*/ 6773 h 13163"/>
                <a:gd name="T18" fmla="*/ 1239 w 16126"/>
                <a:gd name="T19" fmla="*/ 7087 h 13163"/>
                <a:gd name="T20" fmla="*/ 2293 w 16126"/>
                <a:gd name="T21" fmla="*/ 7620 h 13163"/>
                <a:gd name="T22" fmla="*/ 3868 w 16126"/>
                <a:gd name="T23" fmla="*/ 8244 h 13163"/>
                <a:gd name="T24" fmla="*/ 7143 w 16126"/>
                <a:gd name="T25" fmla="*/ 6096 h 13163"/>
                <a:gd name="T26" fmla="*/ 9630 w 16126"/>
                <a:gd name="T27" fmla="*/ 4485 h 13163"/>
                <a:gd name="T28" fmla="*/ 12044 w 16126"/>
                <a:gd name="T29" fmla="*/ 2951 h 13163"/>
                <a:gd name="T30" fmla="*/ 13900 w 16126"/>
                <a:gd name="T31" fmla="*/ 1822 h 13163"/>
                <a:gd name="T32" fmla="*/ 14718 w 16126"/>
                <a:gd name="T33" fmla="*/ 1424 h 13163"/>
                <a:gd name="T34" fmla="*/ 14283 w 16126"/>
                <a:gd name="T35" fmla="*/ 2000 h 13163"/>
                <a:gd name="T36" fmla="*/ 12966 w 16126"/>
                <a:gd name="T37" fmla="*/ 3344 h 13163"/>
                <a:gd name="T38" fmla="*/ 11154 w 16126"/>
                <a:gd name="T39" fmla="*/ 5108 h 13163"/>
                <a:gd name="T40" fmla="*/ 7883 w 16126"/>
                <a:gd name="T41" fmla="*/ 8242 h 13163"/>
                <a:gd name="T42" fmla="*/ 6749 w 16126"/>
                <a:gd name="T43" fmla="*/ 9347 h 13163"/>
                <a:gd name="T44" fmla="*/ 6454 w 16126"/>
                <a:gd name="T45" fmla="*/ 9766 h 13163"/>
                <a:gd name="T46" fmla="*/ 6186 w 16126"/>
                <a:gd name="T47" fmla="*/ 10525 h 13163"/>
                <a:gd name="T48" fmla="*/ 5994 w 16126"/>
                <a:gd name="T49" fmla="*/ 11036 h 13163"/>
                <a:gd name="T50" fmla="*/ 5843 w 16126"/>
                <a:gd name="T51" fmla="*/ 11384 h 13163"/>
                <a:gd name="T52" fmla="*/ 5722 w 16126"/>
                <a:gd name="T53" fmla="*/ 11579 h 13163"/>
                <a:gd name="T54" fmla="*/ 5612 w 16126"/>
                <a:gd name="T55" fmla="*/ 11545 h 13163"/>
                <a:gd name="T56" fmla="*/ 5383 w 16126"/>
                <a:gd name="T57" fmla="*/ 11261 h 13163"/>
                <a:gd name="T58" fmla="*/ 5005 w 16126"/>
                <a:gd name="T59" fmla="*/ 10720 h 13163"/>
                <a:gd name="T60" fmla="*/ 4472 w 16126"/>
                <a:gd name="T61" fmla="*/ 9948 h 13163"/>
                <a:gd name="T62" fmla="*/ 4211 w 16126"/>
                <a:gd name="T63" fmla="*/ 9601 h 13163"/>
                <a:gd name="T64" fmla="*/ 4069 w 16126"/>
                <a:gd name="T65" fmla="*/ 9479 h 13163"/>
                <a:gd name="T66" fmla="*/ 4103 w 16126"/>
                <a:gd name="T67" fmla="*/ 9732 h 13163"/>
                <a:gd name="T68" fmla="*/ 4294 w 16126"/>
                <a:gd name="T69" fmla="*/ 10343 h 13163"/>
                <a:gd name="T70" fmla="*/ 4583 w 16126"/>
                <a:gd name="T71" fmla="*/ 11148 h 13163"/>
                <a:gd name="T72" fmla="*/ 4914 w 16126"/>
                <a:gd name="T73" fmla="*/ 11987 h 13163"/>
                <a:gd name="T74" fmla="*/ 5225 w 16126"/>
                <a:gd name="T75" fmla="*/ 12696 h 13163"/>
                <a:gd name="T76" fmla="*/ 5460 w 16126"/>
                <a:gd name="T77" fmla="*/ 13114 h 13163"/>
                <a:gd name="T78" fmla="*/ 5767 w 16126"/>
                <a:gd name="T79" fmla="*/ 12916 h 13163"/>
                <a:gd name="T80" fmla="*/ 6878 w 16126"/>
                <a:gd name="T81" fmla="*/ 11818 h 13163"/>
                <a:gd name="T82" fmla="*/ 7946 w 16126"/>
                <a:gd name="T83" fmla="*/ 10787 h 13163"/>
                <a:gd name="T84" fmla="*/ 8303 w 16126"/>
                <a:gd name="T85" fmla="*/ 10468 h 13163"/>
                <a:gd name="T86" fmla="*/ 8494 w 16126"/>
                <a:gd name="T87" fmla="*/ 10451 h 13163"/>
                <a:gd name="T88" fmla="*/ 9028 w 16126"/>
                <a:gd name="T89" fmla="*/ 10642 h 13163"/>
                <a:gd name="T90" fmla="*/ 9979 w 16126"/>
                <a:gd name="T91" fmla="*/ 11030 h 13163"/>
                <a:gd name="T92" fmla="*/ 11596 w 16126"/>
                <a:gd name="T93" fmla="*/ 11726 h 13163"/>
                <a:gd name="T94" fmla="*/ 12216 w 16126"/>
                <a:gd name="T95" fmla="*/ 11936 h 13163"/>
                <a:gd name="T96" fmla="*/ 12721 w 16126"/>
                <a:gd name="T97" fmla="*/ 10858 h 13163"/>
                <a:gd name="T98" fmla="*/ 13523 w 16126"/>
                <a:gd name="T99" fmla="*/ 8716 h 13163"/>
                <a:gd name="T100" fmla="*/ 14446 w 16126"/>
                <a:gd name="T101" fmla="*/ 6037 h 13163"/>
                <a:gd name="T102" fmla="*/ 15305 w 16126"/>
                <a:gd name="T103" fmla="*/ 3348 h 13163"/>
                <a:gd name="T104" fmla="*/ 15925 w 16126"/>
                <a:gd name="T105" fmla="*/ 1178 h 13163"/>
                <a:gd name="T106" fmla="*/ 16124 w 16126"/>
                <a:gd name="T107" fmla="*/ 55 h 13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26" h="13163">
                  <a:moveTo>
                    <a:pt x="16097" y="1"/>
                  </a:moveTo>
                  <a:lnTo>
                    <a:pt x="16014" y="0"/>
                  </a:lnTo>
                  <a:lnTo>
                    <a:pt x="15847" y="33"/>
                  </a:lnTo>
                  <a:lnTo>
                    <a:pt x="15601" y="99"/>
                  </a:lnTo>
                  <a:lnTo>
                    <a:pt x="15282" y="195"/>
                  </a:lnTo>
                  <a:lnTo>
                    <a:pt x="14896" y="319"/>
                  </a:lnTo>
                  <a:lnTo>
                    <a:pt x="14449" y="468"/>
                  </a:lnTo>
                  <a:lnTo>
                    <a:pt x="13947" y="642"/>
                  </a:lnTo>
                  <a:lnTo>
                    <a:pt x="13394" y="838"/>
                  </a:lnTo>
                  <a:lnTo>
                    <a:pt x="12797" y="1052"/>
                  </a:lnTo>
                  <a:lnTo>
                    <a:pt x="12162" y="1284"/>
                  </a:lnTo>
                  <a:lnTo>
                    <a:pt x="11493" y="1530"/>
                  </a:lnTo>
                  <a:lnTo>
                    <a:pt x="10799" y="1790"/>
                  </a:lnTo>
                  <a:lnTo>
                    <a:pt x="10082" y="2060"/>
                  </a:lnTo>
                  <a:lnTo>
                    <a:pt x="9349" y="2340"/>
                  </a:lnTo>
                  <a:lnTo>
                    <a:pt x="8607" y="2624"/>
                  </a:lnTo>
                  <a:lnTo>
                    <a:pt x="7860" y="2913"/>
                  </a:lnTo>
                  <a:lnTo>
                    <a:pt x="7115" y="3204"/>
                  </a:lnTo>
                  <a:lnTo>
                    <a:pt x="6378" y="3495"/>
                  </a:lnTo>
                  <a:lnTo>
                    <a:pt x="5653" y="3784"/>
                  </a:lnTo>
                  <a:lnTo>
                    <a:pt x="4946" y="4067"/>
                  </a:lnTo>
                  <a:lnTo>
                    <a:pt x="4265" y="4345"/>
                  </a:lnTo>
                  <a:lnTo>
                    <a:pt x="3613" y="4613"/>
                  </a:lnTo>
                  <a:lnTo>
                    <a:pt x="2997" y="4870"/>
                  </a:lnTo>
                  <a:lnTo>
                    <a:pt x="2421" y="5114"/>
                  </a:lnTo>
                  <a:lnTo>
                    <a:pt x="1894" y="5342"/>
                  </a:lnTo>
                  <a:lnTo>
                    <a:pt x="1419" y="5553"/>
                  </a:lnTo>
                  <a:lnTo>
                    <a:pt x="1003" y="5744"/>
                  </a:lnTo>
                  <a:lnTo>
                    <a:pt x="651" y="5912"/>
                  </a:lnTo>
                  <a:lnTo>
                    <a:pt x="369" y="6058"/>
                  </a:lnTo>
                  <a:lnTo>
                    <a:pt x="163" y="6176"/>
                  </a:lnTo>
                  <a:lnTo>
                    <a:pt x="38" y="6266"/>
                  </a:lnTo>
                  <a:lnTo>
                    <a:pt x="0" y="6325"/>
                  </a:lnTo>
                  <a:lnTo>
                    <a:pt x="8" y="6342"/>
                  </a:lnTo>
                  <a:lnTo>
                    <a:pt x="25" y="6365"/>
                  </a:lnTo>
                  <a:lnTo>
                    <a:pt x="50" y="6391"/>
                  </a:lnTo>
                  <a:lnTo>
                    <a:pt x="86" y="6419"/>
                  </a:lnTo>
                  <a:lnTo>
                    <a:pt x="129" y="6452"/>
                  </a:lnTo>
                  <a:lnTo>
                    <a:pt x="180" y="6489"/>
                  </a:lnTo>
                  <a:lnTo>
                    <a:pt x="240" y="6528"/>
                  </a:lnTo>
                  <a:lnTo>
                    <a:pt x="307" y="6571"/>
                  </a:lnTo>
                  <a:lnTo>
                    <a:pt x="383" y="6617"/>
                  </a:lnTo>
                  <a:lnTo>
                    <a:pt x="466" y="6666"/>
                  </a:lnTo>
                  <a:lnTo>
                    <a:pt x="556" y="6718"/>
                  </a:lnTo>
                  <a:lnTo>
                    <a:pt x="653" y="6773"/>
                  </a:lnTo>
                  <a:lnTo>
                    <a:pt x="758" y="6831"/>
                  </a:lnTo>
                  <a:lnTo>
                    <a:pt x="869" y="6891"/>
                  </a:lnTo>
                  <a:lnTo>
                    <a:pt x="986" y="6954"/>
                  </a:lnTo>
                  <a:lnTo>
                    <a:pt x="1109" y="7020"/>
                  </a:lnTo>
                  <a:lnTo>
                    <a:pt x="1239" y="7087"/>
                  </a:lnTo>
                  <a:lnTo>
                    <a:pt x="1374" y="7157"/>
                  </a:lnTo>
                  <a:lnTo>
                    <a:pt x="1514" y="7229"/>
                  </a:lnTo>
                  <a:lnTo>
                    <a:pt x="1660" y="7304"/>
                  </a:lnTo>
                  <a:lnTo>
                    <a:pt x="1968" y="7459"/>
                  </a:lnTo>
                  <a:lnTo>
                    <a:pt x="2293" y="7620"/>
                  </a:lnTo>
                  <a:lnTo>
                    <a:pt x="2636" y="7788"/>
                  </a:lnTo>
                  <a:lnTo>
                    <a:pt x="2994" y="7962"/>
                  </a:lnTo>
                  <a:lnTo>
                    <a:pt x="3365" y="8141"/>
                  </a:lnTo>
                  <a:lnTo>
                    <a:pt x="3748" y="8324"/>
                  </a:lnTo>
                  <a:lnTo>
                    <a:pt x="3868" y="8244"/>
                  </a:lnTo>
                  <a:lnTo>
                    <a:pt x="4207" y="8020"/>
                  </a:lnTo>
                  <a:lnTo>
                    <a:pt x="4736" y="7673"/>
                  </a:lnTo>
                  <a:lnTo>
                    <a:pt x="5421" y="7221"/>
                  </a:lnTo>
                  <a:lnTo>
                    <a:pt x="6233" y="6690"/>
                  </a:lnTo>
                  <a:lnTo>
                    <a:pt x="7143" y="6096"/>
                  </a:lnTo>
                  <a:lnTo>
                    <a:pt x="7622" y="5783"/>
                  </a:lnTo>
                  <a:lnTo>
                    <a:pt x="8115" y="5463"/>
                  </a:lnTo>
                  <a:lnTo>
                    <a:pt x="8617" y="5138"/>
                  </a:lnTo>
                  <a:lnTo>
                    <a:pt x="9123" y="4811"/>
                  </a:lnTo>
                  <a:lnTo>
                    <a:pt x="9630" y="4485"/>
                  </a:lnTo>
                  <a:lnTo>
                    <a:pt x="10134" y="4161"/>
                  </a:lnTo>
                  <a:lnTo>
                    <a:pt x="10632" y="3843"/>
                  </a:lnTo>
                  <a:lnTo>
                    <a:pt x="11118" y="3535"/>
                  </a:lnTo>
                  <a:lnTo>
                    <a:pt x="11590" y="3236"/>
                  </a:lnTo>
                  <a:lnTo>
                    <a:pt x="12044" y="2951"/>
                  </a:lnTo>
                  <a:lnTo>
                    <a:pt x="12475" y="2682"/>
                  </a:lnTo>
                  <a:lnTo>
                    <a:pt x="12880" y="2432"/>
                  </a:lnTo>
                  <a:lnTo>
                    <a:pt x="13255" y="2203"/>
                  </a:lnTo>
                  <a:lnTo>
                    <a:pt x="13596" y="1999"/>
                  </a:lnTo>
                  <a:lnTo>
                    <a:pt x="13900" y="1822"/>
                  </a:lnTo>
                  <a:lnTo>
                    <a:pt x="14162" y="1673"/>
                  </a:lnTo>
                  <a:lnTo>
                    <a:pt x="14378" y="1556"/>
                  </a:lnTo>
                  <a:lnTo>
                    <a:pt x="14545" y="1475"/>
                  </a:lnTo>
                  <a:lnTo>
                    <a:pt x="14660" y="1429"/>
                  </a:lnTo>
                  <a:lnTo>
                    <a:pt x="14718" y="1424"/>
                  </a:lnTo>
                  <a:lnTo>
                    <a:pt x="14720" y="1461"/>
                  </a:lnTo>
                  <a:lnTo>
                    <a:pt x="14674" y="1541"/>
                  </a:lnTo>
                  <a:lnTo>
                    <a:pt x="14585" y="1659"/>
                  </a:lnTo>
                  <a:lnTo>
                    <a:pt x="14454" y="1814"/>
                  </a:lnTo>
                  <a:lnTo>
                    <a:pt x="14283" y="2000"/>
                  </a:lnTo>
                  <a:lnTo>
                    <a:pt x="14079" y="2219"/>
                  </a:lnTo>
                  <a:lnTo>
                    <a:pt x="13841" y="2466"/>
                  </a:lnTo>
                  <a:lnTo>
                    <a:pt x="13575" y="2737"/>
                  </a:lnTo>
                  <a:lnTo>
                    <a:pt x="13281" y="3031"/>
                  </a:lnTo>
                  <a:lnTo>
                    <a:pt x="12966" y="3344"/>
                  </a:lnTo>
                  <a:lnTo>
                    <a:pt x="12631" y="3674"/>
                  </a:lnTo>
                  <a:lnTo>
                    <a:pt x="12279" y="4018"/>
                  </a:lnTo>
                  <a:lnTo>
                    <a:pt x="11914" y="4373"/>
                  </a:lnTo>
                  <a:lnTo>
                    <a:pt x="11538" y="4738"/>
                  </a:lnTo>
                  <a:lnTo>
                    <a:pt x="11154" y="5108"/>
                  </a:lnTo>
                  <a:lnTo>
                    <a:pt x="10766" y="5480"/>
                  </a:lnTo>
                  <a:lnTo>
                    <a:pt x="9990" y="6224"/>
                  </a:lnTo>
                  <a:lnTo>
                    <a:pt x="9234" y="6948"/>
                  </a:lnTo>
                  <a:lnTo>
                    <a:pt x="8524" y="7627"/>
                  </a:lnTo>
                  <a:lnTo>
                    <a:pt x="7883" y="8242"/>
                  </a:lnTo>
                  <a:lnTo>
                    <a:pt x="7596" y="8517"/>
                  </a:lnTo>
                  <a:lnTo>
                    <a:pt x="7336" y="8769"/>
                  </a:lnTo>
                  <a:lnTo>
                    <a:pt x="7106" y="8993"/>
                  </a:lnTo>
                  <a:lnTo>
                    <a:pt x="6910" y="9186"/>
                  </a:lnTo>
                  <a:lnTo>
                    <a:pt x="6749" y="9347"/>
                  </a:lnTo>
                  <a:lnTo>
                    <a:pt x="6627" y="9472"/>
                  </a:lnTo>
                  <a:lnTo>
                    <a:pt x="6548" y="9559"/>
                  </a:lnTo>
                  <a:lnTo>
                    <a:pt x="6514" y="9605"/>
                  </a:lnTo>
                  <a:lnTo>
                    <a:pt x="6488" y="9671"/>
                  </a:lnTo>
                  <a:lnTo>
                    <a:pt x="6454" y="9766"/>
                  </a:lnTo>
                  <a:lnTo>
                    <a:pt x="6412" y="9886"/>
                  </a:lnTo>
                  <a:lnTo>
                    <a:pt x="6362" y="10027"/>
                  </a:lnTo>
                  <a:lnTo>
                    <a:pt x="6308" y="10184"/>
                  </a:lnTo>
                  <a:lnTo>
                    <a:pt x="6249" y="10351"/>
                  </a:lnTo>
                  <a:lnTo>
                    <a:pt x="6186" y="10525"/>
                  </a:lnTo>
                  <a:lnTo>
                    <a:pt x="6123" y="10700"/>
                  </a:lnTo>
                  <a:lnTo>
                    <a:pt x="6090" y="10787"/>
                  </a:lnTo>
                  <a:lnTo>
                    <a:pt x="6057" y="10872"/>
                  </a:lnTo>
                  <a:lnTo>
                    <a:pt x="6025" y="10956"/>
                  </a:lnTo>
                  <a:lnTo>
                    <a:pt x="5994" y="11036"/>
                  </a:lnTo>
                  <a:lnTo>
                    <a:pt x="5961" y="11115"/>
                  </a:lnTo>
                  <a:lnTo>
                    <a:pt x="5931" y="11189"/>
                  </a:lnTo>
                  <a:lnTo>
                    <a:pt x="5901" y="11258"/>
                  </a:lnTo>
                  <a:lnTo>
                    <a:pt x="5872" y="11324"/>
                  </a:lnTo>
                  <a:lnTo>
                    <a:pt x="5843" y="11384"/>
                  </a:lnTo>
                  <a:lnTo>
                    <a:pt x="5816" y="11437"/>
                  </a:lnTo>
                  <a:lnTo>
                    <a:pt x="5790" y="11484"/>
                  </a:lnTo>
                  <a:lnTo>
                    <a:pt x="5766" y="11524"/>
                  </a:lnTo>
                  <a:lnTo>
                    <a:pt x="5744" y="11555"/>
                  </a:lnTo>
                  <a:lnTo>
                    <a:pt x="5722" y="11579"/>
                  </a:lnTo>
                  <a:lnTo>
                    <a:pt x="5703" y="11594"/>
                  </a:lnTo>
                  <a:lnTo>
                    <a:pt x="5687" y="11599"/>
                  </a:lnTo>
                  <a:lnTo>
                    <a:pt x="5668" y="11593"/>
                  </a:lnTo>
                  <a:lnTo>
                    <a:pt x="5643" y="11574"/>
                  </a:lnTo>
                  <a:lnTo>
                    <a:pt x="5612" y="11545"/>
                  </a:lnTo>
                  <a:lnTo>
                    <a:pt x="5575" y="11506"/>
                  </a:lnTo>
                  <a:lnTo>
                    <a:pt x="5533" y="11456"/>
                  </a:lnTo>
                  <a:lnTo>
                    <a:pt x="5488" y="11399"/>
                  </a:lnTo>
                  <a:lnTo>
                    <a:pt x="5437" y="11333"/>
                  </a:lnTo>
                  <a:lnTo>
                    <a:pt x="5383" y="11261"/>
                  </a:lnTo>
                  <a:lnTo>
                    <a:pt x="5325" y="11181"/>
                  </a:lnTo>
                  <a:lnTo>
                    <a:pt x="5266" y="11097"/>
                  </a:lnTo>
                  <a:lnTo>
                    <a:pt x="5203" y="11007"/>
                  </a:lnTo>
                  <a:lnTo>
                    <a:pt x="5138" y="10914"/>
                  </a:lnTo>
                  <a:lnTo>
                    <a:pt x="5005" y="10720"/>
                  </a:lnTo>
                  <a:lnTo>
                    <a:pt x="4868" y="10520"/>
                  </a:lnTo>
                  <a:lnTo>
                    <a:pt x="4732" y="10320"/>
                  </a:lnTo>
                  <a:lnTo>
                    <a:pt x="4598" y="10127"/>
                  </a:lnTo>
                  <a:lnTo>
                    <a:pt x="4534" y="10035"/>
                  </a:lnTo>
                  <a:lnTo>
                    <a:pt x="4472" y="9948"/>
                  </a:lnTo>
                  <a:lnTo>
                    <a:pt x="4414" y="9866"/>
                  </a:lnTo>
                  <a:lnTo>
                    <a:pt x="4358" y="9789"/>
                  </a:lnTo>
                  <a:lnTo>
                    <a:pt x="4305" y="9718"/>
                  </a:lnTo>
                  <a:lnTo>
                    <a:pt x="4257" y="9656"/>
                  </a:lnTo>
                  <a:lnTo>
                    <a:pt x="4211" y="9601"/>
                  </a:lnTo>
                  <a:lnTo>
                    <a:pt x="4172" y="9556"/>
                  </a:lnTo>
                  <a:lnTo>
                    <a:pt x="4138" y="9520"/>
                  </a:lnTo>
                  <a:lnTo>
                    <a:pt x="4109" y="9494"/>
                  </a:lnTo>
                  <a:lnTo>
                    <a:pt x="4086" y="9480"/>
                  </a:lnTo>
                  <a:lnTo>
                    <a:pt x="4069" y="9479"/>
                  </a:lnTo>
                  <a:lnTo>
                    <a:pt x="4061" y="9493"/>
                  </a:lnTo>
                  <a:lnTo>
                    <a:pt x="4060" y="9528"/>
                  </a:lnTo>
                  <a:lnTo>
                    <a:pt x="4067" y="9579"/>
                  </a:lnTo>
                  <a:lnTo>
                    <a:pt x="4081" y="9648"/>
                  </a:lnTo>
                  <a:lnTo>
                    <a:pt x="4103" y="9732"/>
                  </a:lnTo>
                  <a:lnTo>
                    <a:pt x="4131" y="9831"/>
                  </a:lnTo>
                  <a:lnTo>
                    <a:pt x="4164" y="9943"/>
                  </a:lnTo>
                  <a:lnTo>
                    <a:pt x="4202" y="10067"/>
                  </a:lnTo>
                  <a:lnTo>
                    <a:pt x="4246" y="10201"/>
                  </a:lnTo>
                  <a:lnTo>
                    <a:pt x="4294" y="10343"/>
                  </a:lnTo>
                  <a:lnTo>
                    <a:pt x="4345" y="10494"/>
                  </a:lnTo>
                  <a:lnTo>
                    <a:pt x="4401" y="10651"/>
                  </a:lnTo>
                  <a:lnTo>
                    <a:pt x="4459" y="10813"/>
                  </a:lnTo>
                  <a:lnTo>
                    <a:pt x="4521" y="10980"/>
                  </a:lnTo>
                  <a:lnTo>
                    <a:pt x="4583" y="11148"/>
                  </a:lnTo>
                  <a:lnTo>
                    <a:pt x="4649" y="11319"/>
                  </a:lnTo>
                  <a:lnTo>
                    <a:pt x="4714" y="11490"/>
                  </a:lnTo>
                  <a:lnTo>
                    <a:pt x="4781" y="11658"/>
                  </a:lnTo>
                  <a:lnTo>
                    <a:pt x="4847" y="11825"/>
                  </a:lnTo>
                  <a:lnTo>
                    <a:pt x="4914" y="11987"/>
                  </a:lnTo>
                  <a:lnTo>
                    <a:pt x="4980" y="12145"/>
                  </a:lnTo>
                  <a:lnTo>
                    <a:pt x="5044" y="12295"/>
                  </a:lnTo>
                  <a:lnTo>
                    <a:pt x="5107" y="12438"/>
                  </a:lnTo>
                  <a:lnTo>
                    <a:pt x="5167" y="12573"/>
                  </a:lnTo>
                  <a:lnTo>
                    <a:pt x="5225" y="12696"/>
                  </a:lnTo>
                  <a:lnTo>
                    <a:pt x="5281" y="12808"/>
                  </a:lnTo>
                  <a:lnTo>
                    <a:pt x="5332" y="12908"/>
                  </a:lnTo>
                  <a:lnTo>
                    <a:pt x="5380" y="12992"/>
                  </a:lnTo>
                  <a:lnTo>
                    <a:pt x="5422" y="13061"/>
                  </a:lnTo>
                  <a:lnTo>
                    <a:pt x="5460" y="13114"/>
                  </a:lnTo>
                  <a:lnTo>
                    <a:pt x="5493" y="13148"/>
                  </a:lnTo>
                  <a:lnTo>
                    <a:pt x="5519" y="13163"/>
                  </a:lnTo>
                  <a:lnTo>
                    <a:pt x="5549" y="13133"/>
                  </a:lnTo>
                  <a:lnTo>
                    <a:pt x="5635" y="13048"/>
                  </a:lnTo>
                  <a:lnTo>
                    <a:pt x="5767" y="12916"/>
                  </a:lnTo>
                  <a:lnTo>
                    <a:pt x="5940" y="12744"/>
                  </a:lnTo>
                  <a:lnTo>
                    <a:pt x="6145" y="12540"/>
                  </a:lnTo>
                  <a:lnTo>
                    <a:pt x="6375" y="12313"/>
                  </a:lnTo>
                  <a:lnTo>
                    <a:pt x="6622" y="12070"/>
                  </a:lnTo>
                  <a:lnTo>
                    <a:pt x="6878" y="11818"/>
                  </a:lnTo>
                  <a:lnTo>
                    <a:pt x="7137" y="11565"/>
                  </a:lnTo>
                  <a:lnTo>
                    <a:pt x="7389" y="11320"/>
                  </a:lnTo>
                  <a:lnTo>
                    <a:pt x="7629" y="11089"/>
                  </a:lnTo>
                  <a:lnTo>
                    <a:pt x="7847" y="10881"/>
                  </a:lnTo>
                  <a:lnTo>
                    <a:pt x="7946" y="10787"/>
                  </a:lnTo>
                  <a:lnTo>
                    <a:pt x="8038" y="10702"/>
                  </a:lnTo>
                  <a:lnTo>
                    <a:pt x="8119" y="10628"/>
                  </a:lnTo>
                  <a:lnTo>
                    <a:pt x="8192" y="10562"/>
                  </a:lnTo>
                  <a:lnTo>
                    <a:pt x="8254" y="10510"/>
                  </a:lnTo>
                  <a:lnTo>
                    <a:pt x="8303" y="10468"/>
                  </a:lnTo>
                  <a:lnTo>
                    <a:pt x="8339" y="10441"/>
                  </a:lnTo>
                  <a:lnTo>
                    <a:pt x="8362" y="10428"/>
                  </a:lnTo>
                  <a:lnTo>
                    <a:pt x="8388" y="10427"/>
                  </a:lnTo>
                  <a:lnTo>
                    <a:pt x="8432" y="10434"/>
                  </a:lnTo>
                  <a:lnTo>
                    <a:pt x="8494" y="10451"/>
                  </a:lnTo>
                  <a:lnTo>
                    <a:pt x="8574" y="10475"/>
                  </a:lnTo>
                  <a:lnTo>
                    <a:pt x="8668" y="10508"/>
                  </a:lnTo>
                  <a:lnTo>
                    <a:pt x="8776" y="10546"/>
                  </a:lnTo>
                  <a:lnTo>
                    <a:pt x="8896" y="10591"/>
                  </a:lnTo>
                  <a:lnTo>
                    <a:pt x="9028" y="10642"/>
                  </a:lnTo>
                  <a:lnTo>
                    <a:pt x="9169" y="10697"/>
                  </a:lnTo>
                  <a:lnTo>
                    <a:pt x="9319" y="10758"/>
                  </a:lnTo>
                  <a:lnTo>
                    <a:pt x="9476" y="10821"/>
                  </a:lnTo>
                  <a:lnTo>
                    <a:pt x="9640" y="10889"/>
                  </a:lnTo>
                  <a:lnTo>
                    <a:pt x="9979" y="11030"/>
                  </a:lnTo>
                  <a:lnTo>
                    <a:pt x="10327" y="11178"/>
                  </a:lnTo>
                  <a:lnTo>
                    <a:pt x="10674" y="11326"/>
                  </a:lnTo>
                  <a:lnTo>
                    <a:pt x="11007" y="11469"/>
                  </a:lnTo>
                  <a:lnTo>
                    <a:pt x="11318" y="11605"/>
                  </a:lnTo>
                  <a:lnTo>
                    <a:pt x="11596" y="11726"/>
                  </a:lnTo>
                  <a:lnTo>
                    <a:pt x="11830" y="11829"/>
                  </a:lnTo>
                  <a:lnTo>
                    <a:pt x="12010" y="11907"/>
                  </a:lnTo>
                  <a:lnTo>
                    <a:pt x="12125" y="11959"/>
                  </a:lnTo>
                  <a:lnTo>
                    <a:pt x="12167" y="11977"/>
                  </a:lnTo>
                  <a:lnTo>
                    <a:pt x="12216" y="11936"/>
                  </a:lnTo>
                  <a:lnTo>
                    <a:pt x="12284" y="11831"/>
                  </a:lnTo>
                  <a:lnTo>
                    <a:pt x="12370" y="11666"/>
                  </a:lnTo>
                  <a:lnTo>
                    <a:pt x="12473" y="11446"/>
                  </a:lnTo>
                  <a:lnTo>
                    <a:pt x="12590" y="11176"/>
                  </a:lnTo>
                  <a:lnTo>
                    <a:pt x="12721" y="10858"/>
                  </a:lnTo>
                  <a:lnTo>
                    <a:pt x="12863" y="10498"/>
                  </a:lnTo>
                  <a:lnTo>
                    <a:pt x="13016" y="10100"/>
                  </a:lnTo>
                  <a:lnTo>
                    <a:pt x="13178" y="9667"/>
                  </a:lnTo>
                  <a:lnTo>
                    <a:pt x="13348" y="9204"/>
                  </a:lnTo>
                  <a:lnTo>
                    <a:pt x="13523" y="8716"/>
                  </a:lnTo>
                  <a:lnTo>
                    <a:pt x="13704" y="8205"/>
                  </a:lnTo>
                  <a:lnTo>
                    <a:pt x="13888" y="7679"/>
                  </a:lnTo>
                  <a:lnTo>
                    <a:pt x="14074" y="7139"/>
                  </a:lnTo>
                  <a:lnTo>
                    <a:pt x="14260" y="6590"/>
                  </a:lnTo>
                  <a:lnTo>
                    <a:pt x="14446" y="6037"/>
                  </a:lnTo>
                  <a:lnTo>
                    <a:pt x="14628" y="5482"/>
                  </a:lnTo>
                  <a:lnTo>
                    <a:pt x="14807" y="4932"/>
                  </a:lnTo>
                  <a:lnTo>
                    <a:pt x="14981" y="4390"/>
                  </a:lnTo>
                  <a:lnTo>
                    <a:pt x="15147" y="3861"/>
                  </a:lnTo>
                  <a:lnTo>
                    <a:pt x="15305" y="3348"/>
                  </a:lnTo>
                  <a:lnTo>
                    <a:pt x="15455" y="2855"/>
                  </a:lnTo>
                  <a:lnTo>
                    <a:pt x="15593" y="2388"/>
                  </a:lnTo>
                  <a:lnTo>
                    <a:pt x="15718" y="1950"/>
                  </a:lnTo>
                  <a:lnTo>
                    <a:pt x="15829" y="1545"/>
                  </a:lnTo>
                  <a:lnTo>
                    <a:pt x="15925" y="1178"/>
                  </a:lnTo>
                  <a:lnTo>
                    <a:pt x="16004" y="853"/>
                  </a:lnTo>
                  <a:lnTo>
                    <a:pt x="16066" y="573"/>
                  </a:lnTo>
                  <a:lnTo>
                    <a:pt x="16106" y="344"/>
                  </a:lnTo>
                  <a:lnTo>
                    <a:pt x="16126" y="170"/>
                  </a:lnTo>
                  <a:lnTo>
                    <a:pt x="16124" y="55"/>
                  </a:lnTo>
                  <a:lnTo>
                    <a:pt x="16097" y="1"/>
                  </a:lnTo>
                  <a:close/>
                </a:path>
              </a:pathLst>
            </a:custGeom>
            <a:solidFill>
              <a:schemeClr val="accent3"/>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2" name="Freeform 529"/>
            <p:cNvSpPr>
              <a:spLocks noEditPoints="1"/>
            </p:cNvSpPr>
            <p:nvPr/>
          </p:nvSpPr>
          <p:spPr bwMode="auto">
            <a:xfrm>
              <a:off x="6210717" y="2573614"/>
              <a:ext cx="385762" cy="406400"/>
            </a:xfrm>
            <a:custGeom>
              <a:avLst/>
              <a:gdLst>
                <a:gd name="T0" fmla="*/ 8816 w 15309"/>
                <a:gd name="T1" fmla="*/ 9059 h 16128"/>
                <a:gd name="T2" fmla="*/ 8626 w 15309"/>
                <a:gd name="T3" fmla="*/ 9554 h 16128"/>
                <a:gd name="T4" fmla="*/ 8362 w 15309"/>
                <a:gd name="T5" fmla="*/ 9951 h 16128"/>
                <a:gd name="T6" fmla="*/ 8045 w 15309"/>
                <a:gd name="T7" fmla="*/ 10225 h 16128"/>
                <a:gd name="T8" fmla="*/ 7693 w 15309"/>
                <a:gd name="T9" fmla="*/ 10355 h 16128"/>
                <a:gd name="T10" fmla="*/ 7331 w 15309"/>
                <a:gd name="T11" fmla="*/ 10316 h 16128"/>
                <a:gd name="T12" fmla="*/ 7014 w 15309"/>
                <a:gd name="T13" fmla="*/ 10114 h 16128"/>
                <a:gd name="T14" fmla="*/ 6763 w 15309"/>
                <a:gd name="T15" fmla="*/ 9778 h 16128"/>
                <a:gd name="T16" fmla="*/ 6592 w 15309"/>
                <a:gd name="T17" fmla="*/ 9334 h 16128"/>
                <a:gd name="T18" fmla="*/ 6512 w 15309"/>
                <a:gd name="T19" fmla="*/ 8810 h 16128"/>
                <a:gd name="T20" fmla="*/ 6539 w 15309"/>
                <a:gd name="T21" fmla="*/ 8233 h 16128"/>
                <a:gd name="T22" fmla="*/ 6670 w 15309"/>
                <a:gd name="T23" fmla="*/ 7686 h 16128"/>
                <a:gd name="T24" fmla="*/ 6887 w 15309"/>
                <a:gd name="T25" fmla="*/ 7221 h 16128"/>
                <a:gd name="T26" fmla="*/ 7170 w 15309"/>
                <a:gd name="T27" fmla="*/ 6863 h 16128"/>
                <a:gd name="T28" fmla="*/ 7502 w 15309"/>
                <a:gd name="T29" fmla="*/ 6636 h 16128"/>
                <a:gd name="T30" fmla="*/ 7862 w 15309"/>
                <a:gd name="T31" fmla="*/ 6562 h 16128"/>
                <a:gd name="T32" fmla="*/ 8214 w 15309"/>
                <a:gd name="T33" fmla="*/ 6659 h 16128"/>
                <a:gd name="T34" fmla="*/ 8510 w 15309"/>
                <a:gd name="T35" fmla="*/ 6908 h 16128"/>
                <a:gd name="T36" fmla="*/ 8735 w 15309"/>
                <a:gd name="T37" fmla="*/ 7283 h 16128"/>
                <a:gd name="T38" fmla="*/ 8878 w 15309"/>
                <a:gd name="T39" fmla="*/ 7756 h 16128"/>
                <a:gd name="T40" fmla="*/ 8923 w 15309"/>
                <a:gd name="T41" fmla="*/ 8299 h 16128"/>
                <a:gd name="T42" fmla="*/ 11149 w 15309"/>
                <a:gd name="T43" fmla="*/ 9256 h 16128"/>
                <a:gd name="T44" fmla="*/ 10833 w 15309"/>
                <a:gd name="T45" fmla="*/ 8099 h 16128"/>
                <a:gd name="T46" fmla="*/ 10641 w 15309"/>
                <a:gd name="T47" fmla="*/ 7492 h 16128"/>
                <a:gd name="T48" fmla="*/ 10437 w 15309"/>
                <a:gd name="T49" fmla="*/ 6912 h 16128"/>
                <a:gd name="T50" fmla="*/ 10217 w 15309"/>
                <a:gd name="T51" fmla="*/ 6362 h 16128"/>
                <a:gd name="T52" fmla="*/ 9388 w 15309"/>
                <a:gd name="T53" fmla="*/ 4852 h 16128"/>
                <a:gd name="T54" fmla="*/ 9089 w 15309"/>
                <a:gd name="T55" fmla="*/ 4495 h 16128"/>
                <a:gd name="T56" fmla="*/ 8773 w 15309"/>
                <a:gd name="T57" fmla="*/ 4212 h 16128"/>
                <a:gd name="T58" fmla="*/ 8439 w 15309"/>
                <a:gd name="T59" fmla="*/ 4010 h 16128"/>
                <a:gd name="T60" fmla="*/ 8087 w 15309"/>
                <a:gd name="T61" fmla="*/ 3895 h 16128"/>
                <a:gd name="T62" fmla="*/ 7717 w 15309"/>
                <a:gd name="T63" fmla="*/ 3876 h 16128"/>
                <a:gd name="T64" fmla="*/ 7406 w 15309"/>
                <a:gd name="T65" fmla="*/ 3933 h 16128"/>
                <a:gd name="T66" fmla="*/ 7109 w 15309"/>
                <a:gd name="T67" fmla="*/ 4053 h 16128"/>
                <a:gd name="T68" fmla="*/ 6824 w 15309"/>
                <a:gd name="T69" fmla="*/ 4231 h 16128"/>
                <a:gd name="T70" fmla="*/ 6552 w 15309"/>
                <a:gd name="T71" fmla="*/ 4460 h 16128"/>
                <a:gd name="T72" fmla="*/ 6292 w 15309"/>
                <a:gd name="T73" fmla="*/ 4741 h 16128"/>
                <a:gd name="T74" fmla="*/ 5389 w 15309"/>
                <a:gd name="T75" fmla="*/ 6223 h 16128"/>
                <a:gd name="T76" fmla="*/ 5158 w 15309"/>
                <a:gd name="T77" fmla="*/ 6756 h 16128"/>
                <a:gd name="T78" fmla="*/ 4940 w 15309"/>
                <a:gd name="T79" fmla="*/ 7318 h 16128"/>
                <a:gd name="T80" fmla="*/ 4737 w 15309"/>
                <a:gd name="T81" fmla="*/ 7907 h 16128"/>
                <a:gd name="T82" fmla="*/ 4518 w 15309"/>
                <a:gd name="T83" fmla="*/ 8618 h 16128"/>
                <a:gd name="T84" fmla="*/ 3555 w 15309"/>
                <a:gd name="T85" fmla="*/ 13028 h 16128"/>
                <a:gd name="T86" fmla="*/ 3296 w 15309"/>
                <a:gd name="T87" fmla="*/ 14788 h 16128"/>
                <a:gd name="T88" fmla="*/ 3164 w 15309"/>
                <a:gd name="T89" fmla="*/ 15893 h 16128"/>
                <a:gd name="T90" fmla="*/ 6110 w 15309"/>
                <a:gd name="T91" fmla="*/ 16040 h 16128"/>
                <a:gd name="T92" fmla="*/ 6186 w 15309"/>
                <a:gd name="T93" fmla="*/ 15301 h 16128"/>
                <a:gd name="T94" fmla="*/ 6347 w 15309"/>
                <a:gd name="T95" fmla="*/ 14349 h 16128"/>
                <a:gd name="T96" fmla="*/ 6617 w 15309"/>
                <a:gd name="T97" fmla="*/ 13385 h 16128"/>
                <a:gd name="T98" fmla="*/ 7026 w 15309"/>
                <a:gd name="T99" fmla="*/ 12616 h 16128"/>
                <a:gd name="T100" fmla="*/ 7602 w 15309"/>
                <a:gd name="T101" fmla="*/ 12246 h 16128"/>
                <a:gd name="T102" fmla="*/ 8286 w 15309"/>
                <a:gd name="T103" fmla="*/ 12439 h 16128"/>
                <a:gd name="T104" fmla="*/ 8772 w 15309"/>
                <a:gd name="T105" fmla="*/ 13098 h 16128"/>
                <a:gd name="T106" fmla="*/ 9080 w 15309"/>
                <a:gd name="T107" fmla="*/ 14018 h 16128"/>
                <a:gd name="T108" fmla="*/ 9252 w 15309"/>
                <a:gd name="T109" fmla="*/ 14998 h 16128"/>
                <a:gd name="T110" fmla="*/ 9325 w 15309"/>
                <a:gd name="T111" fmla="*/ 15831 h 16128"/>
                <a:gd name="T112" fmla="*/ 12287 w 15309"/>
                <a:gd name="T113" fmla="*/ 16076 h 16128"/>
                <a:gd name="T114" fmla="*/ 12210 w 15309"/>
                <a:gd name="T115" fmla="*/ 15349 h 16128"/>
                <a:gd name="T116" fmla="*/ 12033 w 15309"/>
                <a:gd name="T117" fmla="*/ 13949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309" h="16128">
                  <a:moveTo>
                    <a:pt x="8905" y="8588"/>
                  </a:moveTo>
                  <a:lnTo>
                    <a:pt x="8893" y="8686"/>
                  </a:lnTo>
                  <a:lnTo>
                    <a:pt x="8878" y="8782"/>
                  </a:lnTo>
                  <a:lnTo>
                    <a:pt x="8859" y="8875"/>
                  </a:lnTo>
                  <a:lnTo>
                    <a:pt x="8839" y="8968"/>
                  </a:lnTo>
                  <a:lnTo>
                    <a:pt x="8816" y="9059"/>
                  </a:lnTo>
                  <a:lnTo>
                    <a:pt x="8790" y="9147"/>
                  </a:lnTo>
                  <a:lnTo>
                    <a:pt x="8762" y="9233"/>
                  </a:lnTo>
                  <a:lnTo>
                    <a:pt x="8730" y="9317"/>
                  </a:lnTo>
                  <a:lnTo>
                    <a:pt x="8698" y="9399"/>
                  </a:lnTo>
                  <a:lnTo>
                    <a:pt x="8663" y="9477"/>
                  </a:lnTo>
                  <a:lnTo>
                    <a:pt x="8626" y="9554"/>
                  </a:lnTo>
                  <a:lnTo>
                    <a:pt x="8586" y="9627"/>
                  </a:lnTo>
                  <a:lnTo>
                    <a:pt x="8545" y="9698"/>
                  </a:lnTo>
                  <a:lnTo>
                    <a:pt x="8502" y="9766"/>
                  </a:lnTo>
                  <a:lnTo>
                    <a:pt x="8457" y="9831"/>
                  </a:lnTo>
                  <a:lnTo>
                    <a:pt x="8411" y="9893"/>
                  </a:lnTo>
                  <a:lnTo>
                    <a:pt x="8362" y="9951"/>
                  </a:lnTo>
                  <a:lnTo>
                    <a:pt x="8313" y="10005"/>
                  </a:lnTo>
                  <a:lnTo>
                    <a:pt x="8262" y="10057"/>
                  </a:lnTo>
                  <a:lnTo>
                    <a:pt x="8209" y="10105"/>
                  </a:lnTo>
                  <a:lnTo>
                    <a:pt x="8156" y="10150"/>
                  </a:lnTo>
                  <a:lnTo>
                    <a:pt x="8101" y="10189"/>
                  </a:lnTo>
                  <a:lnTo>
                    <a:pt x="8045" y="10225"/>
                  </a:lnTo>
                  <a:lnTo>
                    <a:pt x="7988" y="10258"/>
                  </a:lnTo>
                  <a:lnTo>
                    <a:pt x="7931" y="10286"/>
                  </a:lnTo>
                  <a:lnTo>
                    <a:pt x="7872" y="10310"/>
                  </a:lnTo>
                  <a:lnTo>
                    <a:pt x="7813" y="10330"/>
                  </a:lnTo>
                  <a:lnTo>
                    <a:pt x="7753" y="10344"/>
                  </a:lnTo>
                  <a:lnTo>
                    <a:pt x="7693" y="10355"/>
                  </a:lnTo>
                  <a:lnTo>
                    <a:pt x="7632" y="10360"/>
                  </a:lnTo>
                  <a:lnTo>
                    <a:pt x="7571" y="10361"/>
                  </a:lnTo>
                  <a:lnTo>
                    <a:pt x="7509" y="10357"/>
                  </a:lnTo>
                  <a:lnTo>
                    <a:pt x="7449" y="10348"/>
                  </a:lnTo>
                  <a:lnTo>
                    <a:pt x="7388" y="10334"/>
                  </a:lnTo>
                  <a:lnTo>
                    <a:pt x="7331" y="10316"/>
                  </a:lnTo>
                  <a:lnTo>
                    <a:pt x="7273" y="10293"/>
                  </a:lnTo>
                  <a:lnTo>
                    <a:pt x="7218" y="10265"/>
                  </a:lnTo>
                  <a:lnTo>
                    <a:pt x="7164" y="10234"/>
                  </a:lnTo>
                  <a:lnTo>
                    <a:pt x="7113" y="10198"/>
                  </a:lnTo>
                  <a:lnTo>
                    <a:pt x="7063" y="10159"/>
                  </a:lnTo>
                  <a:lnTo>
                    <a:pt x="7014" y="10114"/>
                  </a:lnTo>
                  <a:lnTo>
                    <a:pt x="6967" y="10067"/>
                  </a:lnTo>
                  <a:lnTo>
                    <a:pt x="6922" y="10016"/>
                  </a:lnTo>
                  <a:lnTo>
                    <a:pt x="6879" y="9961"/>
                  </a:lnTo>
                  <a:lnTo>
                    <a:pt x="6839" y="9904"/>
                  </a:lnTo>
                  <a:lnTo>
                    <a:pt x="6799" y="9842"/>
                  </a:lnTo>
                  <a:lnTo>
                    <a:pt x="6763" y="9778"/>
                  </a:lnTo>
                  <a:lnTo>
                    <a:pt x="6729" y="9711"/>
                  </a:lnTo>
                  <a:lnTo>
                    <a:pt x="6697" y="9641"/>
                  </a:lnTo>
                  <a:lnTo>
                    <a:pt x="6666" y="9568"/>
                  </a:lnTo>
                  <a:lnTo>
                    <a:pt x="6639" y="9492"/>
                  </a:lnTo>
                  <a:lnTo>
                    <a:pt x="6614" y="9415"/>
                  </a:lnTo>
                  <a:lnTo>
                    <a:pt x="6592" y="9334"/>
                  </a:lnTo>
                  <a:lnTo>
                    <a:pt x="6572" y="9251"/>
                  </a:lnTo>
                  <a:lnTo>
                    <a:pt x="6554" y="9167"/>
                  </a:lnTo>
                  <a:lnTo>
                    <a:pt x="6539" y="9080"/>
                  </a:lnTo>
                  <a:lnTo>
                    <a:pt x="6527" y="8991"/>
                  </a:lnTo>
                  <a:lnTo>
                    <a:pt x="6519" y="8902"/>
                  </a:lnTo>
                  <a:lnTo>
                    <a:pt x="6512" y="8810"/>
                  </a:lnTo>
                  <a:lnTo>
                    <a:pt x="6509" y="8716"/>
                  </a:lnTo>
                  <a:lnTo>
                    <a:pt x="6509" y="8621"/>
                  </a:lnTo>
                  <a:lnTo>
                    <a:pt x="6512" y="8526"/>
                  </a:lnTo>
                  <a:lnTo>
                    <a:pt x="6518" y="8429"/>
                  </a:lnTo>
                  <a:lnTo>
                    <a:pt x="6527" y="8331"/>
                  </a:lnTo>
                  <a:lnTo>
                    <a:pt x="6539" y="8233"/>
                  </a:lnTo>
                  <a:lnTo>
                    <a:pt x="6554" y="8138"/>
                  </a:lnTo>
                  <a:lnTo>
                    <a:pt x="6573" y="8044"/>
                  </a:lnTo>
                  <a:lnTo>
                    <a:pt x="6593" y="7951"/>
                  </a:lnTo>
                  <a:lnTo>
                    <a:pt x="6616" y="7860"/>
                  </a:lnTo>
                  <a:lnTo>
                    <a:pt x="6642" y="7773"/>
                  </a:lnTo>
                  <a:lnTo>
                    <a:pt x="6670" y="7686"/>
                  </a:lnTo>
                  <a:lnTo>
                    <a:pt x="6702" y="7602"/>
                  </a:lnTo>
                  <a:lnTo>
                    <a:pt x="6734" y="7521"/>
                  </a:lnTo>
                  <a:lnTo>
                    <a:pt x="6769" y="7442"/>
                  </a:lnTo>
                  <a:lnTo>
                    <a:pt x="6806" y="7365"/>
                  </a:lnTo>
                  <a:lnTo>
                    <a:pt x="6846" y="7292"/>
                  </a:lnTo>
                  <a:lnTo>
                    <a:pt x="6887" y="7221"/>
                  </a:lnTo>
                  <a:lnTo>
                    <a:pt x="6930" y="7154"/>
                  </a:lnTo>
                  <a:lnTo>
                    <a:pt x="6976" y="7089"/>
                  </a:lnTo>
                  <a:lnTo>
                    <a:pt x="7022" y="7028"/>
                  </a:lnTo>
                  <a:lnTo>
                    <a:pt x="7071" y="6969"/>
                  </a:lnTo>
                  <a:lnTo>
                    <a:pt x="7120" y="6915"/>
                  </a:lnTo>
                  <a:lnTo>
                    <a:pt x="7170" y="6863"/>
                  </a:lnTo>
                  <a:lnTo>
                    <a:pt x="7223" y="6815"/>
                  </a:lnTo>
                  <a:lnTo>
                    <a:pt x="7277" y="6772"/>
                  </a:lnTo>
                  <a:lnTo>
                    <a:pt x="7332" y="6731"/>
                  </a:lnTo>
                  <a:lnTo>
                    <a:pt x="7387" y="6695"/>
                  </a:lnTo>
                  <a:lnTo>
                    <a:pt x="7445" y="6664"/>
                  </a:lnTo>
                  <a:lnTo>
                    <a:pt x="7502" y="6636"/>
                  </a:lnTo>
                  <a:lnTo>
                    <a:pt x="7561" y="6612"/>
                  </a:lnTo>
                  <a:lnTo>
                    <a:pt x="7620" y="6593"/>
                  </a:lnTo>
                  <a:lnTo>
                    <a:pt x="7680" y="6578"/>
                  </a:lnTo>
                  <a:lnTo>
                    <a:pt x="7740" y="6568"/>
                  </a:lnTo>
                  <a:lnTo>
                    <a:pt x="7801" y="6563"/>
                  </a:lnTo>
                  <a:lnTo>
                    <a:pt x="7862" y="6562"/>
                  </a:lnTo>
                  <a:lnTo>
                    <a:pt x="7924" y="6567"/>
                  </a:lnTo>
                  <a:lnTo>
                    <a:pt x="7984" y="6576"/>
                  </a:lnTo>
                  <a:lnTo>
                    <a:pt x="8044" y="6590"/>
                  </a:lnTo>
                  <a:lnTo>
                    <a:pt x="8102" y="6608"/>
                  </a:lnTo>
                  <a:lnTo>
                    <a:pt x="8159" y="6632"/>
                  </a:lnTo>
                  <a:lnTo>
                    <a:pt x="8214" y="6659"/>
                  </a:lnTo>
                  <a:lnTo>
                    <a:pt x="8268" y="6690"/>
                  </a:lnTo>
                  <a:lnTo>
                    <a:pt x="8320" y="6726"/>
                  </a:lnTo>
                  <a:lnTo>
                    <a:pt x="8370" y="6766"/>
                  </a:lnTo>
                  <a:lnTo>
                    <a:pt x="8419" y="6810"/>
                  </a:lnTo>
                  <a:lnTo>
                    <a:pt x="8465" y="6857"/>
                  </a:lnTo>
                  <a:lnTo>
                    <a:pt x="8510" y="6908"/>
                  </a:lnTo>
                  <a:lnTo>
                    <a:pt x="8553" y="6962"/>
                  </a:lnTo>
                  <a:lnTo>
                    <a:pt x="8593" y="7021"/>
                  </a:lnTo>
                  <a:lnTo>
                    <a:pt x="8633" y="7081"/>
                  </a:lnTo>
                  <a:lnTo>
                    <a:pt x="8669" y="7146"/>
                  </a:lnTo>
                  <a:lnTo>
                    <a:pt x="8703" y="7213"/>
                  </a:lnTo>
                  <a:lnTo>
                    <a:pt x="8735" y="7283"/>
                  </a:lnTo>
                  <a:lnTo>
                    <a:pt x="8766" y="7355"/>
                  </a:lnTo>
                  <a:lnTo>
                    <a:pt x="8793" y="7431"/>
                  </a:lnTo>
                  <a:lnTo>
                    <a:pt x="8818" y="7509"/>
                  </a:lnTo>
                  <a:lnTo>
                    <a:pt x="8840" y="7589"/>
                  </a:lnTo>
                  <a:lnTo>
                    <a:pt x="8861" y="7671"/>
                  </a:lnTo>
                  <a:lnTo>
                    <a:pt x="8878" y="7756"/>
                  </a:lnTo>
                  <a:lnTo>
                    <a:pt x="8893" y="7842"/>
                  </a:lnTo>
                  <a:lnTo>
                    <a:pt x="8904" y="7931"/>
                  </a:lnTo>
                  <a:lnTo>
                    <a:pt x="8913" y="8021"/>
                  </a:lnTo>
                  <a:lnTo>
                    <a:pt x="8919" y="8111"/>
                  </a:lnTo>
                  <a:lnTo>
                    <a:pt x="8923" y="8205"/>
                  </a:lnTo>
                  <a:lnTo>
                    <a:pt x="8923" y="8299"/>
                  </a:lnTo>
                  <a:lnTo>
                    <a:pt x="8920" y="8395"/>
                  </a:lnTo>
                  <a:lnTo>
                    <a:pt x="8914" y="8490"/>
                  </a:lnTo>
                  <a:lnTo>
                    <a:pt x="8905" y="8588"/>
                  </a:lnTo>
                  <a:close/>
                  <a:moveTo>
                    <a:pt x="15309" y="12383"/>
                  </a:moveTo>
                  <a:lnTo>
                    <a:pt x="11202" y="9470"/>
                  </a:lnTo>
                  <a:lnTo>
                    <a:pt x="11149" y="9256"/>
                  </a:lnTo>
                  <a:lnTo>
                    <a:pt x="11095" y="9043"/>
                  </a:lnTo>
                  <a:lnTo>
                    <a:pt x="11040" y="8830"/>
                  </a:lnTo>
                  <a:lnTo>
                    <a:pt x="10982" y="8619"/>
                  </a:lnTo>
                  <a:lnTo>
                    <a:pt x="10924" y="8410"/>
                  </a:lnTo>
                  <a:lnTo>
                    <a:pt x="10863" y="8202"/>
                  </a:lnTo>
                  <a:lnTo>
                    <a:pt x="10833" y="8099"/>
                  </a:lnTo>
                  <a:lnTo>
                    <a:pt x="10802" y="7996"/>
                  </a:lnTo>
                  <a:lnTo>
                    <a:pt x="10770" y="7895"/>
                  </a:lnTo>
                  <a:lnTo>
                    <a:pt x="10739" y="7793"/>
                  </a:lnTo>
                  <a:lnTo>
                    <a:pt x="10707" y="7692"/>
                  </a:lnTo>
                  <a:lnTo>
                    <a:pt x="10675" y="7592"/>
                  </a:lnTo>
                  <a:lnTo>
                    <a:pt x="10641" y="7492"/>
                  </a:lnTo>
                  <a:lnTo>
                    <a:pt x="10608" y="7394"/>
                  </a:lnTo>
                  <a:lnTo>
                    <a:pt x="10575" y="7296"/>
                  </a:lnTo>
                  <a:lnTo>
                    <a:pt x="10540" y="7199"/>
                  </a:lnTo>
                  <a:lnTo>
                    <a:pt x="10506" y="7102"/>
                  </a:lnTo>
                  <a:lnTo>
                    <a:pt x="10472" y="7007"/>
                  </a:lnTo>
                  <a:lnTo>
                    <a:pt x="10437" y="6912"/>
                  </a:lnTo>
                  <a:lnTo>
                    <a:pt x="10400" y="6818"/>
                  </a:lnTo>
                  <a:lnTo>
                    <a:pt x="10365" y="6725"/>
                  </a:lnTo>
                  <a:lnTo>
                    <a:pt x="10329" y="6633"/>
                  </a:lnTo>
                  <a:lnTo>
                    <a:pt x="10291" y="6542"/>
                  </a:lnTo>
                  <a:lnTo>
                    <a:pt x="10255" y="6452"/>
                  </a:lnTo>
                  <a:lnTo>
                    <a:pt x="10217" y="6362"/>
                  </a:lnTo>
                  <a:lnTo>
                    <a:pt x="10179" y="6275"/>
                  </a:lnTo>
                  <a:lnTo>
                    <a:pt x="15220" y="2394"/>
                  </a:lnTo>
                  <a:lnTo>
                    <a:pt x="12872" y="0"/>
                  </a:lnTo>
                  <a:lnTo>
                    <a:pt x="9484" y="4985"/>
                  </a:lnTo>
                  <a:lnTo>
                    <a:pt x="9436" y="4917"/>
                  </a:lnTo>
                  <a:lnTo>
                    <a:pt x="9388" y="4852"/>
                  </a:lnTo>
                  <a:lnTo>
                    <a:pt x="9339" y="4787"/>
                  </a:lnTo>
                  <a:lnTo>
                    <a:pt x="9290" y="4724"/>
                  </a:lnTo>
                  <a:lnTo>
                    <a:pt x="9241" y="4665"/>
                  </a:lnTo>
                  <a:lnTo>
                    <a:pt x="9190" y="4607"/>
                  </a:lnTo>
                  <a:lnTo>
                    <a:pt x="9140" y="4550"/>
                  </a:lnTo>
                  <a:lnTo>
                    <a:pt x="9089" y="4495"/>
                  </a:lnTo>
                  <a:lnTo>
                    <a:pt x="9038" y="4442"/>
                  </a:lnTo>
                  <a:lnTo>
                    <a:pt x="8986" y="4393"/>
                  </a:lnTo>
                  <a:lnTo>
                    <a:pt x="8933" y="4344"/>
                  </a:lnTo>
                  <a:lnTo>
                    <a:pt x="8880" y="4298"/>
                  </a:lnTo>
                  <a:lnTo>
                    <a:pt x="8827" y="4254"/>
                  </a:lnTo>
                  <a:lnTo>
                    <a:pt x="8773" y="4212"/>
                  </a:lnTo>
                  <a:lnTo>
                    <a:pt x="8718" y="4173"/>
                  </a:lnTo>
                  <a:lnTo>
                    <a:pt x="8664" y="4136"/>
                  </a:lnTo>
                  <a:lnTo>
                    <a:pt x="8608" y="4101"/>
                  </a:lnTo>
                  <a:lnTo>
                    <a:pt x="8552" y="4067"/>
                  </a:lnTo>
                  <a:lnTo>
                    <a:pt x="8495" y="4037"/>
                  </a:lnTo>
                  <a:lnTo>
                    <a:pt x="8439" y="4010"/>
                  </a:lnTo>
                  <a:lnTo>
                    <a:pt x="8382" y="3984"/>
                  </a:lnTo>
                  <a:lnTo>
                    <a:pt x="8324" y="3961"/>
                  </a:lnTo>
                  <a:lnTo>
                    <a:pt x="8266" y="3941"/>
                  </a:lnTo>
                  <a:lnTo>
                    <a:pt x="8206" y="3923"/>
                  </a:lnTo>
                  <a:lnTo>
                    <a:pt x="8147" y="3908"/>
                  </a:lnTo>
                  <a:lnTo>
                    <a:pt x="8087" y="3895"/>
                  </a:lnTo>
                  <a:lnTo>
                    <a:pt x="8027" y="3885"/>
                  </a:lnTo>
                  <a:lnTo>
                    <a:pt x="7966" y="3878"/>
                  </a:lnTo>
                  <a:lnTo>
                    <a:pt x="7905" y="3873"/>
                  </a:lnTo>
                  <a:lnTo>
                    <a:pt x="7842" y="3871"/>
                  </a:lnTo>
                  <a:lnTo>
                    <a:pt x="7780" y="3872"/>
                  </a:lnTo>
                  <a:lnTo>
                    <a:pt x="7717" y="3876"/>
                  </a:lnTo>
                  <a:lnTo>
                    <a:pt x="7664" y="3881"/>
                  </a:lnTo>
                  <a:lnTo>
                    <a:pt x="7612" y="3888"/>
                  </a:lnTo>
                  <a:lnTo>
                    <a:pt x="7560" y="3897"/>
                  </a:lnTo>
                  <a:lnTo>
                    <a:pt x="7508" y="3907"/>
                  </a:lnTo>
                  <a:lnTo>
                    <a:pt x="7457" y="3919"/>
                  </a:lnTo>
                  <a:lnTo>
                    <a:pt x="7406" y="3933"/>
                  </a:lnTo>
                  <a:lnTo>
                    <a:pt x="7356" y="3949"/>
                  </a:lnTo>
                  <a:lnTo>
                    <a:pt x="7306" y="3966"/>
                  </a:lnTo>
                  <a:lnTo>
                    <a:pt x="7255" y="3986"/>
                  </a:lnTo>
                  <a:lnTo>
                    <a:pt x="7207" y="4007"/>
                  </a:lnTo>
                  <a:lnTo>
                    <a:pt x="7157" y="4029"/>
                  </a:lnTo>
                  <a:lnTo>
                    <a:pt x="7109" y="4053"/>
                  </a:lnTo>
                  <a:lnTo>
                    <a:pt x="7061" y="4078"/>
                  </a:lnTo>
                  <a:lnTo>
                    <a:pt x="7012" y="4106"/>
                  </a:lnTo>
                  <a:lnTo>
                    <a:pt x="6965" y="4135"/>
                  </a:lnTo>
                  <a:lnTo>
                    <a:pt x="6917" y="4165"/>
                  </a:lnTo>
                  <a:lnTo>
                    <a:pt x="6871" y="4197"/>
                  </a:lnTo>
                  <a:lnTo>
                    <a:pt x="6824" y="4231"/>
                  </a:lnTo>
                  <a:lnTo>
                    <a:pt x="6778" y="4265"/>
                  </a:lnTo>
                  <a:lnTo>
                    <a:pt x="6732" y="4301"/>
                  </a:lnTo>
                  <a:lnTo>
                    <a:pt x="6686" y="4339"/>
                  </a:lnTo>
                  <a:lnTo>
                    <a:pt x="6641" y="4378"/>
                  </a:lnTo>
                  <a:lnTo>
                    <a:pt x="6597" y="4418"/>
                  </a:lnTo>
                  <a:lnTo>
                    <a:pt x="6552" y="4460"/>
                  </a:lnTo>
                  <a:lnTo>
                    <a:pt x="6508" y="4504"/>
                  </a:lnTo>
                  <a:lnTo>
                    <a:pt x="6465" y="4548"/>
                  </a:lnTo>
                  <a:lnTo>
                    <a:pt x="6420" y="4594"/>
                  </a:lnTo>
                  <a:lnTo>
                    <a:pt x="6378" y="4642"/>
                  </a:lnTo>
                  <a:lnTo>
                    <a:pt x="6335" y="4690"/>
                  </a:lnTo>
                  <a:lnTo>
                    <a:pt x="6292" y="4741"/>
                  </a:lnTo>
                  <a:lnTo>
                    <a:pt x="6251" y="4791"/>
                  </a:lnTo>
                  <a:lnTo>
                    <a:pt x="6209" y="4843"/>
                  </a:lnTo>
                  <a:lnTo>
                    <a:pt x="2600" y="277"/>
                  </a:lnTo>
                  <a:lnTo>
                    <a:pt x="430" y="2838"/>
                  </a:lnTo>
                  <a:lnTo>
                    <a:pt x="5429" y="6139"/>
                  </a:lnTo>
                  <a:lnTo>
                    <a:pt x="5389" y="6223"/>
                  </a:lnTo>
                  <a:lnTo>
                    <a:pt x="5349" y="6310"/>
                  </a:lnTo>
                  <a:lnTo>
                    <a:pt x="5310" y="6397"/>
                  </a:lnTo>
                  <a:lnTo>
                    <a:pt x="5272" y="6485"/>
                  </a:lnTo>
                  <a:lnTo>
                    <a:pt x="5233" y="6574"/>
                  </a:lnTo>
                  <a:lnTo>
                    <a:pt x="5195" y="6664"/>
                  </a:lnTo>
                  <a:lnTo>
                    <a:pt x="5158" y="6756"/>
                  </a:lnTo>
                  <a:lnTo>
                    <a:pt x="5120" y="6847"/>
                  </a:lnTo>
                  <a:lnTo>
                    <a:pt x="5083" y="6940"/>
                  </a:lnTo>
                  <a:lnTo>
                    <a:pt x="5047" y="7033"/>
                  </a:lnTo>
                  <a:lnTo>
                    <a:pt x="5012" y="7128"/>
                  </a:lnTo>
                  <a:lnTo>
                    <a:pt x="4975" y="7222"/>
                  </a:lnTo>
                  <a:lnTo>
                    <a:pt x="4940" y="7318"/>
                  </a:lnTo>
                  <a:lnTo>
                    <a:pt x="4906" y="7415"/>
                  </a:lnTo>
                  <a:lnTo>
                    <a:pt x="4871" y="7512"/>
                  </a:lnTo>
                  <a:lnTo>
                    <a:pt x="4837" y="7609"/>
                  </a:lnTo>
                  <a:lnTo>
                    <a:pt x="4804" y="7708"/>
                  </a:lnTo>
                  <a:lnTo>
                    <a:pt x="4771" y="7807"/>
                  </a:lnTo>
                  <a:lnTo>
                    <a:pt x="4737" y="7907"/>
                  </a:lnTo>
                  <a:lnTo>
                    <a:pt x="4705" y="8008"/>
                  </a:lnTo>
                  <a:lnTo>
                    <a:pt x="4673" y="8108"/>
                  </a:lnTo>
                  <a:lnTo>
                    <a:pt x="4642" y="8209"/>
                  </a:lnTo>
                  <a:lnTo>
                    <a:pt x="4610" y="8311"/>
                  </a:lnTo>
                  <a:lnTo>
                    <a:pt x="4579" y="8413"/>
                  </a:lnTo>
                  <a:lnTo>
                    <a:pt x="4518" y="8618"/>
                  </a:lnTo>
                  <a:lnTo>
                    <a:pt x="4459" y="8826"/>
                  </a:lnTo>
                  <a:lnTo>
                    <a:pt x="4402" y="9034"/>
                  </a:lnTo>
                  <a:lnTo>
                    <a:pt x="4345" y="9243"/>
                  </a:lnTo>
                  <a:lnTo>
                    <a:pt x="0" y="12293"/>
                  </a:lnTo>
                  <a:lnTo>
                    <a:pt x="2241" y="14792"/>
                  </a:lnTo>
                  <a:lnTo>
                    <a:pt x="3555" y="13028"/>
                  </a:lnTo>
                  <a:lnTo>
                    <a:pt x="3503" y="13356"/>
                  </a:lnTo>
                  <a:lnTo>
                    <a:pt x="3455" y="13670"/>
                  </a:lnTo>
                  <a:lnTo>
                    <a:pt x="3409" y="13973"/>
                  </a:lnTo>
                  <a:lnTo>
                    <a:pt x="3368" y="14261"/>
                  </a:lnTo>
                  <a:lnTo>
                    <a:pt x="3331" y="14533"/>
                  </a:lnTo>
                  <a:lnTo>
                    <a:pt x="3296" y="14788"/>
                  </a:lnTo>
                  <a:lnTo>
                    <a:pt x="3266" y="15026"/>
                  </a:lnTo>
                  <a:lnTo>
                    <a:pt x="3239" y="15244"/>
                  </a:lnTo>
                  <a:lnTo>
                    <a:pt x="3216" y="15441"/>
                  </a:lnTo>
                  <a:lnTo>
                    <a:pt x="3196" y="15615"/>
                  </a:lnTo>
                  <a:lnTo>
                    <a:pt x="3178" y="15766"/>
                  </a:lnTo>
                  <a:lnTo>
                    <a:pt x="3164" y="15893"/>
                  </a:lnTo>
                  <a:lnTo>
                    <a:pt x="3154" y="15994"/>
                  </a:lnTo>
                  <a:lnTo>
                    <a:pt x="3146" y="16068"/>
                  </a:lnTo>
                  <a:lnTo>
                    <a:pt x="3142" y="16113"/>
                  </a:lnTo>
                  <a:lnTo>
                    <a:pt x="3140" y="16128"/>
                  </a:lnTo>
                  <a:lnTo>
                    <a:pt x="6103" y="16128"/>
                  </a:lnTo>
                  <a:lnTo>
                    <a:pt x="6110" y="16040"/>
                  </a:lnTo>
                  <a:lnTo>
                    <a:pt x="6118" y="15941"/>
                  </a:lnTo>
                  <a:lnTo>
                    <a:pt x="6128" y="15831"/>
                  </a:lnTo>
                  <a:lnTo>
                    <a:pt x="6139" y="15711"/>
                  </a:lnTo>
                  <a:lnTo>
                    <a:pt x="6153" y="15582"/>
                  </a:lnTo>
                  <a:lnTo>
                    <a:pt x="6168" y="15446"/>
                  </a:lnTo>
                  <a:lnTo>
                    <a:pt x="6186" y="15301"/>
                  </a:lnTo>
                  <a:lnTo>
                    <a:pt x="6206" y="15152"/>
                  </a:lnTo>
                  <a:lnTo>
                    <a:pt x="6229" y="14998"/>
                  </a:lnTo>
                  <a:lnTo>
                    <a:pt x="6254" y="14839"/>
                  </a:lnTo>
                  <a:lnTo>
                    <a:pt x="6282" y="14677"/>
                  </a:lnTo>
                  <a:lnTo>
                    <a:pt x="6312" y="14514"/>
                  </a:lnTo>
                  <a:lnTo>
                    <a:pt x="6347" y="14349"/>
                  </a:lnTo>
                  <a:lnTo>
                    <a:pt x="6383" y="14184"/>
                  </a:lnTo>
                  <a:lnTo>
                    <a:pt x="6423" y="14018"/>
                  </a:lnTo>
                  <a:lnTo>
                    <a:pt x="6467" y="13856"/>
                  </a:lnTo>
                  <a:lnTo>
                    <a:pt x="6513" y="13695"/>
                  </a:lnTo>
                  <a:lnTo>
                    <a:pt x="6563" y="13538"/>
                  </a:lnTo>
                  <a:lnTo>
                    <a:pt x="6617" y="13385"/>
                  </a:lnTo>
                  <a:lnTo>
                    <a:pt x="6675" y="13238"/>
                  </a:lnTo>
                  <a:lnTo>
                    <a:pt x="6737" y="13098"/>
                  </a:lnTo>
                  <a:lnTo>
                    <a:pt x="6803" y="12964"/>
                  </a:lnTo>
                  <a:lnTo>
                    <a:pt x="6873" y="12839"/>
                  </a:lnTo>
                  <a:lnTo>
                    <a:pt x="6948" y="12723"/>
                  </a:lnTo>
                  <a:lnTo>
                    <a:pt x="7026" y="12616"/>
                  </a:lnTo>
                  <a:lnTo>
                    <a:pt x="7110" y="12521"/>
                  </a:lnTo>
                  <a:lnTo>
                    <a:pt x="7199" y="12439"/>
                  </a:lnTo>
                  <a:lnTo>
                    <a:pt x="7291" y="12368"/>
                  </a:lnTo>
                  <a:lnTo>
                    <a:pt x="7390" y="12313"/>
                  </a:lnTo>
                  <a:lnTo>
                    <a:pt x="7493" y="12271"/>
                  </a:lnTo>
                  <a:lnTo>
                    <a:pt x="7602" y="12246"/>
                  </a:lnTo>
                  <a:lnTo>
                    <a:pt x="7716" y="12237"/>
                  </a:lnTo>
                  <a:lnTo>
                    <a:pt x="7843" y="12246"/>
                  </a:lnTo>
                  <a:lnTo>
                    <a:pt x="7963" y="12271"/>
                  </a:lnTo>
                  <a:lnTo>
                    <a:pt x="8077" y="12313"/>
                  </a:lnTo>
                  <a:lnTo>
                    <a:pt x="8185" y="12368"/>
                  </a:lnTo>
                  <a:lnTo>
                    <a:pt x="8286" y="12439"/>
                  </a:lnTo>
                  <a:lnTo>
                    <a:pt x="8381" y="12521"/>
                  </a:lnTo>
                  <a:lnTo>
                    <a:pt x="8470" y="12616"/>
                  </a:lnTo>
                  <a:lnTo>
                    <a:pt x="8553" y="12723"/>
                  </a:lnTo>
                  <a:lnTo>
                    <a:pt x="8632" y="12839"/>
                  </a:lnTo>
                  <a:lnTo>
                    <a:pt x="8704" y="12964"/>
                  </a:lnTo>
                  <a:lnTo>
                    <a:pt x="8772" y="13098"/>
                  </a:lnTo>
                  <a:lnTo>
                    <a:pt x="8834" y="13238"/>
                  </a:lnTo>
                  <a:lnTo>
                    <a:pt x="8893" y="13385"/>
                  </a:lnTo>
                  <a:lnTo>
                    <a:pt x="8946" y="13538"/>
                  </a:lnTo>
                  <a:lnTo>
                    <a:pt x="8995" y="13695"/>
                  </a:lnTo>
                  <a:lnTo>
                    <a:pt x="9039" y="13856"/>
                  </a:lnTo>
                  <a:lnTo>
                    <a:pt x="9080" y="14018"/>
                  </a:lnTo>
                  <a:lnTo>
                    <a:pt x="9118" y="14184"/>
                  </a:lnTo>
                  <a:lnTo>
                    <a:pt x="9151" y="14349"/>
                  </a:lnTo>
                  <a:lnTo>
                    <a:pt x="9180" y="14514"/>
                  </a:lnTo>
                  <a:lnTo>
                    <a:pt x="9207" y="14677"/>
                  </a:lnTo>
                  <a:lnTo>
                    <a:pt x="9231" y="14839"/>
                  </a:lnTo>
                  <a:lnTo>
                    <a:pt x="9252" y="14998"/>
                  </a:lnTo>
                  <a:lnTo>
                    <a:pt x="9270" y="15152"/>
                  </a:lnTo>
                  <a:lnTo>
                    <a:pt x="9285" y="15301"/>
                  </a:lnTo>
                  <a:lnTo>
                    <a:pt x="9298" y="15446"/>
                  </a:lnTo>
                  <a:lnTo>
                    <a:pt x="9309" y="15582"/>
                  </a:lnTo>
                  <a:lnTo>
                    <a:pt x="9318" y="15711"/>
                  </a:lnTo>
                  <a:lnTo>
                    <a:pt x="9325" y="15831"/>
                  </a:lnTo>
                  <a:lnTo>
                    <a:pt x="9331" y="15941"/>
                  </a:lnTo>
                  <a:lnTo>
                    <a:pt x="9335" y="16040"/>
                  </a:lnTo>
                  <a:lnTo>
                    <a:pt x="9339" y="16128"/>
                  </a:lnTo>
                  <a:lnTo>
                    <a:pt x="12291" y="16128"/>
                  </a:lnTo>
                  <a:lnTo>
                    <a:pt x="12290" y="16115"/>
                  </a:lnTo>
                  <a:lnTo>
                    <a:pt x="12287" y="16076"/>
                  </a:lnTo>
                  <a:lnTo>
                    <a:pt x="12280" y="16010"/>
                  </a:lnTo>
                  <a:lnTo>
                    <a:pt x="12272" y="15921"/>
                  </a:lnTo>
                  <a:lnTo>
                    <a:pt x="12260" y="15810"/>
                  </a:lnTo>
                  <a:lnTo>
                    <a:pt x="12247" y="15677"/>
                  </a:lnTo>
                  <a:lnTo>
                    <a:pt x="12229" y="15522"/>
                  </a:lnTo>
                  <a:lnTo>
                    <a:pt x="12210" y="15349"/>
                  </a:lnTo>
                  <a:lnTo>
                    <a:pt x="12187" y="15156"/>
                  </a:lnTo>
                  <a:lnTo>
                    <a:pt x="12163" y="14946"/>
                  </a:lnTo>
                  <a:lnTo>
                    <a:pt x="12135" y="14719"/>
                  </a:lnTo>
                  <a:lnTo>
                    <a:pt x="12103" y="14476"/>
                  </a:lnTo>
                  <a:lnTo>
                    <a:pt x="12069" y="14219"/>
                  </a:lnTo>
                  <a:lnTo>
                    <a:pt x="12033" y="13949"/>
                  </a:lnTo>
                  <a:lnTo>
                    <a:pt x="11992" y="13665"/>
                  </a:lnTo>
                  <a:lnTo>
                    <a:pt x="11949" y="13371"/>
                  </a:lnTo>
                  <a:lnTo>
                    <a:pt x="13055" y="14868"/>
                  </a:lnTo>
                  <a:lnTo>
                    <a:pt x="15309" y="12383"/>
                  </a:lnTo>
                  <a:close/>
                </a:path>
              </a:pathLst>
            </a:custGeom>
            <a:solidFill>
              <a:schemeClr val="accent4"/>
            </a:solidFill>
            <a:ln>
              <a:noFill/>
            </a:ln>
            <a:extLst/>
          </p:spPr>
          <p:txBody>
            <a:bodyPr vert="horz" wrap="square" lIns="68580" tIns="34290" rIns="68580" bIns="34290" numCol="1" anchor="t" anchorCtr="0" compatLnSpc="1">
              <a:prstTxWarp prst="textNoShape">
                <a:avLst/>
              </a:prstTxWarp>
            </a:bodyPr>
            <a:lstStyle/>
            <a:p>
              <a:endParaRPr lang="id-ID" sz="1350"/>
            </a:p>
          </p:txBody>
        </p:sp>
        <p:sp>
          <p:nvSpPr>
            <p:cNvPr id="23" name="Freeform 233"/>
            <p:cNvSpPr>
              <a:spLocks/>
            </p:cNvSpPr>
            <p:nvPr/>
          </p:nvSpPr>
          <p:spPr bwMode="auto">
            <a:xfrm>
              <a:off x="7414164" y="2551112"/>
              <a:ext cx="406400" cy="363537"/>
            </a:xfrm>
            <a:custGeom>
              <a:avLst/>
              <a:gdLst>
                <a:gd name="T0" fmla="*/ 6722 w 16128"/>
                <a:gd name="T1" fmla="*/ 13938 h 14427"/>
                <a:gd name="T2" fmla="*/ 6726 w 16128"/>
                <a:gd name="T3" fmla="*/ 13682 h 14427"/>
                <a:gd name="T4" fmla="*/ 6757 w 16128"/>
                <a:gd name="T5" fmla="*/ 13452 h 14427"/>
                <a:gd name="T6" fmla="*/ 6822 w 16128"/>
                <a:gd name="T7" fmla="*/ 13207 h 14427"/>
                <a:gd name="T8" fmla="*/ 6935 w 16128"/>
                <a:gd name="T9" fmla="*/ 12972 h 14427"/>
                <a:gd name="T10" fmla="*/ 15600 w 16128"/>
                <a:gd name="T11" fmla="*/ 8470 h 14427"/>
                <a:gd name="T12" fmla="*/ 15769 w 16128"/>
                <a:gd name="T13" fmla="*/ 8377 h 14427"/>
                <a:gd name="T14" fmla="*/ 15969 w 16128"/>
                <a:gd name="T15" fmla="*/ 8201 h 14427"/>
                <a:gd name="T16" fmla="*/ 16109 w 16128"/>
                <a:gd name="T17" fmla="*/ 7931 h 14427"/>
                <a:gd name="T18" fmla="*/ 16099 w 16128"/>
                <a:gd name="T19" fmla="*/ 7557 h 14427"/>
                <a:gd name="T20" fmla="*/ 15849 w 16128"/>
                <a:gd name="T21" fmla="*/ 7071 h 14427"/>
                <a:gd name="T22" fmla="*/ 15261 w 16128"/>
                <a:gd name="T23" fmla="*/ 6429 h 14427"/>
                <a:gd name="T24" fmla="*/ 13533 w 16128"/>
                <a:gd name="T25" fmla="*/ 4634 h 14427"/>
                <a:gd name="T26" fmla="*/ 10980 w 16128"/>
                <a:gd name="T27" fmla="*/ 1958 h 14427"/>
                <a:gd name="T28" fmla="*/ 9427 w 16128"/>
                <a:gd name="T29" fmla="*/ 325 h 14427"/>
                <a:gd name="T30" fmla="*/ 9334 w 16128"/>
                <a:gd name="T31" fmla="*/ 218 h 14427"/>
                <a:gd name="T32" fmla="*/ 9232 w 16128"/>
                <a:gd name="T33" fmla="*/ 135 h 14427"/>
                <a:gd name="T34" fmla="*/ 9054 w 16128"/>
                <a:gd name="T35" fmla="*/ 51 h 14427"/>
                <a:gd name="T36" fmla="*/ 8783 w 16128"/>
                <a:gd name="T37" fmla="*/ 2 h 14427"/>
                <a:gd name="T38" fmla="*/ 8408 w 16128"/>
                <a:gd name="T39" fmla="*/ 26 h 14427"/>
                <a:gd name="T40" fmla="*/ 7914 w 16128"/>
                <a:gd name="T41" fmla="*/ 158 h 14427"/>
                <a:gd name="T42" fmla="*/ 6103 w 16128"/>
                <a:gd name="T43" fmla="*/ 864 h 14427"/>
                <a:gd name="T44" fmla="*/ 2955 w 16128"/>
                <a:gd name="T45" fmla="*/ 2094 h 14427"/>
                <a:gd name="T46" fmla="*/ 584 w 16128"/>
                <a:gd name="T47" fmla="*/ 3020 h 14427"/>
                <a:gd name="T48" fmla="*/ 281 w 16128"/>
                <a:gd name="T49" fmla="*/ 3156 h 14427"/>
                <a:gd name="T50" fmla="*/ 207 w 16128"/>
                <a:gd name="T51" fmla="*/ 3254 h 14427"/>
                <a:gd name="T52" fmla="*/ 117 w 16128"/>
                <a:gd name="T53" fmla="*/ 3434 h 14427"/>
                <a:gd name="T54" fmla="*/ 38 w 16128"/>
                <a:gd name="T55" fmla="*/ 3709 h 14427"/>
                <a:gd name="T56" fmla="*/ 1 w 16128"/>
                <a:gd name="T57" fmla="*/ 4091 h 14427"/>
                <a:gd name="T58" fmla="*/ 31 w 16128"/>
                <a:gd name="T59" fmla="*/ 4595 h 14427"/>
                <a:gd name="T60" fmla="*/ 281 w 16128"/>
                <a:gd name="T61" fmla="*/ 5372 h 14427"/>
                <a:gd name="T62" fmla="*/ 1157 w 16128"/>
                <a:gd name="T63" fmla="*/ 6854 h 14427"/>
                <a:gd name="T64" fmla="*/ 2450 w 16128"/>
                <a:gd name="T65" fmla="*/ 8776 h 14427"/>
                <a:gd name="T66" fmla="*/ 3889 w 16128"/>
                <a:gd name="T67" fmla="*/ 10803 h 14427"/>
                <a:gd name="T68" fmla="*/ 5200 w 16128"/>
                <a:gd name="T69" fmla="*/ 12597 h 14427"/>
                <a:gd name="T70" fmla="*/ 6375 w 16128"/>
                <a:gd name="T71" fmla="*/ 14169 h 14427"/>
                <a:gd name="T72" fmla="*/ 6419 w 16128"/>
                <a:gd name="T73" fmla="*/ 14235 h 14427"/>
                <a:gd name="T74" fmla="*/ 6516 w 16128"/>
                <a:gd name="T75" fmla="*/ 14322 h 14427"/>
                <a:gd name="T76" fmla="*/ 6685 w 16128"/>
                <a:gd name="T77" fmla="*/ 14400 h 14427"/>
                <a:gd name="T78" fmla="*/ 6938 w 16128"/>
                <a:gd name="T79" fmla="*/ 14426 h 14427"/>
                <a:gd name="T80" fmla="*/ 7289 w 16128"/>
                <a:gd name="T81" fmla="*/ 14363 h 14427"/>
                <a:gd name="T82" fmla="*/ 7752 w 16128"/>
                <a:gd name="T83" fmla="*/ 14169 h 14427"/>
                <a:gd name="T84" fmla="*/ 10065 w 16128"/>
                <a:gd name="T85" fmla="*/ 12967 h 14427"/>
                <a:gd name="T86" fmla="*/ 13162 w 16128"/>
                <a:gd name="T87" fmla="*/ 11351 h 14427"/>
                <a:gd name="T88" fmla="*/ 15079 w 16128"/>
                <a:gd name="T89" fmla="*/ 10350 h 14427"/>
                <a:gd name="T90" fmla="*/ 15216 w 16128"/>
                <a:gd name="T91" fmla="*/ 10264 h 14427"/>
                <a:gd name="T92" fmla="*/ 15339 w 16128"/>
                <a:gd name="T93" fmla="*/ 10149 h 14427"/>
                <a:gd name="T94" fmla="*/ 15466 w 16128"/>
                <a:gd name="T95" fmla="*/ 9966 h 14427"/>
                <a:gd name="T96" fmla="*/ 15545 w 16128"/>
                <a:gd name="T97" fmla="*/ 9717 h 14427"/>
                <a:gd name="T98" fmla="*/ 15526 w 16128"/>
                <a:gd name="T99" fmla="*/ 9401 h 14427"/>
                <a:gd name="T100" fmla="*/ 15358 w 16128"/>
                <a:gd name="T101" fmla="*/ 9019 h 1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128" h="14427">
                  <a:moveTo>
                    <a:pt x="6730" y="14059"/>
                  </a:moveTo>
                  <a:lnTo>
                    <a:pt x="6729" y="14050"/>
                  </a:lnTo>
                  <a:lnTo>
                    <a:pt x="6727" y="14026"/>
                  </a:lnTo>
                  <a:lnTo>
                    <a:pt x="6724" y="13989"/>
                  </a:lnTo>
                  <a:lnTo>
                    <a:pt x="6722" y="13938"/>
                  </a:lnTo>
                  <a:lnTo>
                    <a:pt x="6720" y="13876"/>
                  </a:lnTo>
                  <a:lnTo>
                    <a:pt x="6721" y="13805"/>
                  </a:lnTo>
                  <a:lnTo>
                    <a:pt x="6722" y="13766"/>
                  </a:lnTo>
                  <a:lnTo>
                    <a:pt x="6724" y="13725"/>
                  </a:lnTo>
                  <a:lnTo>
                    <a:pt x="6726" y="13682"/>
                  </a:lnTo>
                  <a:lnTo>
                    <a:pt x="6730" y="13639"/>
                  </a:lnTo>
                  <a:lnTo>
                    <a:pt x="6735" y="13593"/>
                  </a:lnTo>
                  <a:lnTo>
                    <a:pt x="6740" y="13547"/>
                  </a:lnTo>
                  <a:lnTo>
                    <a:pt x="6748" y="13500"/>
                  </a:lnTo>
                  <a:lnTo>
                    <a:pt x="6757" y="13452"/>
                  </a:lnTo>
                  <a:lnTo>
                    <a:pt x="6766" y="13403"/>
                  </a:lnTo>
                  <a:lnTo>
                    <a:pt x="6778" y="13355"/>
                  </a:lnTo>
                  <a:lnTo>
                    <a:pt x="6791" y="13306"/>
                  </a:lnTo>
                  <a:lnTo>
                    <a:pt x="6805" y="13256"/>
                  </a:lnTo>
                  <a:lnTo>
                    <a:pt x="6822" y="13207"/>
                  </a:lnTo>
                  <a:lnTo>
                    <a:pt x="6840" y="13159"/>
                  </a:lnTo>
                  <a:lnTo>
                    <a:pt x="6860" y="13111"/>
                  </a:lnTo>
                  <a:lnTo>
                    <a:pt x="6884" y="13064"/>
                  </a:lnTo>
                  <a:lnTo>
                    <a:pt x="6908" y="13018"/>
                  </a:lnTo>
                  <a:lnTo>
                    <a:pt x="6935" y="12972"/>
                  </a:lnTo>
                  <a:lnTo>
                    <a:pt x="6965" y="12928"/>
                  </a:lnTo>
                  <a:lnTo>
                    <a:pt x="6997" y="12886"/>
                  </a:lnTo>
                  <a:lnTo>
                    <a:pt x="15546" y="8492"/>
                  </a:lnTo>
                  <a:lnTo>
                    <a:pt x="15560" y="8486"/>
                  </a:lnTo>
                  <a:lnTo>
                    <a:pt x="15600" y="8470"/>
                  </a:lnTo>
                  <a:lnTo>
                    <a:pt x="15627" y="8457"/>
                  </a:lnTo>
                  <a:lnTo>
                    <a:pt x="15658" y="8442"/>
                  </a:lnTo>
                  <a:lnTo>
                    <a:pt x="15693" y="8424"/>
                  </a:lnTo>
                  <a:lnTo>
                    <a:pt x="15730" y="8402"/>
                  </a:lnTo>
                  <a:lnTo>
                    <a:pt x="15769" y="8377"/>
                  </a:lnTo>
                  <a:lnTo>
                    <a:pt x="15809" y="8349"/>
                  </a:lnTo>
                  <a:lnTo>
                    <a:pt x="15851" y="8316"/>
                  </a:lnTo>
                  <a:lnTo>
                    <a:pt x="15891" y="8281"/>
                  </a:lnTo>
                  <a:lnTo>
                    <a:pt x="15931" y="8243"/>
                  </a:lnTo>
                  <a:lnTo>
                    <a:pt x="15969" y="8201"/>
                  </a:lnTo>
                  <a:lnTo>
                    <a:pt x="16005" y="8154"/>
                  </a:lnTo>
                  <a:lnTo>
                    <a:pt x="16037" y="8104"/>
                  </a:lnTo>
                  <a:lnTo>
                    <a:pt x="16066" y="8051"/>
                  </a:lnTo>
                  <a:lnTo>
                    <a:pt x="16090" y="7992"/>
                  </a:lnTo>
                  <a:lnTo>
                    <a:pt x="16109" y="7931"/>
                  </a:lnTo>
                  <a:lnTo>
                    <a:pt x="16121" y="7864"/>
                  </a:lnTo>
                  <a:lnTo>
                    <a:pt x="16128" y="7794"/>
                  </a:lnTo>
                  <a:lnTo>
                    <a:pt x="16126" y="7719"/>
                  </a:lnTo>
                  <a:lnTo>
                    <a:pt x="16117" y="7641"/>
                  </a:lnTo>
                  <a:lnTo>
                    <a:pt x="16099" y="7557"/>
                  </a:lnTo>
                  <a:lnTo>
                    <a:pt x="16071" y="7470"/>
                  </a:lnTo>
                  <a:lnTo>
                    <a:pt x="16032" y="7377"/>
                  </a:lnTo>
                  <a:lnTo>
                    <a:pt x="15983" y="7279"/>
                  </a:lnTo>
                  <a:lnTo>
                    <a:pt x="15921" y="7178"/>
                  </a:lnTo>
                  <a:lnTo>
                    <a:pt x="15849" y="7071"/>
                  </a:lnTo>
                  <a:lnTo>
                    <a:pt x="15762" y="6958"/>
                  </a:lnTo>
                  <a:lnTo>
                    <a:pt x="15661" y="6842"/>
                  </a:lnTo>
                  <a:lnTo>
                    <a:pt x="15545" y="6720"/>
                  </a:lnTo>
                  <a:lnTo>
                    <a:pt x="15412" y="6585"/>
                  </a:lnTo>
                  <a:lnTo>
                    <a:pt x="15261" y="6429"/>
                  </a:lnTo>
                  <a:lnTo>
                    <a:pt x="15091" y="6254"/>
                  </a:lnTo>
                  <a:lnTo>
                    <a:pt x="14904" y="6061"/>
                  </a:lnTo>
                  <a:lnTo>
                    <a:pt x="14490" y="5630"/>
                  </a:lnTo>
                  <a:lnTo>
                    <a:pt x="14028" y="5151"/>
                  </a:lnTo>
                  <a:lnTo>
                    <a:pt x="13533" y="4634"/>
                  </a:lnTo>
                  <a:lnTo>
                    <a:pt x="13016" y="4094"/>
                  </a:lnTo>
                  <a:lnTo>
                    <a:pt x="12491" y="3544"/>
                  </a:lnTo>
                  <a:lnTo>
                    <a:pt x="11968" y="2995"/>
                  </a:lnTo>
                  <a:lnTo>
                    <a:pt x="11460" y="2462"/>
                  </a:lnTo>
                  <a:lnTo>
                    <a:pt x="10980" y="1958"/>
                  </a:lnTo>
                  <a:lnTo>
                    <a:pt x="10541" y="1496"/>
                  </a:lnTo>
                  <a:lnTo>
                    <a:pt x="10153" y="1088"/>
                  </a:lnTo>
                  <a:lnTo>
                    <a:pt x="9830" y="748"/>
                  </a:lnTo>
                  <a:lnTo>
                    <a:pt x="9584" y="489"/>
                  </a:lnTo>
                  <a:lnTo>
                    <a:pt x="9427" y="325"/>
                  </a:lnTo>
                  <a:lnTo>
                    <a:pt x="9372" y="267"/>
                  </a:lnTo>
                  <a:lnTo>
                    <a:pt x="9368" y="261"/>
                  </a:lnTo>
                  <a:lnTo>
                    <a:pt x="9356" y="244"/>
                  </a:lnTo>
                  <a:lnTo>
                    <a:pt x="9346" y="233"/>
                  </a:lnTo>
                  <a:lnTo>
                    <a:pt x="9334" y="218"/>
                  </a:lnTo>
                  <a:lnTo>
                    <a:pt x="9319" y="204"/>
                  </a:lnTo>
                  <a:lnTo>
                    <a:pt x="9302" y="188"/>
                  </a:lnTo>
                  <a:lnTo>
                    <a:pt x="9282" y="171"/>
                  </a:lnTo>
                  <a:lnTo>
                    <a:pt x="9258" y="153"/>
                  </a:lnTo>
                  <a:lnTo>
                    <a:pt x="9232" y="135"/>
                  </a:lnTo>
                  <a:lnTo>
                    <a:pt x="9203" y="118"/>
                  </a:lnTo>
                  <a:lnTo>
                    <a:pt x="9171" y="100"/>
                  </a:lnTo>
                  <a:lnTo>
                    <a:pt x="9136" y="83"/>
                  </a:lnTo>
                  <a:lnTo>
                    <a:pt x="9096" y="66"/>
                  </a:lnTo>
                  <a:lnTo>
                    <a:pt x="9054" y="51"/>
                  </a:lnTo>
                  <a:lnTo>
                    <a:pt x="9007" y="37"/>
                  </a:lnTo>
                  <a:lnTo>
                    <a:pt x="8957" y="25"/>
                  </a:lnTo>
                  <a:lnTo>
                    <a:pt x="8903" y="15"/>
                  </a:lnTo>
                  <a:lnTo>
                    <a:pt x="8845" y="7"/>
                  </a:lnTo>
                  <a:lnTo>
                    <a:pt x="8783" y="2"/>
                  </a:lnTo>
                  <a:lnTo>
                    <a:pt x="8717" y="0"/>
                  </a:lnTo>
                  <a:lnTo>
                    <a:pt x="8647" y="1"/>
                  </a:lnTo>
                  <a:lnTo>
                    <a:pt x="8571" y="6"/>
                  </a:lnTo>
                  <a:lnTo>
                    <a:pt x="8491" y="14"/>
                  </a:lnTo>
                  <a:lnTo>
                    <a:pt x="8408" y="26"/>
                  </a:lnTo>
                  <a:lnTo>
                    <a:pt x="8319" y="42"/>
                  </a:lnTo>
                  <a:lnTo>
                    <a:pt x="8225" y="63"/>
                  </a:lnTo>
                  <a:lnTo>
                    <a:pt x="8126" y="91"/>
                  </a:lnTo>
                  <a:lnTo>
                    <a:pt x="8023" y="122"/>
                  </a:lnTo>
                  <a:lnTo>
                    <a:pt x="7914" y="158"/>
                  </a:lnTo>
                  <a:lnTo>
                    <a:pt x="7799" y="201"/>
                  </a:lnTo>
                  <a:lnTo>
                    <a:pt x="7510" y="315"/>
                  </a:lnTo>
                  <a:lnTo>
                    <a:pt x="7120" y="467"/>
                  </a:lnTo>
                  <a:lnTo>
                    <a:pt x="6646" y="652"/>
                  </a:lnTo>
                  <a:lnTo>
                    <a:pt x="6103" y="864"/>
                  </a:lnTo>
                  <a:lnTo>
                    <a:pt x="5511" y="1096"/>
                  </a:lnTo>
                  <a:lnTo>
                    <a:pt x="4883" y="1341"/>
                  </a:lnTo>
                  <a:lnTo>
                    <a:pt x="4237" y="1594"/>
                  </a:lnTo>
                  <a:lnTo>
                    <a:pt x="3588" y="1846"/>
                  </a:lnTo>
                  <a:lnTo>
                    <a:pt x="2955" y="2094"/>
                  </a:lnTo>
                  <a:lnTo>
                    <a:pt x="2353" y="2330"/>
                  </a:lnTo>
                  <a:lnTo>
                    <a:pt x="1798" y="2546"/>
                  </a:lnTo>
                  <a:lnTo>
                    <a:pt x="1307" y="2737"/>
                  </a:lnTo>
                  <a:lnTo>
                    <a:pt x="897" y="2898"/>
                  </a:lnTo>
                  <a:lnTo>
                    <a:pt x="584" y="3020"/>
                  </a:lnTo>
                  <a:lnTo>
                    <a:pt x="383" y="3099"/>
                  </a:lnTo>
                  <a:lnTo>
                    <a:pt x="312" y="3126"/>
                  </a:lnTo>
                  <a:lnTo>
                    <a:pt x="307" y="3131"/>
                  </a:lnTo>
                  <a:lnTo>
                    <a:pt x="292" y="3145"/>
                  </a:lnTo>
                  <a:lnTo>
                    <a:pt x="281" y="3156"/>
                  </a:lnTo>
                  <a:lnTo>
                    <a:pt x="269" y="3169"/>
                  </a:lnTo>
                  <a:lnTo>
                    <a:pt x="255" y="3186"/>
                  </a:lnTo>
                  <a:lnTo>
                    <a:pt x="240" y="3205"/>
                  </a:lnTo>
                  <a:lnTo>
                    <a:pt x="224" y="3228"/>
                  </a:lnTo>
                  <a:lnTo>
                    <a:pt x="207" y="3254"/>
                  </a:lnTo>
                  <a:lnTo>
                    <a:pt x="190" y="3283"/>
                  </a:lnTo>
                  <a:lnTo>
                    <a:pt x="171" y="3315"/>
                  </a:lnTo>
                  <a:lnTo>
                    <a:pt x="153" y="3351"/>
                  </a:lnTo>
                  <a:lnTo>
                    <a:pt x="135" y="3391"/>
                  </a:lnTo>
                  <a:lnTo>
                    <a:pt x="117" y="3434"/>
                  </a:lnTo>
                  <a:lnTo>
                    <a:pt x="99" y="3481"/>
                  </a:lnTo>
                  <a:lnTo>
                    <a:pt x="83" y="3531"/>
                  </a:lnTo>
                  <a:lnTo>
                    <a:pt x="67" y="3586"/>
                  </a:lnTo>
                  <a:lnTo>
                    <a:pt x="51" y="3645"/>
                  </a:lnTo>
                  <a:lnTo>
                    <a:pt x="38" y="3709"/>
                  </a:lnTo>
                  <a:lnTo>
                    <a:pt x="27" y="3776"/>
                  </a:lnTo>
                  <a:lnTo>
                    <a:pt x="17" y="3848"/>
                  </a:lnTo>
                  <a:lnTo>
                    <a:pt x="9" y="3924"/>
                  </a:lnTo>
                  <a:lnTo>
                    <a:pt x="4" y="4005"/>
                  </a:lnTo>
                  <a:lnTo>
                    <a:pt x="1" y="4091"/>
                  </a:lnTo>
                  <a:lnTo>
                    <a:pt x="0" y="4182"/>
                  </a:lnTo>
                  <a:lnTo>
                    <a:pt x="3" y="4276"/>
                  </a:lnTo>
                  <a:lnTo>
                    <a:pt x="9" y="4377"/>
                  </a:lnTo>
                  <a:lnTo>
                    <a:pt x="18" y="4483"/>
                  </a:lnTo>
                  <a:lnTo>
                    <a:pt x="31" y="4595"/>
                  </a:lnTo>
                  <a:lnTo>
                    <a:pt x="47" y="4710"/>
                  </a:lnTo>
                  <a:lnTo>
                    <a:pt x="69" y="4832"/>
                  </a:lnTo>
                  <a:lnTo>
                    <a:pt x="108" y="4976"/>
                  </a:lnTo>
                  <a:lnTo>
                    <a:pt x="179" y="5157"/>
                  </a:lnTo>
                  <a:lnTo>
                    <a:pt x="281" y="5372"/>
                  </a:lnTo>
                  <a:lnTo>
                    <a:pt x="409" y="5616"/>
                  </a:lnTo>
                  <a:lnTo>
                    <a:pt x="563" y="5890"/>
                  </a:lnTo>
                  <a:lnTo>
                    <a:pt x="741" y="6189"/>
                  </a:lnTo>
                  <a:lnTo>
                    <a:pt x="939" y="6511"/>
                  </a:lnTo>
                  <a:lnTo>
                    <a:pt x="1157" y="6854"/>
                  </a:lnTo>
                  <a:lnTo>
                    <a:pt x="1391" y="7214"/>
                  </a:lnTo>
                  <a:lnTo>
                    <a:pt x="1639" y="7590"/>
                  </a:lnTo>
                  <a:lnTo>
                    <a:pt x="1900" y="7976"/>
                  </a:lnTo>
                  <a:lnTo>
                    <a:pt x="2171" y="8373"/>
                  </a:lnTo>
                  <a:lnTo>
                    <a:pt x="2450" y="8776"/>
                  </a:lnTo>
                  <a:lnTo>
                    <a:pt x="2735" y="9184"/>
                  </a:lnTo>
                  <a:lnTo>
                    <a:pt x="3023" y="9593"/>
                  </a:lnTo>
                  <a:lnTo>
                    <a:pt x="3313" y="10002"/>
                  </a:lnTo>
                  <a:lnTo>
                    <a:pt x="3603" y="10405"/>
                  </a:lnTo>
                  <a:lnTo>
                    <a:pt x="3889" y="10803"/>
                  </a:lnTo>
                  <a:lnTo>
                    <a:pt x="4170" y="11190"/>
                  </a:lnTo>
                  <a:lnTo>
                    <a:pt x="4444" y="11567"/>
                  </a:lnTo>
                  <a:lnTo>
                    <a:pt x="4708" y="11928"/>
                  </a:lnTo>
                  <a:lnTo>
                    <a:pt x="4961" y="12273"/>
                  </a:lnTo>
                  <a:lnTo>
                    <a:pt x="5200" y="12597"/>
                  </a:lnTo>
                  <a:lnTo>
                    <a:pt x="5424" y="12898"/>
                  </a:lnTo>
                  <a:lnTo>
                    <a:pt x="5814" y="13422"/>
                  </a:lnTo>
                  <a:lnTo>
                    <a:pt x="6114" y="13823"/>
                  </a:lnTo>
                  <a:lnTo>
                    <a:pt x="6307" y="14080"/>
                  </a:lnTo>
                  <a:lnTo>
                    <a:pt x="6375" y="14169"/>
                  </a:lnTo>
                  <a:lnTo>
                    <a:pt x="6378" y="14176"/>
                  </a:lnTo>
                  <a:lnTo>
                    <a:pt x="6389" y="14193"/>
                  </a:lnTo>
                  <a:lnTo>
                    <a:pt x="6396" y="14206"/>
                  </a:lnTo>
                  <a:lnTo>
                    <a:pt x="6406" y="14220"/>
                  </a:lnTo>
                  <a:lnTo>
                    <a:pt x="6419" y="14235"/>
                  </a:lnTo>
                  <a:lnTo>
                    <a:pt x="6433" y="14251"/>
                  </a:lnTo>
                  <a:lnTo>
                    <a:pt x="6450" y="14269"/>
                  </a:lnTo>
                  <a:lnTo>
                    <a:pt x="6469" y="14286"/>
                  </a:lnTo>
                  <a:lnTo>
                    <a:pt x="6492" y="14304"/>
                  </a:lnTo>
                  <a:lnTo>
                    <a:pt x="6516" y="14322"/>
                  </a:lnTo>
                  <a:lnTo>
                    <a:pt x="6544" y="14339"/>
                  </a:lnTo>
                  <a:lnTo>
                    <a:pt x="6574" y="14357"/>
                  </a:lnTo>
                  <a:lnTo>
                    <a:pt x="6607" y="14373"/>
                  </a:lnTo>
                  <a:lnTo>
                    <a:pt x="6645" y="14387"/>
                  </a:lnTo>
                  <a:lnTo>
                    <a:pt x="6685" y="14400"/>
                  </a:lnTo>
                  <a:lnTo>
                    <a:pt x="6728" y="14410"/>
                  </a:lnTo>
                  <a:lnTo>
                    <a:pt x="6775" y="14418"/>
                  </a:lnTo>
                  <a:lnTo>
                    <a:pt x="6825" y="14424"/>
                  </a:lnTo>
                  <a:lnTo>
                    <a:pt x="6880" y="14427"/>
                  </a:lnTo>
                  <a:lnTo>
                    <a:pt x="6938" y="14426"/>
                  </a:lnTo>
                  <a:lnTo>
                    <a:pt x="7000" y="14422"/>
                  </a:lnTo>
                  <a:lnTo>
                    <a:pt x="7066" y="14414"/>
                  </a:lnTo>
                  <a:lnTo>
                    <a:pt x="7136" y="14402"/>
                  </a:lnTo>
                  <a:lnTo>
                    <a:pt x="7210" y="14385"/>
                  </a:lnTo>
                  <a:lnTo>
                    <a:pt x="7289" y="14363"/>
                  </a:lnTo>
                  <a:lnTo>
                    <a:pt x="7373" y="14336"/>
                  </a:lnTo>
                  <a:lnTo>
                    <a:pt x="7460" y="14303"/>
                  </a:lnTo>
                  <a:lnTo>
                    <a:pt x="7552" y="14265"/>
                  </a:lnTo>
                  <a:lnTo>
                    <a:pt x="7650" y="14221"/>
                  </a:lnTo>
                  <a:lnTo>
                    <a:pt x="7752" y="14169"/>
                  </a:lnTo>
                  <a:lnTo>
                    <a:pt x="8057" y="14012"/>
                  </a:lnTo>
                  <a:lnTo>
                    <a:pt x="8457" y="13805"/>
                  </a:lnTo>
                  <a:lnTo>
                    <a:pt x="8936" y="13556"/>
                  </a:lnTo>
                  <a:lnTo>
                    <a:pt x="9476" y="13274"/>
                  </a:lnTo>
                  <a:lnTo>
                    <a:pt x="10065" y="12967"/>
                  </a:lnTo>
                  <a:lnTo>
                    <a:pt x="10685" y="12644"/>
                  </a:lnTo>
                  <a:lnTo>
                    <a:pt x="11320" y="12313"/>
                  </a:lnTo>
                  <a:lnTo>
                    <a:pt x="11956" y="11982"/>
                  </a:lnTo>
                  <a:lnTo>
                    <a:pt x="12575" y="11658"/>
                  </a:lnTo>
                  <a:lnTo>
                    <a:pt x="13162" y="11351"/>
                  </a:lnTo>
                  <a:lnTo>
                    <a:pt x="13704" y="11069"/>
                  </a:lnTo>
                  <a:lnTo>
                    <a:pt x="14181" y="10819"/>
                  </a:lnTo>
                  <a:lnTo>
                    <a:pt x="14580" y="10611"/>
                  </a:lnTo>
                  <a:lnTo>
                    <a:pt x="14884" y="10452"/>
                  </a:lnTo>
                  <a:lnTo>
                    <a:pt x="15079" y="10350"/>
                  </a:lnTo>
                  <a:lnTo>
                    <a:pt x="15146" y="10314"/>
                  </a:lnTo>
                  <a:lnTo>
                    <a:pt x="15155" y="10309"/>
                  </a:lnTo>
                  <a:lnTo>
                    <a:pt x="15179" y="10291"/>
                  </a:lnTo>
                  <a:lnTo>
                    <a:pt x="15197" y="10279"/>
                  </a:lnTo>
                  <a:lnTo>
                    <a:pt x="15216" y="10264"/>
                  </a:lnTo>
                  <a:lnTo>
                    <a:pt x="15238" y="10247"/>
                  </a:lnTo>
                  <a:lnTo>
                    <a:pt x="15261" y="10226"/>
                  </a:lnTo>
                  <a:lnTo>
                    <a:pt x="15286" y="10203"/>
                  </a:lnTo>
                  <a:lnTo>
                    <a:pt x="15313" y="10178"/>
                  </a:lnTo>
                  <a:lnTo>
                    <a:pt x="15339" y="10149"/>
                  </a:lnTo>
                  <a:lnTo>
                    <a:pt x="15366" y="10117"/>
                  </a:lnTo>
                  <a:lnTo>
                    <a:pt x="15392" y="10084"/>
                  </a:lnTo>
                  <a:lnTo>
                    <a:pt x="15418" y="10047"/>
                  </a:lnTo>
                  <a:lnTo>
                    <a:pt x="15443" y="10008"/>
                  </a:lnTo>
                  <a:lnTo>
                    <a:pt x="15466" y="9966"/>
                  </a:lnTo>
                  <a:lnTo>
                    <a:pt x="15487" y="9921"/>
                  </a:lnTo>
                  <a:lnTo>
                    <a:pt x="15506" y="9874"/>
                  </a:lnTo>
                  <a:lnTo>
                    <a:pt x="15522" y="9824"/>
                  </a:lnTo>
                  <a:lnTo>
                    <a:pt x="15536" y="9771"/>
                  </a:lnTo>
                  <a:lnTo>
                    <a:pt x="15545" y="9717"/>
                  </a:lnTo>
                  <a:lnTo>
                    <a:pt x="15551" y="9658"/>
                  </a:lnTo>
                  <a:lnTo>
                    <a:pt x="15552" y="9598"/>
                  </a:lnTo>
                  <a:lnTo>
                    <a:pt x="15549" y="9534"/>
                  </a:lnTo>
                  <a:lnTo>
                    <a:pt x="15540" y="9469"/>
                  </a:lnTo>
                  <a:lnTo>
                    <a:pt x="15526" y="9401"/>
                  </a:lnTo>
                  <a:lnTo>
                    <a:pt x="15507" y="9329"/>
                  </a:lnTo>
                  <a:lnTo>
                    <a:pt x="15480" y="9256"/>
                  </a:lnTo>
                  <a:lnTo>
                    <a:pt x="15447" y="9179"/>
                  </a:lnTo>
                  <a:lnTo>
                    <a:pt x="15406" y="9101"/>
                  </a:lnTo>
                  <a:lnTo>
                    <a:pt x="15358" y="9019"/>
                  </a:lnTo>
                  <a:lnTo>
                    <a:pt x="15301" y="8934"/>
                  </a:lnTo>
                  <a:lnTo>
                    <a:pt x="15147" y="9760"/>
                  </a:lnTo>
                  <a:lnTo>
                    <a:pt x="6730" y="14059"/>
                  </a:lnTo>
                  <a:close/>
                </a:path>
              </a:pathLst>
            </a:custGeom>
            <a:solidFill>
              <a:schemeClr val="accent6"/>
            </a:solidFill>
            <a:ln>
              <a:noFill/>
            </a:ln>
            <a:extLst/>
          </p:spPr>
          <p:txBody>
            <a:bodyPr vert="horz" wrap="square" lIns="68580" tIns="34290" rIns="68580" bIns="34290" numCol="1" anchor="t" anchorCtr="0" compatLnSpc="1">
              <a:prstTxWarp prst="textNoShape">
                <a:avLst/>
              </a:prstTxWarp>
            </a:bodyPr>
            <a:lstStyle/>
            <a:p>
              <a:endParaRPr lang="id-ID" sz="1350"/>
            </a:p>
          </p:txBody>
        </p:sp>
      </p:grpSp>
      <p:grpSp>
        <p:nvGrpSpPr>
          <p:cNvPr id="24" name="Group 23"/>
          <p:cNvGrpSpPr/>
          <p:nvPr/>
        </p:nvGrpSpPr>
        <p:grpSpPr>
          <a:xfrm>
            <a:off x="2715888" y="3748038"/>
            <a:ext cx="3607558" cy="1795175"/>
            <a:chOff x="3690962" y="4165600"/>
            <a:chExt cx="4810077" cy="2393566"/>
          </a:xfrm>
        </p:grpSpPr>
        <p:grpSp>
          <p:nvGrpSpPr>
            <p:cNvPr id="25" name="Group 24"/>
            <p:cNvGrpSpPr/>
            <p:nvPr/>
          </p:nvGrpSpPr>
          <p:grpSpPr>
            <a:xfrm>
              <a:off x="3690962" y="4398916"/>
              <a:ext cx="1662032" cy="1662032"/>
              <a:chOff x="4934011" y="3320778"/>
              <a:chExt cx="2044577" cy="2044577"/>
            </a:xfrm>
          </p:grpSpPr>
          <p:sp>
            <p:nvSpPr>
              <p:cNvPr id="38" name="Oval 37"/>
              <p:cNvSpPr/>
              <p:nvPr/>
            </p:nvSpPr>
            <p:spPr>
              <a:xfrm>
                <a:off x="4934011" y="3320778"/>
                <a:ext cx="2044577" cy="2044577"/>
              </a:xfrm>
              <a:prstGeom prst="ellipse">
                <a:avLst/>
              </a:prstGeom>
              <a:gradFill>
                <a:gsLst>
                  <a:gs pos="33000">
                    <a:srgbClr val="F2F2F2"/>
                  </a:gs>
                  <a:gs pos="100000">
                    <a:srgbClr val="FBFBFB"/>
                  </a:gs>
                </a:gsLst>
                <a:lin ang="5400000" scaled="1"/>
              </a:gradFill>
              <a:ln>
                <a:noFill/>
              </a:ln>
              <a:effectLst>
                <a:outerShdw blurRad="330200" dist="3429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Pie 38"/>
              <p:cNvSpPr/>
              <p:nvPr/>
            </p:nvSpPr>
            <p:spPr>
              <a:xfrm>
                <a:off x="5089407" y="3476174"/>
                <a:ext cx="1733784" cy="1733784"/>
              </a:xfrm>
              <a:prstGeom prst="pi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0" name="Pie 39"/>
              <p:cNvSpPr/>
              <p:nvPr/>
            </p:nvSpPr>
            <p:spPr>
              <a:xfrm>
                <a:off x="5089407" y="3476174"/>
                <a:ext cx="1733784" cy="1733784"/>
              </a:xfrm>
              <a:prstGeom prst="pie">
                <a:avLst>
                  <a:gd name="adj1" fmla="val 10797487"/>
                  <a:gd name="adj2" fmla="val 8019"/>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1" name="Oval 40"/>
              <p:cNvSpPr/>
              <p:nvPr/>
            </p:nvSpPr>
            <p:spPr>
              <a:xfrm>
                <a:off x="5367112" y="3753879"/>
                <a:ext cx="1178373" cy="1178373"/>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2" name="TextBox 41"/>
              <p:cNvSpPr txBox="1"/>
              <p:nvPr/>
            </p:nvSpPr>
            <p:spPr>
              <a:xfrm>
                <a:off x="5492098" y="4096964"/>
                <a:ext cx="986284" cy="492201"/>
              </a:xfrm>
              <a:prstGeom prst="rect">
                <a:avLst/>
              </a:prstGeom>
              <a:noFill/>
            </p:spPr>
            <p:txBody>
              <a:bodyPr wrap="square" rtlCol="0" anchor="ctr">
                <a:spAutoFit/>
              </a:bodyPr>
              <a:lstStyle/>
              <a:p>
                <a:pPr algn="ctr"/>
                <a:r>
                  <a:rPr lang="en-US" sz="1350" dirty="0">
                    <a:solidFill>
                      <a:schemeClr val="accent4"/>
                    </a:solidFill>
                    <a:latin typeface="Montserrat" panose="00000500000000000000" pitchFamily="50" charset="0"/>
                  </a:rPr>
                  <a:t>50%</a:t>
                </a:r>
                <a:endParaRPr lang="id-ID" sz="1350" dirty="0">
                  <a:solidFill>
                    <a:schemeClr val="accent4"/>
                  </a:solidFill>
                  <a:latin typeface="Montserrat" panose="00000500000000000000" pitchFamily="50" charset="0"/>
                </a:endParaRPr>
              </a:p>
            </p:txBody>
          </p:sp>
        </p:grpSp>
        <p:grpSp>
          <p:nvGrpSpPr>
            <p:cNvPr id="26" name="Group 25"/>
            <p:cNvGrpSpPr/>
            <p:nvPr/>
          </p:nvGrpSpPr>
          <p:grpSpPr>
            <a:xfrm>
              <a:off x="6839007" y="4435773"/>
              <a:ext cx="1662032" cy="1662032"/>
              <a:chOff x="4934011" y="3320778"/>
              <a:chExt cx="2044577" cy="2044577"/>
            </a:xfrm>
          </p:grpSpPr>
          <p:sp>
            <p:nvSpPr>
              <p:cNvPr id="33" name="Oval 32"/>
              <p:cNvSpPr/>
              <p:nvPr/>
            </p:nvSpPr>
            <p:spPr>
              <a:xfrm>
                <a:off x="4934011" y="3320778"/>
                <a:ext cx="2044577" cy="2044577"/>
              </a:xfrm>
              <a:prstGeom prst="ellipse">
                <a:avLst/>
              </a:prstGeom>
              <a:gradFill>
                <a:gsLst>
                  <a:gs pos="33000">
                    <a:srgbClr val="F2F2F2"/>
                  </a:gs>
                  <a:gs pos="100000">
                    <a:srgbClr val="FBFBFB"/>
                  </a:gs>
                </a:gsLst>
                <a:lin ang="5400000" scaled="1"/>
              </a:gradFill>
              <a:ln>
                <a:noFill/>
              </a:ln>
              <a:effectLst>
                <a:outerShdw blurRad="330200" dist="3429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4" name="Pie 33"/>
              <p:cNvSpPr/>
              <p:nvPr/>
            </p:nvSpPr>
            <p:spPr>
              <a:xfrm>
                <a:off x="5089407" y="3476174"/>
                <a:ext cx="1733784" cy="1733784"/>
              </a:xfrm>
              <a:prstGeom prst="pi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5" name="Pie 34"/>
              <p:cNvSpPr/>
              <p:nvPr/>
            </p:nvSpPr>
            <p:spPr>
              <a:xfrm>
                <a:off x="5089407" y="3476174"/>
                <a:ext cx="1733784" cy="1733784"/>
              </a:xfrm>
              <a:prstGeom prst="pie">
                <a:avLst>
                  <a:gd name="adj1" fmla="val 16137849"/>
                  <a:gd name="adj2" fmla="val 877195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Oval 35"/>
              <p:cNvSpPr/>
              <p:nvPr/>
            </p:nvSpPr>
            <p:spPr>
              <a:xfrm>
                <a:off x="5367112" y="3753879"/>
                <a:ext cx="1178373" cy="1178373"/>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7" name="TextBox 36"/>
              <p:cNvSpPr txBox="1"/>
              <p:nvPr/>
            </p:nvSpPr>
            <p:spPr>
              <a:xfrm>
                <a:off x="5492098" y="4096964"/>
                <a:ext cx="986284" cy="492201"/>
              </a:xfrm>
              <a:prstGeom prst="rect">
                <a:avLst/>
              </a:prstGeom>
              <a:noFill/>
            </p:spPr>
            <p:txBody>
              <a:bodyPr wrap="square" rtlCol="0" anchor="ctr">
                <a:spAutoFit/>
              </a:bodyPr>
              <a:lstStyle/>
              <a:p>
                <a:pPr algn="ctr"/>
                <a:r>
                  <a:rPr lang="en-US" sz="1350" dirty="0">
                    <a:solidFill>
                      <a:schemeClr val="accent6"/>
                    </a:solidFill>
                    <a:latin typeface="Montserrat" panose="00000500000000000000" pitchFamily="50" charset="0"/>
                  </a:rPr>
                  <a:t>60%</a:t>
                </a:r>
                <a:endParaRPr lang="id-ID" sz="1350" dirty="0">
                  <a:solidFill>
                    <a:schemeClr val="accent6"/>
                  </a:solidFill>
                  <a:latin typeface="Montserrat" panose="00000500000000000000" pitchFamily="50" charset="0"/>
                </a:endParaRPr>
              </a:p>
            </p:txBody>
          </p:sp>
        </p:grpSp>
        <p:grpSp>
          <p:nvGrpSpPr>
            <p:cNvPr id="27" name="Group 26"/>
            <p:cNvGrpSpPr/>
            <p:nvPr/>
          </p:nvGrpSpPr>
          <p:grpSpPr>
            <a:xfrm>
              <a:off x="4899217" y="4165600"/>
              <a:ext cx="2393566" cy="2393566"/>
              <a:chOff x="5110890" y="4165600"/>
              <a:chExt cx="2393566" cy="2393566"/>
            </a:xfrm>
          </p:grpSpPr>
          <p:sp>
            <p:nvSpPr>
              <p:cNvPr id="28" name="Oval 27"/>
              <p:cNvSpPr/>
              <p:nvPr/>
            </p:nvSpPr>
            <p:spPr>
              <a:xfrm>
                <a:off x="5110890" y="4165600"/>
                <a:ext cx="2393566" cy="2393566"/>
              </a:xfrm>
              <a:prstGeom prst="ellipse">
                <a:avLst/>
              </a:prstGeom>
              <a:gradFill>
                <a:gsLst>
                  <a:gs pos="33000">
                    <a:srgbClr val="F2F2F2"/>
                  </a:gs>
                  <a:gs pos="100000">
                    <a:srgbClr val="FBFBFB"/>
                  </a:gs>
                </a:gsLst>
                <a:lin ang="5400000" scaled="1"/>
              </a:gradFill>
              <a:ln>
                <a:noFill/>
              </a:ln>
              <a:effectLst>
                <a:outerShdw blurRad="330200" dist="3429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9" name="Pie 28"/>
              <p:cNvSpPr/>
              <p:nvPr/>
            </p:nvSpPr>
            <p:spPr>
              <a:xfrm>
                <a:off x="5292811" y="4347521"/>
                <a:ext cx="2029724" cy="2029724"/>
              </a:xfrm>
              <a:prstGeom prst="pi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Pie 29"/>
              <p:cNvSpPr/>
              <p:nvPr/>
            </p:nvSpPr>
            <p:spPr>
              <a:xfrm>
                <a:off x="5292811" y="4347521"/>
                <a:ext cx="2029724" cy="2029724"/>
              </a:xfrm>
              <a:prstGeom prst="pie">
                <a:avLst>
                  <a:gd name="adj1" fmla="val 16137849"/>
                  <a:gd name="adj2" fmla="val 8019"/>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Oval 30"/>
              <p:cNvSpPr/>
              <p:nvPr/>
            </p:nvSpPr>
            <p:spPr>
              <a:xfrm>
                <a:off x="5617918" y="4672628"/>
                <a:ext cx="1379510" cy="1379510"/>
              </a:xfrm>
              <a:prstGeom prst="ellipse">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TextBox 31"/>
              <p:cNvSpPr txBox="1"/>
              <p:nvPr/>
            </p:nvSpPr>
            <p:spPr>
              <a:xfrm>
                <a:off x="5732518" y="4977662"/>
                <a:ext cx="1150316" cy="615553"/>
              </a:xfrm>
              <a:prstGeom prst="rect">
                <a:avLst/>
              </a:prstGeom>
              <a:noFill/>
            </p:spPr>
            <p:txBody>
              <a:bodyPr wrap="none" rtlCol="0">
                <a:spAutoFit/>
              </a:bodyPr>
              <a:lstStyle/>
              <a:p>
                <a:pPr algn="ctr"/>
                <a:r>
                  <a:rPr lang="en-US" sz="2400" dirty="0">
                    <a:solidFill>
                      <a:schemeClr val="accent2"/>
                    </a:solidFill>
                    <a:latin typeface="Montserrat" panose="00000500000000000000" pitchFamily="50" charset="0"/>
                  </a:rPr>
                  <a:t>30%</a:t>
                </a:r>
                <a:endParaRPr lang="id-ID" sz="2400" dirty="0">
                  <a:solidFill>
                    <a:schemeClr val="accent2"/>
                  </a:solidFill>
                  <a:latin typeface="Montserrat" panose="00000500000000000000" pitchFamily="50" charset="0"/>
                </a:endParaRPr>
              </a:p>
            </p:txBody>
          </p:sp>
        </p:grpSp>
      </p:grpSp>
      <p:sp>
        <p:nvSpPr>
          <p:cNvPr id="43" name="TextBox 42"/>
          <p:cNvSpPr txBox="1"/>
          <p:nvPr/>
        </p:nvSpPr>
        <p:spPr>
          <a:xfrm>
            <a:off x="6814610" y="2366230"/>
            <a:ext cx="1208314" cy="280928"/>
          </a:xfrm>
          <a:prstGeom prst="roundRect">
            <a:avLst/>
          </a:prstGeom>
          <a:solidFill>
            <a:schemeClr val="accent1"/>
          </a:solidFill>
        </p:spPr>
        <p:txBody>
          <a:bodyPr wrap="square" rtlCol="0" anchor="ctr">
            <a:spAutoFit/>
          </a:bodyPr>
          <a:lstStyle/>
          <a:p>
            <a:r>
              <a:rPr lang="id-ID" sz="1050" b="1" dirty="0">
                <a:solidFill>
                  <a:schemeClr val="bg1"/>
                </a:solidFill>
              </a:rPr>
              <a:t>Web Design</a:t>
            </a:r>
          </a:p>
        </p:txBody>
      </p:sp>
      <p:sp>
        <p:nvSpPr>
          <p:cNvPr id="44" name="TextBox 43"/>
          <p:cNvSpPr txBox="1"/>
          <p:nvPr/>
        </p:nvSpPr>
        <p:spPr>
          <a:xfrm>
            <a:off x="6742855" y="2675855"/>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45" name="TextBox 44"/>
          <p:cNvSpPr txBox="1"/>
          <p:nvPr/>
        </p:nvSpPr>
        <p:spPr>
          <a:xfrm>
            <a:off x="6814611" y="3340093"/>
            <a:ext cx="920647" cy="280928"/>
          </a:xfrm>
          <a:prstGeom prst="roundRect">
            <a:avLst/>
          </a:prstGeom>
          <a:solidFill>
            <a:schemeClr val="accent3"/>
          </a:solidFill>
        </p:spPr>
        <p:txBody>
          <a:bodyPr wrap="square" rtlCol="0" anchor="ctr">
            <a:spAutoFit/>
          </a:bodyPr>
          <a:lstStyle/>
          <a:p>
            <a:r>
              <a:rPr lang="id-ID" sz="1050" b="1" dirty="0">
                <a:solidFill>
                  <a:schemeClr val="bg1"/>
                </a:solidFill>
              </a:rPr>
              <a:t>Database</a:t>
            </a:r>
          </a:p>
        </p:txBody>
      </p:sp>
      <p:sp>
        <p:nvSpPr>
          <p:cNvPr id="46" name="TextBox 45"/>
          <p:cNvSpPr txBox="1"/>
          <p:nvPr/>
        </p:nvSpPr>
        <p:spPr>
          <a:xfrm>
            <a:off x="6742854" y="3633791"/>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47" name="TextBox 46"/>
          <p:cNvSpPr txBox="1"/>
          <p:nvPr/>
        </p:nvSpPr>
        <p:spPr>
          <a:xfrm>
            <a:off x="6814609" y="4353791"/>
            <a:ext cx="1282190" cy="280928"/>
          </a:xfrm>
          <a:prstGeom prst="roundRect">
            <a:avLst/>
          </a:prstGeom>
          <a:solidFill>
            <a:schemeClr val="accent6"/>
          </a:solidFill>
        </p:spPr>
        <p:txBody>
          <a:bodyPr wrap="square" rtlCol="0" anchor="ctr">
            <a:spAutoFit/>
          </a:bodyPr>
          <a:lstStyle/>
          <a:p>
            <a:r>
              <a:rPr lang="id-ID" sz="1050" b="1" dirty="0">
                <a:solidFill>
                  <a:schemeClr val="bg1"/>
                </a:solidFill>
              </a:rPr>
              <a:t>Graphic Design</a:t>
            </a:r>
          </a:p>
        </p:txBody>
      </p:sp>
      <p:sp>
        <p:nvSpPr>
          <p:cNvPr id="48" name="TextBox 47"/>
          <p:cNvSpPr txBox="1"/>
          <p:nvPr/>
        </p:nvSpPr>
        <p:spPr>
          <a:xfrm>
            <a:off x="6742854" y="4717607"/>
            <a:ext cx="1912144" cy="507831"/>
          </a:xfrm>
          <a:prstGeom prst="rect">
            <a:avLst/>
          </a:prstGeom>
          <a:noFill/>
        </p:spPr>
        <p:txBody>
          <a:bodyPr wrap="square" rtlCol="0">
            <a:spAutoFit/>
          </a:bodyPr>
          <a:lstStyle/>
          <a:p>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49" name="TextBox 48"/>
          <p:cNvSpPr txBox="1"/>
          <p:nvPr/>
        </p:nvSpPr>
        <p:spPr>
          <a:xfrm>
            <a:off x="973495" y="2366230"/>
            <a:ext cx="1210004" cy="280928"/>
          </a:xfrm>
          <a:prstGeom prst="roundRect">
            <a:avLst/>
          </a:prstGeom>
          <a:solidFill>
            <a:schemeClr val="accent2"/>
          </a:solidFill>
        </p:spPr>
        <p:txBody>
          <a:bodyPr wrap="square" rtlCol="0" anchor="ctr">
            <a:spAutoFit/>
          </a:bodyPr>
          <a:lstStyle/>
          <a:p>
            <a:pPr algn="r"/>
            <a:r>
              <a:rPr lang="id-ID" sz="1050" b="1" dirty="0">
                <a:solidFill>
                  <a:schemeClr val="bg1"/>
                </a:solidFill>
              </a:rPr>
              <a:t>Programming</a:t>
            </a:r>
          </a:p>
        </p:txBody>
      </p:sp>
      <p:sp>
        <p:nvSpPr>
          <p:cNvPr id="50" name="TextBox 49"/>
          <p:cNvSpPr txBox="1"/>
          <p:nvPr/>
        </p:nvSpPr>
        <p:spPr>
          <a:xfrm>
            <a:off x="271355" y="2679929"/>
            <a:ext cx="1912144" cy="507831"/>
          </a:xfrm>
          <a:prstGeom prst="rect">
            <a:avLst/>
          </a:prstGeom>
          <a:noFill/>
        </p:spPr>
        <p:txBody>
          <a:bodyPr wrap="square" rtlCol="0">
            <a:spAutoFit/>
          </a:bodyPr>
          <a:lstStyle/>
          <a:p>
            <a:pPr algn="r"/>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51" name="TextBox 50"/>
          <p:cNvSpPr txBox="1"/>
          <p:nvPr/>
        </p:nvSpPr>
        <p:spPr>
          <a:xfrm>
            <a:off x="1065385" y="3342910"/>
            <a:ext cx="1118114" cy="280928"/>
          </a:xfrm>
          <a:prstGeom prst="roundRect">
            <a:avLst/>
          </a:prstGeom>
          <a:solidFill>
            <a:schemeClr val="accent4"/>
          </a:solidFill>
        </p:spPr>
        <p:txBody>
          <a:bodyPr wrap="square" rtlCol="0" anchor="ctr">
            <a:spAutoFit/>
          </a:bodyPr>
          <a:lstStyle/>
          <a:p>
            <a:pPr algn="r"/>
            <a:r>
              <a:rPr lang="id-ID" sz="1050" b="1" dirty="0">
                <a:solidFill>
                  <a:schemeClr val="bg1"/>
                </a:solidFill>
              </a:rPr>
              <a:t>Networking</a:t>
            </a:r>
          </a:p>
        </p:txBody>
      </p:sp>
      <p:sp>
        <p:nvSpPr>
          <p:cNvPr id="52" name="TextBox 51"/>
          <p:cNvSpPr txBox="1"/>
          <p:nvPr/>
        </p:nvSpPr>
        <p:spPr>
          <a:xfrm>
            <a:off x="271355" y="3634970"/>
            <a:ext cx="1912144" cy="507831"/>
          </a:xfrm>
          <a:prstGeom prst="rect">
            <a:avLst/>
          </a:prstGeom>
          <a:noFill/>
        </p:spPr>
        <p:txBody>
          <a:bodyPr wrap="square" rtlCol="0">
            <a:spAutoFit/>
          </a:bodyPr>
          <a:lstStyle/>
          <a:p>
            <a:pPr algn="r"/>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
        <p:nvSpPr>
          <p:cNvPr id="53" name="TextBox 52"/>
          <p:cNvSpPr txBox="1"/>
          <p:nvPr/>
        </p:nvSpPr>
        <p:spPr>
          <a:xfrm>
            <a:off x="1168718" y="4356609"/>
            <a:ext cx="1014780" cy="280928"/>
          </a:xfrm>
          <a:prstGeom prst="roundRect">
            <a:avLst/>
          </a:prstGeom>
          <a:solidFill>
            <a:schemeClr val="accent5"/>
          </a:solidFill>
        </p:spPr>
        <p:txBody>
          <a:bodyPr wrap="square" rtlCol="0" anchor="ctr">
            <a:spAutoFit/>
          </a:bodyPr>
          <a:lstStyle/>
          <a:p>
            <a:pPr algn="r"/>
            <a:r>
              <a:rPr lang="id-ID" sz="1050" b="1" dirty="0">
                <a:solidFill>
                  <a:schemeClr val="bg1"/>
                </a:solidFill>
              </a:rPr>
              <a:t>Mailing List</a:t>
            </a:r>
          </a:p>
        </p:txBody>
      </p:sp>
      <p:sp>
        <p:nvSpPr>
          <p:cNvPr id="54" name="TextBox 53"/>
          <p:cNvSpPr txBox="1"/>
          <p:nvPr/>
        </p:nvSpPr>
        <p:spPr>
          <a:xfrm>
            <a:off x="271355" y="4720425"/>
            <a:ext cx="1912144" cy="507831"/>
          </a:xfrm>
          <a:prstGeom prst="rect">
            <a:avLst/>
          </a:prstGeom>
          <a:noFill/>
        </p:spPr>
        <p:txBody>
          <a:bodyPr wrap="square" rtlCol="0">
            <a:spAutoFit/>
          </a:bodyPr>
          <a:lstStyle/>
          <a:p>
            <a:pPr algn="r"/>
            <a:r>
              <a:rPr lang="id-ID" sz="900" dirty="0">
                <a:solidFill>
                  <a:schemeClr val="tx1">
                    <a:lumMod val="50000"/>
                    <a:lumOff val="50000"/>
                  </a:schemeClr>
                </a:solidFill>
              </a:rPr>
              <a:t>Lorem ipsum dolor sit amet, consectetuer adipiscing elit, sed diam nonummy .</a:t>
            </a:r>
            <a:endParaRPr lang="id-ID" sz="900" dirty="0">
              <a:solidFill>
                <a:schemeClr val="bg1">
                  <a:lumMod val="65000"/>
                </a:schemeClr>
              </a:solidFill>
            </a:endParaRPr>
          </a:p>
        </p:txBody>
      </p:sp>
    </p:spTree>
    <p:extLst>
      <p:ext uri="{BB962C8B-B14F-4D97-AF65-F5344CB8AC3E}">
        <p14:creationId xmlns:p14="http://schemas.microsoft.com/office/powerpoint/2010/main" val="2924586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THRE PIE CHARTS</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Oval 3"/>
          <p:cNvSpPr/>
          <p:nvPr/>
        </p:nvSpPr>
        <p:spPr>
          <a:xfrm>
            <a:off x="889786" y="3801992"/>
            <a:ext cx="1404000" cy="140400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 name="Pie 4"/>
          <p:cNvSpPr/>
          <p:nvPr/>
        </p:nvSpPr>
        <p:spPr>
          <a:xfrm>
            <a:off x="889786" y="3801992"/>
            <a:ext cx="1404000" cy="1404000"/>
          </a:xfrm>
          <a:prstGeom prst="pie">
            <a:avLst>
              <a:gd name="adj1" fmla="val 10800000"/>
              <a:gd name="adj2" fmla="val 162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6" name="Oval 5"/>
          <p:cNvSpPr/>
          <p:nvPr/>
        </p:nvSpPr>
        <p:spPr>
          <a:xfrm>
            <a:off x="1101248" y="4013455"/>
            <a:ext cx="981075" cy="981075"/>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7" name="TextBox 6"/>
          <p:cNvSpPr txBox="1"/>
          <p:nvPr/>
        </p:nvSpPr>
        <p:spPr>
          <a:xfrm>
            <a:off x="948871" y="4259096"/>
            <a:ext cx="1285830" cy="507831"/>
          </a:xfrm>
          <a:prstGeom prst="rect">
            <a:avLst/>
          </a:prstGeom>
          <a:noFill/>
        </p:spPr>
        <p:txBody>
          <a:bodyPr wrap="square" rtlCol="0">
            <a:spAutoFit/>
          </a:bodyPr>
          <a:lstStyle/>
          <a:p>
            <a:pPr algn="ctr"/>
            <a:r>
              <a:rPr lang="id-ID" sz="2700" dirty="0">
                <a:solidFill>
                  <a:schemeClr val="tx1">
                    <a:lumMod val="85000"/>
                    <a:lumOff val="15000"/>
                  </a:schemeClr>
                </a:solidFill>
                <a:latin typeface="Montserrat" panose="00000500000000000000" pitchFamily="50" charset="0"/>
              </a:rPr>
              <a:t>75%</a:t>
            </a:r>
          </a:p>
        </p:txBody>
      </p:sp>
      <p:sp>
        <p:nvSpPr>
          <p:cNvPr id="8" name="Oval 7"/>
          <p:cNvSpPr/>
          <p:nvPr/>
        </p:nvSpPr>
        <p:spPr>
          <a:xfrm>
            <a:off x="2505248" y="3801992"/>
            <a:ext cx="1404000" cy="140400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9" name="Pie 8"/>
          <p:cNvSpPr/>
          <p:nvPr/>
        </p:nvSpPr>
        <p:spPr>
          <a:xfrm>
            <a:off x="2505248" y="3801992"/>
            <a:ext cx="1404000" cy="1404000"/>
          </a:xfrm>
          <a:prstGeom prst="pie">
            <a:avLst>
              <a:gd name="adj1" fmla="val 3686657"/>
              <a:gd name="adj2" fmla="val 162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10" name="Oval 9"/>
          <p:cNvSpPr/>
          <p:nvPr/>
        </p:nvSpPr>
        <p:spPr>
          <a:xfrm>
            <a:off x="2716711" y="4013455"/>
            <a:ext cx="981075" cy="981075"/>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1" name="TextBox 10"/>
          <p:cNvSpPr txBox="1"/>
          <p:nvPr/>
        </p:nvSpPr>
        <p:spPr>
          <a:xfrm>
            <a:off x="2564333" y="4259096"/>
            <a:ext cx="1285830" cy="507831"/>
          </a:xfrm>
          <a:prstGeom prst="rect">
            <a:avLst/>
          </a:prstGeom>
          <a:noFill/>
        </p:spPr>
        <p:txBody>
          <a:bodyPr wrap="square" rtlCol="0">
            <a:spAutoFit/>
          </a:bodyPr>
          <a:lstStyle/>
          <a:p>
            <a:pPr algn="ctr"/>
            <a:r>
              <a:rPr lang="id-ID" sz="2700" dirty="0">
                <a:solidFill>
                  <a:schemeClr val="tx1">
                    <a:lumMod val="85000"/>
                    <a:lumOff val="15000"/>
                  </a:schemeClr>
                </a:solidFill>
                <a:latin typeface="Montserrat" panose="00000500000000000000" pitchFamily="50" charset="0"/>
              </a:rPr>
              <a:t>43%</a:t>
            </a:r>
          </a:p>
        </p:txBody>
      </p:sp>
      <p:sp>
        <p:nvSpPr>
          <p:cNvPr id="12" name="Oval 11"/>
          <p:cNvSpPr/>
          <p:nvPr/>
        </p:nvSpPr>
        <p:spPr>
          <a:xfrm>
            <a:off x="4120711" y="3801992"/>
            <a:ext cx="1404000" cy="1404000"/>
          </a:xfrm>
          <a:prstGeom prst="ellipse">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3" name="Pie 12"/>
          <p:cNvSpPr/>
          <p:nvPr/>
        </p:nvSpPr>
        <p:spPr>
          <a:xfrm>
            <a:off x="4120711" y="3801992"/>
            <a:ext cx="1404000" cy="1404000"/>
          </a:xfrm>
          <a:prstGeom prst="pie">
            <a:avLst>
              <a:gd name="adj1" fmla="val 14246821"/>
              <a:gd name="adj2" fmla="val 162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solidFill>
                <a:schemeClr val="tx1"/>
              </a:solidFill>
            </a:endParaRPr>
          </a:p>
        </p:txBody>
      </p:sp>
      <p:sp>
        <p:nvSpPr>
          <p:cNvPr id="14" name="Oval 13"/>
          <p:cNvSpPr/>
          <p:nvPr/>
        </p:nvSpPr>
        <p:spPr>
          <a:xfrm>
            <a:off x="4332173" y="4013455"/>
            <a:ext cx="981075" cy="981075"/>
          </a:xfrm>
          <a:prstGeom prst="ellipse">
            <a:avLst/>
          </a:prstGeom>
          <a:solidFill>
            <a:schemeClr val="bg1">
              <a:lumMod val="9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TextBox 14"/>
          <p:cNvSpPr txBox="1"/>
          <p:nvPr/>
        </p:nvSpPr>
        <p:spPr>
          <a:xfrm>
            <a:off x="4179796" y="4259096"/>
            <a:ext cx="1285830" cy="507831"/>
          </a:xfrm>
          <a:prstGeom prst="rect">
            <a:avLst/>
          </a:prstGeom>
          <a:noFill/>
        </p:spPr>
        <p:txBody>
          <a:bodyPr wrap="square" rtlCol="0">
            <a:spAutoFit/>
          </a:bodyPr>
          <a:lstStyle/>
          <a:p>
            <a:pPr algn="ctr"/>
            <a:r>
              <a:rPr lang="id-ID" sz="2700" dirty="0">
                <a:solidFill>
                  <a:schemeClr val="tx1">
                    <a:lumMod val="85000"/>
                    <a:lumOff val="15000"/>
                  </a:schemeClr>
                </a:solidFill>
                <a:latin typeface="Montserrat" panose="00000500000000000000" pitchFamily="50" charset="0"/>
              </a:rPr>
              <a:t>90%</a:t>
            </a:r>
          </a:p>
        </p:txBody>
      </p:sp>
      <p:sp>
        <p:nvSpPr>
          <p:cNvPr id="16" name="Text Placeholder 5"/>
          <p:cNvSpPr txBox="1">
            <a:spLocks/>
          </p:cNvSpPr>
          <p:nvPr/>
        </p:nvSpPr>
        <p:spPr>
          <a:xfrm>
            <a:off x="829106" y="2340157"/>
            <a:ext cx="4212000" cy="8810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tx1">
                    <a:lumMod val="85000"/>
                    <a:lumOff val="15000"/>
                  </a:schemeClr>
                </a:solidFill>
                <a:latin typeface="Montserrat" panose="00000500000000000000" pitchFamily="50" charset="0"/>
              </a:rPr>
              <a:t>THE MOST POWERFULL BUSINESS WEAPON</a:t>
            </a:r>
          </a:p>
        </p:txBody>
      </p:sp>
      <p:sp>
        <p:nvSpPr>
          <p:cNvPr id="17" name="TextBox 34"/>
          <p:cNvSpPr txBox="1"/>
          <p:nvPr/>
        </p:nvSpPr>
        <p:spPr>
          <a:xfrm>
            <a:off x="832456" y="3154566"/>
            <a:ext cx="4534202" cy="577081"/>
          </a:xfrm>
          <a:prstGeom prst="rect">
            <a:avLst/>
          </a:prstGeom>
          <a:noFill/>
        </p:spPr>
        <p:txBody>
          <a:bodyPr wrap="squar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just"/>
            <a:r>
              <a:rPr lang="en-US" sz="1050" dirty="0" err="1">
                <a:solidFill>
                  <a:schemeClr val="bg1">
                    <a:lumMod val="65000"/>
                  </a:schemeClr>
                </a:solidFill>
              </a:rPr>
              <a:t>Lorem</a:t>
            </a:r>
            <a:r>
              <a:rPr lang="en-US" sz="1050" dirty="0">
                <a:solidFill>
                  <a:schemeClr val="bg1">
                    <a:lumMod val="65000"/>
                  </a:schemeClr>
                </a:solidFill>
              </a:rPr>
              <a:t> </a:t>
            </a:r>
            <a:r>
              <a:rPr lang="en-US" sz="1050" dirty="0" err="1">
                <a:solidFill>
                  <a:schemeClr val="bg1">
                    <a:lumMod val="65000"/>
                  </a:schemeClr>
                </a:solidFill>
              </a:rPr>
              <a:t>ipsum</a:t>
            </a:r>
            <a:r>
              <a:rPr lang="en-US" sz="1050" dirty="0">
                <a:solidFill>
                  <a:schemeClr val="bg1">
                    <a:lumMod val="65000"/>
                  </a:schemeClr>
                </a:solidFill>
              </a:rPr>
              <a:t> dolor sit </a:t>
            </a:r>
            <a:r>
              <a:rPr lang="en-US" sz="1050" dirty="0" err="1">
                <a:solidFill>
                  <a:schemeClr val="bg1">
                    <a:lumMod val="65000"/>
                  </a:schemeClr>
                </a:solidFill>
              </a:rPr>
              <a:t>amet</a:t>
            </a:r>
            <a:r>
              <a:rPr lang="en-US" sz="1050" dirty="0">
                <a:solidFill>
                  <a:schemeClr val="bg1">
                    <a:lumMod val="65000"/>
                  </a:schemeClr>
                </a:solidFill>
              </a:rPr>
              <a:t>, </a:t>
            </a:r>
            <a:r>
              <a:rPr lang="en-US" sz="1050" dirty="0" err="1">
                <a:solidFill>
                  <a:schemeClr val="bg1">
                    <a:lumMod val="65000"/>
                  </a:schemeClr>
                </a:solidFill>
              </a:rPr>
              <a:t>consectetur</a:t>
            </a:r>
            <a:r>
              <a:rPr lang="en-US" sz="1050" dirty="0">
                <a:solidFill>
                  <a:schemeClr val="bg1">
                    <a:lumMod val="65000"/>
                  </a:schemeClr>
                </a:solidFill>
              </a:rPr>
              <a:t> </a:t>
            </a:r>
            <a:r>
              <a:rPr lang="en-US" sz="1050" dirty="0" err="1">
                <a:solidFill>
                  <a:schemeClr val="bg1">
                    <a:lumMod val="65000"/>
                  </a:schemeClr>
                </a:solidFill>
              </a:rPr>
              <a:t>adipiscing</a:t>
            </a:r>
            <a:r>
              <a:rPr lang="en-US" sz="1050" dirty="0">
                <a:solidFill>
                  <a:schemeClr val="bg1">
                    <a:lumMod val="65000"/>
                  </a:schemeClr>
                </a:solidFill>
              </a:rPr>
              <a:t> </a:t>
            </a:r>
            <a:r>
              <a:rPr lang="en-US" sz="1050" dirty="0" err="1">
                <a:solidFill>
                  <a:schemeClr val="bg1">
                    <a:lumMod val="65000"/>
                  </a:schemeClr>
                </a:solidFill>
              </a:rPr>
              <a:t>elit</a:t>
            </a:r>
            <a:r>
              <a:rPr lang="en-US" sz="1050" dirty="0">
                <a:solidFill>
                  <a:schemeClr val="bg1">
                    <a:lumMod val="65000"/>
                  </a:schemeClr>
                </a:solidFill>
              </a:rPr>
              <a:t>. </a:t>
            </a:r>
            <a:r>
              <a:rPr lang="en-US" sz="1050" dirty="0" err="1">
                <a:solidFill>
                  <a:schemeClr val="bg1">
                    <a:lumMod val="65000"/>
                  </a:schemeClr>
                </a:solidFill>
              </a:rPr>
              <a:t>Sed</a:t>
            </a:r>
            <a:r>
              <a:rPr lang="en-US" sz="1050" dirty="0">
                <a:solidFill>
                  <a:schemeClr val="bg1">
                    <a:lumMod val="65000"/>
                  </a:schemeClr>
                </a:solidFill>
              </a:rPr>
              <a:t> </a:t>
            </a:r>
            <a:r>
              <a:rPr lang="en-US" sz="1050" dirty="0" err="1">
                <a:solidFill>
                  <a:schemeClr val="bg1">
                    <a:lumMod val="65000"/>
                  </a:schemeClr>
                </a:solidFill>
              </a:rPr>
              <a:t>ornare</a:t>
            </a:r>
            <a:r>
              <a:rPr lang="en-US" sz="1050" dirty="0">
                <a:solidFill>
                  <a:schemeClr val="bg1">
                    <a:lumMod val="65000"/>
                  </a:schemeClr>
                </a:solidFill>
              </a:rPr>
              <a:t> </a:t>
            </a:r>
            <a:r>
              <a:rPr lang="en-US" sz="1050" dirty="0" err="1">
                <a:solidFill>
                  <a:schemeClr val="bg1">
                    <a:lumMod val="65000"/>
                  </a:schemeClr>
                </a:solidFill>
              </a:rPr>
              <a:t>sapien</a:t>
            </a:r>
            <a:r>
              <a:rPr lang="en-US" sz="1050" dirty="0">
                <a:solidFill>
                  <a:schemeClr val="bg1">
                    <a:lumMod val="65000"/>
                  </a:schemeClr>
                </a:solidFill>
              </a:rPr>
              <a:t> </a:t>
            </a:r>
            <a:r>
              <a:rPr lang="en-US" sz="1050" dirty="0" err="1">
                <a:solidFill>
                  <a:schemeClr val="bg1">
                    <a:lumMod val="65000"/>
                  </a:schemeClr>
                </a:solidFill>
              </a:rPr>
              <a:t>posuere</a:t>
            </a:r>
            <a:r>
              <a:rPr lang="en-US" sz="1050" dirty="0">
                <a:solidFill>
                  <a:schemeClr val="bg1">
                    <a:lumMod val="65000"/>
                  </a:schemeClr>
                </a:solidFill>
              </a:rPr>
              <a:t> </a:t>
            </a:r>
            <a:r>
              <a:rPr lang="en-US" sz="1050" dirty="0" err="1">
                <a:solidFill>
                  <a:schemeClr val="bg1">
                    <a:lumMod val="65000"/>
                  </a:schemeClr>
                </a:solidFill>
              </a:rPr>
              <a:t>velit</a:t>
            </a:r>
            <a:r>
              <a:rPr lang="en-US" sz="1050" dirty="0">
                <a:solidFill>
                  <a:schemeClr val="bg1">
                    <a:lumMod val="65000"/>
                  </a:schemeClr>
                </a:solidFill>
              </a:rPr>
              <a:t> </a:t>
            </a:r>
            <a:r>
              <a:rPr lang="en-US" sz="1050" dirty="0" err="1">
                <a:solidFill>
                  <a:schemeClr val="bg1">
                    <a:lumMod val="65000"/>
                  </a:schemeClr>
                </a:solidFill>
              </a:rPr>
              <a:t>blandit</a:t>
            </a:r>
            <a:r>
              <a:rPr lang="en-US" sz="1050" dirty="0">
                <a:solidFill>
                  <a:schemeClr val="bg1">
                    <a:lumMod val="65000"/>
                  </a:schemeClr>
                </a:solidFill>
              </a:rPr>
              <a:t> </a:t>
            </a:r>
            <a:r>
              <a:rPr lang="en-US" sz="1050" dirty="0" err="1">
                <a:solidFill>
                  <a:schemeClr val="bg1">
                    <a:lumMod val="65000"/>
                  </a:schemeClr>
                </a:solidFill>
              </a:rPr>
              <a:t>tempor</a:t>
            </a:r>
            <a:r>
              <a:rPr lang="en-US" sz="1050" dirty="0">
                <a:solidFill>
                  <a:schemeClr val="bg1">
                    <a:lumMod val="65000"/>
                  </a:schemeClr>
                </a:solidFill>
              </a:rPr>
              <a:t>. </a:t>
            </a:r>
            <a:r>
              <a:rPr lang="en-US" sz="1050" dirty="0" err="1">
                <a:solidFill>
                  <a:schemeClr val="bg1">
                    <a:lumMod val="65000"/>
                  </a:schemeClr>
                </a:solidFill>
              </a:rPr>
              <a:t>Duis</a:t>
            </a:r>
            <a:r>
              <a:rPr lang="en-US" sz="1050" dirty="0">
                <a:solidFill>
                  <a:schemeClr val="bg1">
                    <a:lumMod val="65000"/>
                  </a:schemeClr>
                </a:solidFill>
              </a:rPr>
              <a:t> </a:t>
            </a:r>
            <a:r>
              <a:rPr lang="en-US" sz="1050" dirty="0" err="1">
                <a:solidFill>
                  <a:schemeClr val="bg1">
                    <a:lumMod val="65000"/>
                  </a:schemeClr>
                </a:solidFill>
              </a:rPr>
              <a:t>ut</a:t>
            </a:r>
            <a:r>
              <a:rPr lang="en-US" sz="1050" dirty="0">
                <a:solidFill>
                  <a:schemeClr val="bg1">
                    <a:lumMod val="65000"/>
                  </a:schemeClr>
                </a:solidFill>
              </a:rPr>
              <a:t> </a:t>
            </a:r>
            <a:r>
              <a:rPr lang="en-US" sz="1050" dirty="0" err="1">
                <a:solidFill>
                  <a:schemeClr val="bg1">
                    <a:lumMod val="65000"/>
                  </a:schemeClr>
                </a:solidFill>
              </a:rPr>
              <a:t>odio</a:t>
            </a:r>
            <a:r>
              <a:rPr lang="en-US" sz="1050" dirty="0">
                <a:solidFill>
                  <a:schemeClr val="bg1">
                    <a:lumMod val="65000"/>
                  </a:schemeClr>
                </a:solidFill>
              </a:rPr>
              <a:t> </a:t>
            </a:r>
            <a:r>
              <a:rPr lang="en-US" sz="1050" dirty="0" err="1">
                <a:solidFill>
                  <a:schemeClr val="bg1">
                    <a:lumMod val="65000"/>
                  </a:schemeClr>
                </a:solidFill>
              </a:rPr>
              <a:t>molestie</a:t>
            </a:r>
            <a:r>
              <a:rPr lang="en-US" sz="1050" dirty="0">
                <a:solidFill>
                  <a:schemeClr val="bg1">
                    <a:lumMod val="65000"/>
                  </a:schemeClr>
                </a:solidFill>
              </a:rPr>
              <a:t>, </a:t>
            </a:r>
            <a:r>
              <a:rPr lang="en-US" sz="1050" dirty="0" err="1">
                <a:solidFill>
                  <a:schemeClr val="bg1">
                    <a:lumMod val="65000"/>
                  </a:schemeClr>
                </a:solidFill>
              </a:rPr>
              <a:t>blandit</a:t>
            </a:r>
            <a:r>
              <a:rPr lang="en-US" sz="1050" dirty="0">
                <a:solidFill>
                  <a:schemeClr val="bg1">
                    <a:lumMod val="65000"/>
                  </a:schemeClr>
                </a:solidFill>
              </a:rPr>
              <a:t> </a:t>
            </a:r>
            <a:r>
              <a:rPr lang="en-US" sz="1050" dirty="0" err="1">
                <a:solidFill>
                  <a:schemeClr val="bg1">
                    <a:lumMod val="65000"/>
                  </a:schemeClr>
                </a:solidFill>
              </a:rPr>
              <a:t>nibh</a:t>
            </a:r>
            <a:r>
              <a:rPr lang="en-US" sz="1050" dirty="0">
                <a:solidFill>
                  <a:schemeClr val="bg1">
                    <a:lumMod val="65000"/>
                  </a:schemeClr>
                </a:solidFill>
              </a:rPr>
              <a:t> ac, </a:t>
            </a:r>
            <a:r>
              <a:rPr lang="en-US" sz="1050" dirty="0" err="1">
                <a:solidFill>
                  <a:schemeClr val="bg1">
                    <a:lumMod val="65000"/>
                  </a:schemeClr>
                </a:solidFill>
              </a:rPr>
              <a:t>suscipit</a:t>
            </a:r>
            <a:r>
              <a:rPr lang="en-US" sz="1050" dirty="0">
                <a:solidFill>
                  <a:schemeClr val="bg1">
                    <a:lumMod val="65000"/>
                  </a:schemeClr>
                </a:solidFill>
              </a:rPr>
              <a:t> </a:t>
            </a:r>
            <a:r>
              <a:rPr lang="en-US" sz="1050" dirty="0" err="1">
                <a:solidFill>
                  <a:schemeClr val="bg1">
                    <a:lumMod val="65000"/>
                  </a:schemeClr>
                </a:solidFill>
              </a:rPr>
              <a:t>massa</a:t>
            </a:r>
            <a:r>
              <a:rPr lang="en-US" sz="1050" dirty="0">
                <a:solidFill>
                  <a:schemeClr val="bg1">
                    <a:lumMod val="65000"/>
                  </a:schemeClr>
                </a:solidFill>
              </a:rPr>
              <a:t>. </a:t>
            </a:r>
            <a:r>
              <a:rPr lang="en-US" sz="1050" dirty="0" err="1">
                <a:solidFill>
                  <a:schemeClr val="bg1">
                    <a:lumMod val="65000"/>
                  </a:schemeClr>
                </a:solidFill>
              </a:rPr>
              <a:t>Fusce</a:t>
            </a:r>
            <a:r>
              <a:rPr lang="en-US" sz="1050" dirty="0">
                <a:solidFill>
                  <a:schemeClr val="bg1">
                    <a:lumMod val="65000"/>
                  </a:schemeClr>
                </a:solidFill>
              </a:rPr>
              <a:t> </a:t>
            </a:r>
            <a:r>
              <a:rPr lang="en-US" sz="1050" dirty="0" err="1">
                <a:solidFill>
                  <a:schemeClr val="bg1">
                    <a:lumMod val="65000"/>
                  </a:schemeClr>
                </a:solidFill>
              </a:rPr>
              <a:t>iaculis</a:t>
            </a:r>
            <a:r>
              <a:rPr lang="en-US" sz="1050" dirty="0">
                <a:solidFill>
                  <a:schemeClr val="bg1">
                    <a:lumMod val="65000"/>
                  </a:schemeClr>
                </a:solidFill>
              </a:rPr>
              <a:t> </a:t>
            </a:r>
            <a:r>
              <a:rPr lang="en-US" sz="1050" dirty="0" err="1">
                <a:solidFill>
                  <a:schemeClr val="bg1">
                    <a:lumMod val="65000"/>
                  </a:schemeClr>
                </a:solidFill>
              </a:rPr>
              <a:t>cursus</a:t>
            </a:r>
            <a:r>
              <a:rPr lang="en-US" sz="1050" dirty="0">
                <a:solidFill>
                  <a:schemeClr val="bg1">
                    <a:lumMod val="65000"/>
                  </a:schemeClr>
                </a:solidFill>
              </a:rPr>
              <a:t> </a:t>
            </a:r>
            <a:r>
              <a:rPr lang="en-US" sz="1050" dirty="0" err="1">
                <a:solidFill>
                  <a:schemeClr val="bg1">
                    <a:lumMod val="65000"/>
                  </a:schemeClr>
                </a:solidFill>
              </a:rPr>
              <a:t>nulla</a:t>
            </a:r>
            <a:r>
              <a:rPr lang="en-US" sz="1050" dirty="0">
                <a:solidFill>
                  <a:schemeClr val="bg1">
                    <a:lumMod val="65000"/>
                  </a:schemeClr>
                </a:solidFill>
              </a:rPr>
              <a:t>, in </a:t>
            </a:r>
            <a:r>
              <a:rPr lang="en-US" sz="1050" dirty="0" err="1">
                <a:solidFill>
                  <a:schemeClr val="bg1">
                    <a:lumMod val="65000"/>
                  </a:schemeClr>
                </a:solidFill>
              </a:rPr>
              <a:t>fringilla</a:t>
            </a:r>
            <a:r>
              <a:rPr lang="en-US" sz="1050" dirty="0">
                <a:solidFill>
                  <a:schemeClr val="bg1">
                    <a:lumMod val="65000"/>
                  </a:schemeClr>
                </a:solidFill>
              </a:rPr>
              <a:t> </a:t>
            </a:r>
            <a:r>
              <a:rPr lang="en-US" sz="1050" dirty="0" err="1">
                <a:solidFill>
                  <a:schemeClr val="bg1">
                    <a:lumMod val="65000"/>
                  </a:schemeClr>
                </a:solidFill>
              </a:rPr>
              <a:t>neque</a:t>
            </a:r>
            <a:r>
              <a:rPr lang="en-US" sz="1050" dirty="0">
                <a:solidFill>
                  <a:schemeClr val="bg1">
                    <a:lumMod val="65000"/>
                  </a:schemeClr>
                </a:solidFill>
              </a:rPr>
              <a:t>. </a:t>
            </a:r>
            <a:endParaRPr lang="en-US" sz="1050" dirty="0">
              <a:solidFill>
                <a:schemeClr val="bg1">
                  <a:lumMod val="65000"/>
                </a:schemeClr>
              </a:solidFill>
              <a:latin typeface="+mj-lt"/>
            </a:endParaRPr>
          </a:p>
        </p:txBody>
      </p:sp>
      <p:sp>
        <p:nvSpPr>
          <p:cNvPr id="18" name="Oval 17"/>
          <p:cNvSpPr/>
          <p:nvPr/>
        </p:nvSpPr>
        <p:spPr>
          <a:xfrm>
            <a:off x="6447187" y="2574613"/>
            <a:ext cx="478059" cy="4780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9" name="Oval 18"/>
          <p:cNvSpPr/>
          <p:nvPr/>
        </p:nvSpPr>
        <p:spPr>
          <a:xfrm>
            <a:off x="6447187" y="3157825"/>
            <a:ext cx="478059" cy="4780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0" name="Oval 19"/>
          <p:cNvSpPr/>
          <p:nvPr/>
        </p:nvSpPr>
        <p:spPr>
          <a:xfrm>
            <a:off x="6462148" y="3748394"/>
            <a:ext cx="478059" cy="47805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1" name="Oval 20"/>
          <p:cNvSpPr/>
          <p:nvPr/>
        </p:nvSpPr>
        <p:spPr>
          <a:xfrm>
            <a:off x="6462148" y="4331605"/>
            <a:ext cx="478059" cy="4780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2" name="Freeform 17"/>
          <p:cNvSpPr>
            <a:spLocks noEditPoints="1"/>
          </p:cNvSpPr>
          <p:nvPr/>
        </p:nvSpPr>
        <p:spPr bwMode="auto">
          <a:xfrm>
            <a:off x="6571700" y="3282159"/>
            <a:ext cx="244671" cy="233416"/>
          </a:xfrm>
          <a:custGeom>
            <a:avLst/>
            <a:gdLst>
              <a:gd name="T0" fmla="*/ 5544 w 14805"/>
              <a:gd name="T1" fmla="*/ 10460 h 16128"/>
              <a:gd name="T2" fmla="*/ 4997 w 14805"/>
              <a:gd name="T3" fmla="*/ 9839 h 16128"/>
              <a:gd name="T4" fmla="*/ 4655 w 14805"/>
              <a:gd name="T5" fmla="*/ 9048 h 16128"/>
              <a:gd name="T6" fmla="*/ 4534 w 14805"/>
              <a:gd name="T7" fmla="*/ 8141 h 16128"/>
              <a:gd name="T8" fmla="*/ 4654 w 14805"/>
              <a:gd name="T9" fmla="*/ 7174 h 16128"/>
              <a:gd name="T10" fmla="*/ 5023 w 14805"/>
              <a:gd name="T11" fmla="*/ 6220 h 16128"/>
              <a:gd name="T12" fmla="*/ 5588 w 14805"/>
              <a:gd name="T13" fmla="*/ 5427 h 16128"/>
              <a:gd name="T14" fmla="*/ 6289 w 14805"/>
              <a:gd name="T15" fmla="*/ 4839 h 16128"/>
              <a:gd name="T16" fmla="*/ 7076 w 14805"/>
              <a:gd name="T17" fmla="*/ 4487 h 16128"/>
              <a:gd name="T18" fmla="*/ 7898 w 14805"/>
              <a:gd name="T19" fmla="*/ 4398 h 16128"/>
              <a:gd name="T20" fmla="*/ 8703 w 14805"/>
              <a:gd name="T21" fmla="*/ 4603 h 16128"/>
              <a:gd name="T22" fmla="*/ 9376 w 14805"/>
              <a:gd name="T23" fmla="*/ 5077 h 16128"/>
              <a:gd name="T24" fmla="*/ 9857 w 14805"/>
              <a:gd name="T25" fmla="*/ 5762 h 16128"/>
              <a:gd name="T26" fmla="*/ 10127 w 14805"/>
              <a:gd name="T27" fmla="*/ 6598 h 16128"/>
              <a:gd name="T28" fmla="*/ 10170 w 14805"/>
              <a:gd name="T29" fmla="*/ 7532 h 16128"/>
              <a:gd name="T30" fmla="*/ 9966 w 14805"/>
              <a:gd name="T31" fmla="*/ 8506 h 16128"/>
              <a:gd name="T32" fmla="*/ 9523 w 14805"/>
              <a:gd name="T33" fmla="*/ 9419 h 16128"/>
              <a:gd name="T34" fmla="*/ 8907 w 14805"/>
              <a:gd name="T35" fmla="*/ 10148 h 16128"/>
              <a:gd name="T36" fmla="*/ 8172 w 14805"/>
              <a:gd name="T37" fmla="*/ 10660 h 16128"/>
              <a:gd name="T38" fmla="*/ 7368 w 14805"/>
              <a:gd name="T39" fmla="*/ 10928 h 16128"/>
              <a:gd name="T40" fmla="*/ 6545 w 14805"/>
              <a:gd name="T41" fmla="*/ 10921 h 16128"/>
              <a:gd name="T42" fmla="*/ 13077 w 14805"/>
              <a:gd name="T43" fmla="*/ 6530 h 16128"/>
              <a:gd name="T44" fmla="*/ 13003 w 14805"/>
              <a:gd name="T45" fmla="*/ 6198 h 16128"/>
              <a:gd name="T46" fmla="*/ 12909 w 14805"/>
              <a:gd name="T47" fmla="*/ 5872 h 16128"/>
              <a:gd name="T48" fmla="*/ 12798 w 14805"/>
              <a:gd name="T49" fmla="*/ 5553 h 16128"/>
              <a:gd name="T50" fmla="*/ 12669 w 14805"/>
              <a:gd name="T51" fmla="*/ 5243 h 16128"/>
              <a:gd name="T52" fmla="*/ 12522 w 14805"/>
              <a:gd name="T53" fmla="*/ 4941 h 16128"/>
              <a:gd name="T54" fmla="*/ 10098 w 14805"/>
              <a:gd name="T55" fmla="*/ 2581 h 16128"/>
              <a:gd name="T56" fmla="*/ 9808 w 14805"/>
              <a:gd name="T57" fmla="*/ 2452 h 16128"/>
              <a:gd name="T58" fmla="*/ 9514 w 14805"/>
              <a:gd name="T59" fmla="*/ 2342 h 16128"/>
              <a:gd name="T60" fmla="*/ 9216 w 14805"/>
              <a:gd name="T61" fmla="*/ 2250 h 16128"/>
              <a:gd name="T62" fmla="*/ 8867 w 14805"/>
              <a:gd name="T63" fmla="*/ 2166 h 16128"/>
              <a:gd name="T64" fmla="*/ 5824 w 14805"/>
              <a:gd name="T65" fmla="*/ 413 h 16128"/>
              <a:gd name="T66" fmla="*/ 5030 w 14805"/>
              <a:gd name="T67" fmla="*/ 2776 h 16128"/>
              <a:gd name="T68" fmla="*/ 4545 w 14805"/>
              <a:gd name="T69" fmla="*/ 3072 h 16128"/>
              <a:gd name="T70" fmla="*/ 4084 w 14805"/>
              <a:gd name="T71" fmla="*/ 3416 h 16128"/>
              <a:gd name="T72" fmla="*/ 2252 w 14805"/>
              <a:gd name="T73" fmla="*/ 5912 h 16128"/>
              <a:gd name="T74" fmla="*/ 2037 w 14805"/>
              <a:gd name="T75" fmla="*/ 6515 h 16128"/>
              <a:gd name="T76" fmla="*/ 1887 w 14805"/>
              <a:gd name="T77" fmla="*/ 7124 h 16128"/>
              <a:gd name="T78" fmla="*/ 2070 w 14805"/>
              <a:gd name="T79" fmla="*/ 10199 h 16128"/>
              <a:gd name="T80" fmla="*/ 2247 w 14805"/>
              <a:gd name="T81" fmla="*/ 10667 h 16128"/>
              <a:gd name="T82" fmla="*/ 2462 w 14805"/>
              <a:gd name="T83" fmla="*/ 11115 h 16128"/>
              <a:gd name="T84" fmla="*/ 1353 w 14805"/>
              <a:gd name="T85" fmla="*/ 12970 h 16128"/>
              <a:gd name="T86" fmla="*/ 4591 w 14805"/>
              <a:gd name="T87" fmla="*/ 13287 h 16128"/>
              <a:gd name="T88" fmla="*/ 4882 w 14805"/>
              <a:gd name="T89" fmla="*/ 13440 h 16128"/>
              <a:gd name="T90" fmla="*/ 5294 w 14805"/>
              <a:gd name="T91" fmla="*/ 13614 h 16128"/>
              <a:gd name="T92" fmla="*/ 8656 w 14805"/>
              <a:gd name="T93" fmla="*/ 13752 h 16128"/>
              <a:gd name="T94" fmla="*/ 9181 w 14805"/>
              <a:gd name="T95" fmla="*/ 13581 h 16128"/>
              <a:gd name="T96" fmla="*/ 9692 w 14805"/>
              <a:gd name="T97" fmla="*/ 13359 h 16128"/>
              <a:gd name="T98" fmla="*/ 12822 w 14805"/>
              <a:gd name="T99" fmla="*/ 12857 h 16128"/>
              <a:gd name="T100" fmla="*/ 12169 w 14805"/>
              <a:gd name="T101" fmla="*/ 11132 h 16128"/>
              <a:gd name="T102" fmla="*/ 12373 w 14805"/>
              <a:gd name="T103" fmla="*/ 10795 h 16128"/>
              <a:gd name="T104" fmla="*/ 12570 w 14805"/>
              <a:gd name="T105" fmla="*/ 10413 h 16128"/>
              <a:gd name="T106" fmla="*/ 12790 w 14805"/>
              <a:gd name="T107" fmla="*/ 9889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05" h="16128">
                <a:moveTo>
                  <a:pt x="6143" y="10806"/>
                </a:moveTo>
                <a:lnTo>
                  <a:pt x="6013" y="10750"/>
                </a:lnTo>
                <a:lnTo>
                  <a:pt x="5889" y="10688"/>
                </a:lnTo>
                <a:lnTo>
                  <a:pt x="5769" y="10619"/>
                </a:lnTo>
                <a:lnTo>
                  <a:pt x="5654" y="10543"/>
                </a:lnTo>
                <a:lnTo>
                  <a:pt x="5544" y="10460"/>
                </a:lnTo>
                <a:lnTo>
                  <a:pt x="5439" y="10370"/>
                </a:lnTo>
                <a:lnTo>
                  <a:pt x="5340" y="10276"/>
                </a:lnTo>
                <a:lnTo>
                  <a:pt x="5246" y="10175"/>
                </a:lnTo>
                <a:lnTo>
                  <a:pt x="5157" y="10068"/>
                </a:lnTo>
                <a:lnTo>
                  <a:pt x="5075" y="9956"/>
                </a:lnTo>
                <a:lnTo>
                  <a:pt x="4997" y="9839"/>
                </a:lnTo>
                <a:lnTo>
                  <a:pt x="4926" y="9718"/>
                </a:lnTo>
                <a:lnTo>
                  <a:pt x="4859" y="9591"/>
                </a:lnTo>
                <a:lnTo>
                  <a:pt x="4799" y="9461"/>
                </a:lnTo>
                <a:lnTo>
                  <a:pt x="4744" y="9327"/>
                </a:lnTo>
                <a:lnTo>
                  <a:pt x="4696" y="9189"/>
                </a:lnTo>
                <a:lnTo>
                  <a:pt x="4655" y="9048"/>
                </a:lnTo>
                <a:lnTo>
                  <a:pt x="4618" y="8903"/>
                </a:lnTo>
                <a:lnTo>
                  <a:pt x="4588" y="8755"/>
                </a:lnTo>
                <a:lnTo>
                  <a:pt x="4565" y="8605"/>
                </a:lnTo>
                <a:lnTo>
                  <a:pt x="4548" y="8452"/>
                </a:lnTo>
                <a:lnTo>
                  <a:pt x="4538" y="8297"/>
                </a:lnTo>
                <a:lnTo>
                  <a:pt x="4534" y="8141"/>
                </a:lnTo>
                <a:lnTo>
                  <a:pt x="4537" y="7982"/>
                </a:lnTo>
                <a:lnTo>
                  <a:pt x="4546" y="7822"/>
                </a:lnTo>
                <a:lnTo>
                  <a:pt x="4563" y="7661"/>
                </a:lnTo>
                <a:lnTo>
                  <a:pt x="4586" y="7500"/>
                </a:lnTo>
                <a:lnTo>
                  <a:pt x="4616" y="7336"/>
                </a:lnTo>
                <a:lnTo>
                  <a:pt x="4654" y="7174"/>
                </a:lnTo>
                <a:lnTo>
                  <a:pt x="4698" y="7011"/>
                </a:lnTo>
                <a:lnTo>
                  <a:pt x="4750" y="6848"/>
                </a:lnTo>
                <a:lnTo>
                  <a:pt x="4810" y="6686"/>
                </a:lnTo>
                <a:lnTo>
                  <a:pt x="4875" y="6527"/>
                </a:lnTo>
                <a:lnTo>
                  <a:pt x="4947" y="6372"/>
                </a:lnTo>
                <a:lnTo>
                  <a:pt x="5023" y="6220"/>
                </a:lnTo>
                <a:lnTo>
                  <a:pt x="5106" y="6075"/>
                </a:lnTo>
                <a:lnTo>
                  <a:pt x="5194" y="5935"/>
                </a:lnTo>
                <a:lnTo>
                  <a:pt x="5285" y="5800"/>
                </a:lnTo>
                <a:lnTo>
                  <a:pt x="5382" y="5670"/>
                </a:lnTo>
                <a:lnTo>
                  <a:pt x="5483" y="5546"/>
                </a:lnTo>
                <a:lnTo>
                  <a:pt x="5588" y="5427"/>
                </a:lnTo>
                <a:lnTo>
                  <a:pt x="5696" y="5314"/>
                </a:lnTo>
                <a:lnTo>
                  <a:pt x="5808" y="5206"/>
                </a:lnTo>
                <a:lnTo>
                  <a:pt x="5924" y="5106"/>
                </a:lnTo>
                <a:lnTo>
                  <a:pt x="6043" y="5010"/>
                </a:lnTo>
                <a:lnTo>
                  <a:pt x="6165" y="4921"/>
                </a:lnTo>
                <a:lnTo>
                  <a:pt x="6289" y="4839"/>
                </a:lnTo>
                <a:lnTo>
                  <a:pt x="6415" y="4763"/>
                </a:lnTo>
                <a:lnTo>
                  <a:pt x="6544" y="4694"/>
                </a:lnTo>
                <a:lnTo>
                  <a:pt x="6675" y="4632"/>
                </a:lnTo>
                <a:lnTo>
                  <a:pt x="6807" y="4576"/>
                </a:lnTo>
                <a:lnTo>
                  <a:pt x="6941" y="4528"/>
                </a:lnTo>
                <a:lnTo>
                  <a:pt x="7076" y="4487"/>
                </a:lnTo>
                <a:lnTo>
                  <a:pt x="7212" y="4452"/>
                </a:lnTo>
                <a:lnTo>
                  <a:pt x="7349" y="4426"/>
                </a:lnTo>
                <a:lnTo>
                  <a:pt x="7486" y="4407"/>
                </a:lnTo>
                <a:lnTo>
                  <a:pt x="7624" y="4396"/>
                </a:lnTo>
                <a:lnTo>
                  <a:pt x="7761" y="4393"/>
                </a:lnTo>
                <a:lnTo>
                  <a:pt x="7898" y="4398"/>
                </a:lnTo>
                <a:lnTo>
                  <a:pt x="8035" y="4411"/>
                </a:lnTo>
                <a:lnTo>
                  <a:pt x="8172" y="4432"/>
                </a:lnTo>
                <a:lnTo>
                  <a:pt x="8307" y="4462"/>
                </a:lnTo>
                <a:lnTo>
                  <a:pt x="8441" y="4501"/>
                </a:lnTo>
                <a:lnTo>
                  <a:pt x="8574" y="4547"/>
                </a:lnTo>
                <a:lnTo>
                  <a:pt x="8703" y="4603"/>
                </a:lnTo>
                <a:lnTo>
                  <a:pt x="8828" y="4665"/>
                </a:lnTo>
                <a:lnTo>
                  <a:pt x="8947" y="4735"/>
                </a:lnTo>
                <a:lnTo>
                  <a:pt x="9062" y="4810"/>
                </a:lnTo>
                <a:lnTo>
                  <a:pt x="9172" y="4893"/>
                </a:lnTo>
                <a:lnTo>
                  <a:pt x="9277" y="4983"/>
                </a:lnTo>
                <a:lnTo>
                  <a:pt x="9376" y="5077"/>
                </a:lnTo>
                <a:lnTo>
                  <a:pt x="9470" y="5179"/>
                </a:lnTo>
                <a:lnTo>
                  <a:pt x="9559" y="5285"/>
                </a:lnTo>
                <a:lnTo>
                  <a:pt x="9642" y="5397"/>
                </a:lnTo>
                <a:lnTo>
                  <a:pt x="9719" y="5514"/>
                </a:lnTo>
                <a:lnTo>
                  <a:pt x="9791" y="5636"/>
                </a:lnTo>
                <a:lnTo>
                  <a:pt x="9857" y="5762"/>
                </a:lnTo>
                <a:lnTo>
                  <a:pt x="9917" y="5892"/>
                </a:lnTo>
                <a:lnTo>
                  <a:pt x="9971" y="6027"/>
                </a:lnTo>
                <a:lnTo>
                  <a:pt x="10019" y="6164"/>
                </a:lnTo>
                <a:lnTo>
                  <a:pt x="10062" y="6306"/>
                </a:lnTo>
                <a:lnTo>
                  <a:pt x="10098" y="6450"/>
                </a:lnTo>
                <a:lnTo>
                  <a:pt x="10127" y="6598"/>
                </a:lnTo>
                <a:lnTo>
                  <a:pt x="10150" y="6749"/>
                </a:lnTo>
                <a:lnTo>
                  <a:pt x="10168" y="6902"/>
                </a:lnTo>
                <a:lnTo>
                  <a:pt x="10179" y="7056"/>
                </a:lnTo>
                <a:lnTo>
                  <a:pt x="10183" y="7213"/>
                </a:lnTo>
                <a:lnTo>
                  <a:pt x="10180" y="7372"/>
                </a:lnTo>
                <a:lnTo>
                  <a:pt x="10170" y="7532"/>
                </a:lnTo>
                <a:lnTo>
                  <a:pt x="10153" y="7693"/>
                </a:lnTo>
                <a:lnTo>
                  <a:pt x="10130" y="7854"/>
                </a:lnTo>
                <a:lnTo>
                  <a:pt x="10100" y="8017"/>
                </a:lnTo>
                <a:lnTo>
                  <a:pt x="10062" y="8180"/>
                </a:lnTo>
                <a:lnTo>
                  <a:pt x="10017" y="8343"/>
                </a:lnTo>
                <a:lnTo>
                  <a:pt x="9966" y="8506"/>
                </a:lnTo>
                <a:lnTo>
                  <a:pt x="9907" y="8668"/>
                </a:lnTo>
                <a:lnTo>
                  <a:pt x="9840" y="8828"/>
                </a:lnTo>
                <a:lnTo>
                  <a:pt x="9769" y="8983"/>
                </a:lnTo>
                <a:lnTo>
                  <a:pt x="9692" y="9133"/>
                </a:lnTo>
                <a:lnTo>
                  <a:pt x="9609" y="9279"/>
                </a:lnTo>
                <a:lnTo>
                  <a:pt x="9523" y="9419"/>
                </a:lnTo>
                <a:lnTo>
                  <a:pt x="9430" y="9554"/>
                </a:lnTo>
                <a:lnTo>
                  <a:pt x="9334" y="9684"/>
                </a:lnTo>
                <a:lnTo>
                  <a:pt x="9234" y="9808"/>
                </a:lnTo>
                <a:lnTo>
                  <a:pt x="9128" y="9927"/>
                </a:lnTo>
                <a:lnTo>
                  <a:pt x="9020" y="10040"/>
                </a:lnTo>
                <a:lnTo>
                  <a:pt x="8907" y="10148"/>
                </a:lnTo>
                <a:lnTo>
                  <a:pt x="8791" y="10248"/>
                </a:lnTo>
                <a:lnTo>
                  <a:pt x="8672" y="10343"/>
                </a:lnTo>
                <a:lnTo>
                  <a:pt x="8552" y="10432"/>
                </a:lnTo>
                <a:lnTo>
                  <a:pt x="8428" y="10514"/>
                </a:lnTo>
                <a:lnTo>
                  <a:pt x="8301" y="10591"/>
                </a:lnTo>
                <a:lnTo>
                  <a:pt x="8172" y="10660"/>
                </a:lnTo>
                <a:lnTo>
                  <a:pt x="8041" y="10722"/>
                </a:lnTo>
                <a:lnTo>
                  <a:pt x="7909" y="10778"/>
                </a:lnTo>
                <a:lnTo>
                  <a:pt x="7775" y="10826"/>
                </a:lnTo>
                <a:lnTo>
                  <a:pt x="7640" y="10867"/>
                </a:lnTo>
                <a:lnTo>
                  <a:pt x="7504" y="10901"/>
                </a:lnTo>
                <a:lnTo>
                  <a:pt x="7368" y="10928"/>
                </a:lnTo>
                <a:lnTo>
                  <a:pt x="7230" y="10946"/>
                </a:lnTo>
                <a:lnTo>
                  <a:pt x="7093" y="10957"/>
                </a:lnTo>
                <a:lnTo>
                  <a:pt x="6955" y="10960"/>
                </a:lnTo>
                <a:lnTo>
                  <a:pt x="6818" y="10955"/>
                </a:lnTo>
                <a:lnTo>
                  <a:pt x="6681" y="10942"/>
                </a:lnTo>
                <a:lnTo>
                  <a:pt x="6545" y="10921"/>
                </a:lnTo>
                <a:lnTo>
                  <a:pt x="6410" y="10890"/>
                </a:lnTo>
                <a:lnTo>
                  <a:pt x="6276" y="10852"/>
                </a:lnTo>
                <a:lnTo>
                  <a:pt x="6143" y="10806"/>
                </a:lnTo>
                <a:close/>
                <a:moveTo>
                  <a:pt x="13087" y="6583"/>
                </a:moveTo>
                <a:lnTo>
                  <a:pt x="13087" y="6586"/>
                </a:lnTo>
                <a:lnTo>
                  <a:pt x="13077" y="6530"/>
                </a:lnTo>
                <a:lnTo>
                  <a:pt x="13065" y="6474"/>
                </a:lnTo>
                <a:lnTo>
                  <a:pt x="13054" y="6419"/>
                </a:lnTo>
                <a:lnTo>
                  <a:pt x="13042" y="6364"/>
                </a:lnTo>
                <a:lnTo>
                  <a:pt x="13029" y="6308"/>
                </a:lnTo>
                <a:lnTo>
                  <a:pt x="13016" y="6253"/>
                </a:lnTo>
                <a:lnTo>
                  <a:pt x="13003" y="6198"/>
                </a:lnTo>
                <a:lnTo>
                  <a:pt x="12987" y="6143"/>
                </a:lnTo>
                <a:lnTo>
                  <a:pt x="12973" y="6088"/>
                </a:lnTo>
                <a:lnTo>
                  <a:pt x="12958" y="6034"/>
                </a:lnTo>
                <a:lnTo>
                  <a:pt x="12942" y="5979"/>
                </a:lnTo>
                <a:lnTo>
                  <a:pt x="12926" y="5926"/>
                </a:lnTo>
                <a:lnTo>
                  <a:pt x="12909" y="5872"/>
                </a:lnTo>
                <a:lnTo>
                  <a:pt x="12892" y="5818"/>
                </a:lnTo>
                <a:lnTo>
                  <a:pt x="12875" y="5765"/>
                </a:lnTo>
                <a:lnTo>
                  <a:pt x="12856" y="5711"/>
                </a:lnTo>
                <a:lnTo>
                  <a:pt x="12837" y="5659"/>
                </a:lnTo>
                <a:lnTo>
                  <a:pt x="12818" y="5606"/>
                </a:lnTo>
                <a:lnTo>
                  <a:pt x="12798" y="5553"/>
                </a:lnTo>
                <a:lnTo>
                  <a:pt x="12778" y="5501"/>
                </a:lnTo>
                <a:lnTo>
                  <a:pt x="12757" y="5449"/>
                </a:lnTo>
                <a:lnTo>
                  <a:pt x="12736" y="5397"/>
                </a:lnTo>
                <a:lnTo>
                  <a:pt x="12714" y="5345"/>
                </a:lnTo>
                <a:lnTo>
                  <a:pt x="12692" y="5294"/>
                </a:lnTo>
                <a:lnTo>
                  <a:pt x="12669" y="5243"/>
                </a:lnTo>
                <a:lnTo>
                  <a:pt x="12646" y="5192"/>
                </a:lnTo>
                <a:lnTo>
                  <a:pt x="12622" y="5141"/>
                </a:lnTo>
                <a:lnTo>
                  <a:pt x="12598" y="5090"/>
                </a:lnTo>
                <a:lnTo>
                  <a:pt x="12573" y="5040"/>
                </a:lnTo>
                <a:lnTo>
                  <a:pt x="12548" y="4991"/>
                </a:lnTo>
                <a:lnTo>
                  <a:pt x="12522" y="4941"/>
                </a:lnTo>
                <a:lnTo>
                  <a:pt x="12496" y="4892"/>
                </a:lnTo>
                <a:lnTo>
                  <a:pt x="12498" y="4892"/>
                </a:lnTo>
                <a:lnTo>
                  <a:pt x="13566" y="3233"/>
                </a:lnTo>
                <a:lnTo>
                  <a:pt x="11686" y="1541"/>
                </a:lnTo>
                <a:lnTo>
                  <a:pt x="10145" y="2606"/>
                </a:lnTo>
                <a:lnTo>
                  <a:pt x="10098" y="2581"/>
                </a:lnTo>
                <a:lnTo>
                  <a:pt x="10050" y="2559"/>
                </a:lnTo>
                <a:lnTo>
                  <a:pt x="10001" y="2536"/>
                </a:lnTo>
                <a:lnTo>
                  <a:pt x="9953" y="2515"/>
                </a:lnTo>
                <a:lnTo>
                  <a:pt x="9905" y="2494"/>
                </a:lnTo>
                <a:lnTo>
                  <a:pt x="9856" y="2473"/>
                </a:lnTo>
                <a:lnTo>
                  <a:pt x="9808" y="2452"/>
                </a:lnTo>
                <a:lnTo>
                  <a:pt x="9760" y="2432"/>
                </a:lnTo>
                <a:lnTo>
                  <a:pt x="9710" y="2413"/>
                </a:lnTo>
                <a:lnTo>
                  <a:pt x="9662" y="2395"/>
                </a:lnTo>
                <a:lnTo>
                  <a:pt x="9612" y="2377"/>
                </a:lnTo>
                <a:lnTo>
                  <a:pt x="9563" y="2359"/>
                </a:lnTo>
                <a:lnTo>
                  <a:pt x="9514" y="2342"/>
                </a:lnTo>
                <a:lnTo>
                  <a:pt x="9464" y="2325"/>
                </a:lnTo>
                <a:lnTo>
                  <a:pt x="9415" y="2309"/>
                </a:lnTo>
                <a:lnTo>
                  <a:pt x="9366" y="2294"/>
                </a:lnTo>
                <a:lnTo>
                  <a:pt x="9316" y="2279"/>
                </a:lnTo>
                <a:lnTo>
                  <a:pt x="9267" y="2264"/>
                </a:lnTo>
                <a:lnTo>
                  <a:pt x="9216" y="2250"/>
                </a:lnTo>
                <a:lnTo>
                  <a:pt x="9167" y="2237"/>
                </a:lnTo>
                <a:lnTo>
                  <a:pt x="9117" y="2224"/>
                </a:lnTo>
                <a:lnTo>
                  <a:pt x="9067" y="2211"/>
                </a:lnTo>
                <a:lnTo>
                  <a:pt x="9017" y="2198"/>
                </a:lnTo>
                <a:lnTo>
                  <a:pt x="8967" y="2187"/>
                </a:lnTo>
                <a:lnTo>
                  <a:pt x="8867" y="2166"/>
                </a:lnTo>
                <a:lnTo>
                  <a:pt x="8766" y="2146"/>
                </a:lnTo>
                <a:lnTo>
                  <a:pt x="8665" y="2129"/>
                </a:lnTo>
                <a:lnTo>
                  <a:pt x="8565" y="2113"/>
                </a:lnTo>
                <a:lnTo>
                  <a:pt x="8568" y="2112"/>
                </a:lnTo>
                <a:lnTo>
                  <a:pt x="8003" y="0"/>
                </a:lnTo>
                <a:lnTo>
                  <a:pt x="5824" y="413"/>
                </a:lnTo>
                <a:lnTo>
                  <a:pt x="5364" y="2607"/>
                </a:lnTo>
                <a:lnTo>
                  <a:pt x="5366" y="2606"/>
                </a:lnTo>
                <a:lnTo>
                  <a:pt x="5281" y="2646"/>
                </a:lnTo>
                <a:lnTo>
                  <a:pt x="5198" y="2687"/>
                </a:lnTo>
                <a:lnTo>
                  <a:pt x="5114" y="2731"/>
                </a:lnTo>
                <a:lnTo>
                  <a:pt x="5030" y="2776"/>
                </a:lnTo>
                <a:lnTo>
                  <a:pt x="4948" y="2821"/>
                </a:lnTo>
                <a:lnTo>
                  <a:pt x="4866" y="2869"/>
                </a:lnTo>
                <a:lnTo>
                  <a:pt x="4785" y="2918"/>
                </a:lnTo>
                <a:lnTo>
                  <a:pt x="4704" y="2968"/>
                </a:lnTo>
                <a:lnTo>
                  <a:pt x="4624" y="3019"/>
                </a:lnTo>
                <a:lnTo>
                  <a:pt x="4545" y="3072"/>
                </a:lnTo>
                <a:lnTo>
                  <a:pt x="4466" y="3126"/>
                </a:lnTo>
                <a:lnTo>
                  <a:pt x="4389" y="3181"/>
                </a:lnTo>
                <a:lnTo>
                  <a:pt x="4311" y="3238"/>
                </a:lnTo>
                <a:lnTo>
                  <a:pt x="4234" y="3296"/>
                </a:lnTo>
                <a:lnTo>
                  <a:pt x="4159" y="3356"/>
                </a:lnTo>
                <a:lnTo>
                  <a:pt x="4084" y="3416"/>
                </a:lnTo>
                <a:lnTo>
                  <a:pt x="2336" y="2607"/>
                </a:lnTo>
                <a:lnTo>
                  <a:pt x="1353" y="4022"/>
                </a:lnTo>
                <a:lnTo>
                  <a:pt x="2336" y="5714"/>
                </a:lnTo>
                <a:lnTo>
                  <a:pt x="2338" y="5713"/>
                </a:lnTo>
                <a:lnTo>
                  <a:pt x="2294" y="5812"/>
                </a:lnTo>
                <a:lnTo>
                  <a:pt x="2252" y="5912"/>
                </a:lnTo>
                <a:lnTo>
                  <a:pt x="2211" y="6012"/>
                </a:lnTo>
                <a:lnTo>
                  <a:pt x="2173" y="6112"/>
                </a:lnTo>
                <a:lnTo>
                  <a:pt x="2137" y="6212"/>
                </a:lnTo>
                <a:lnTo>
                  <a:pt x="2102" y="6312"/>
                </a:lnTo>
                <a:lnTo>
                  <a:pt x="2069" y="6413"/>
                </a:lnTo>
                <a:lnTo>
                  <a:pt x="2037" y="6515"/>
                </a:lnTo>
                <a:lnTo>
                  <a:pt x="2008" y="6616"/>
                </a:lnTo>
                <a:lnTo>
                  <a:pt x="1981" y="6717"/>
                </a:lnTo>
                <a:lnTo>
                  <a:pt x="1955" y="6818"/>
                </a:lnTo>
                <a:lnTo>
                  <a:pt x="1930" y="6920"/>
                </a:lnTo>
                <a:lnTo>
                  <a:pt x="1908" y="7022"/>
                </a:lnTo>
                <a:lnTo>
                  <a:pt x="1887" y="7124"/>
                </a:lnTo>
                <a:lnTo>
                  <a:pt x="1868" y="7225"/>
                </a:lnTo>
                <a:lnTo>
                  <a:pt x="1851" y="7328"/>
                </a:lnTo>
                <a:lnTo>
                  <a:pt x="1851" y="7326"/>
                </a:lnTo>
                <a:lnTo>
                  <a:pt x="0" y="7594"/>
                </a:lnTo>
                <a:lnTo>
                  <a:pt x="0" y="9549"/>
                </a:lnTo>
                <a:lnTo>
                  <a:pt x="2070" y="10199"/>
                </a:lnTo>
                <a:lnTo>
                  <a:pt x="2098" y="10279"/>
                </a:lnTo>
                <a:lnTo>
                  <a:pt x="2125" y="10357"/>
                </a:lnTo>
                <a:lnTo>
                  <a:pt x="2154" y="10435"/>
                </a:lnTo>
                <a:lnTo>
                  <a:pt x="2184" y="10512"/>
                </a:lnTo>
                <a:lnTo>
                  <a:pt x="2215" y="10590"/>
                </a:lnTo>
                <a:lnTo>
                  <a:pt x="2247" y="10667"/>
                </a:lnTo>
                <a:lnTo>
                  <a:pt x="2280" y="10742"/>
                </a:lnTo>
                <a:lnTo>
                  <a:pt x="2314" y="10818"/>
                </a:lnTo>
                <a:lnTo>
                  <a:pt x="2349" y="10893"/>
                </a:lnTo>
                <a:lnTo>
                  <a:pt x="2387" y="10967"/>
                </a:lnTo>
                <a:lnTo>
                  <a:pt x="2424" y="11042"/>
                </a:lnTo>
                <a:lnTo>
                  <a:pt x="2462" y="11115"/>
                </a:lnTo>
                <a:lnTo>
                  <a:pt x="2502" y="11188"/>
                </a:lnTo>
                <a:lnTo>
                  <a:pt x="2543" y="11259"/>
                </a:lnTo>
                <a:lnTo>
                  <a:pt x="2584" y="11331"/>
                </a:lnTo>
                <a:lnTo>
                  <a:pt x="2628" y="11402"/>
                </a:lnTo>
                <a:lnTo>
                  <a:pt x="2627" y="11400"/>
                </a:lnTo>
                <a:lnTo>
                  <a:pt x="1353" y="12970"/>
                </a:lnTo>
                <a:lnTo>
                  <a:pt x="2908" y="14398"/>
                </a:lnTo>
                <a:lnTo>
                  <a:pt x="4462" y="13213"/>
                </a:lnTo>
                <a:lnTo>
                  <a:pt x="4461" y="13213"/>
                </a:lnTo>
                <a:lnTo>
                  <a:pt x="4504" y="13238"/>
                </a:lnTo>
                <a:lnTo>
                  <a:pt x="4548" y="13263"/>
                </a:lnTo>
                <a:lnTo>
                  <a:pt x="4591" y="13287"/>
                </a:lnTo>
                <a:lnTo>
                  <a:pt x="4635" y="13313"/>
                </a:lnTo>
                <a:lnTo>
                  <a:pt x="4679" y="13337"/>
                </a:lnTo>
                <a:lnTo>
                  <a:pt x="4724" y="13360"/>
                </a:lnTo>
                <a:lnTo>
                  <a:pt x="4768" y="13384"/>
                </a:lnTo>
                <a:lnTo>
                  <a:pt x="4815" y="13406"/>
                </a:lnTo>
                <a:lnTo>
                  <a:pt x="4882" y="13440"/>
                </a:lnTo>
                <a:lnTo>
                  <a:pt x="4950" y="13471"/>
                </a:lnTo>
                <a:lnTo>
                  <a:pt x="5018" y="13502"/>
                </a:lnTo>
                <a:lnTo>
                  <a:pt x="5087" y="13531"/>
                </a:lnTo>
                <a:lnTo>
                  <a:pt x="5156" y="13561"/>
                </a:lnTo>
                <a:lnTo>
                  <a:pt x="5225" y="13588"/>
                </a:lnTo>
                <a:lnTo>
                  <a:pt x="5294" y="13614"/>
                </a:lnTo>
                <a:lnTo>
                  <a:pt x="5364" y="13640"/>
                </a:lnTo>
                <a:lnTo>
                  <a:pt x="6238" y="16128"/>
                </a:lnTo>
                <a:lnTo>
                  <a:pt x="8192" y="16128"/>
                </a:lnTo>
                <a:lnTo>
                  <a:pt x="8568" y="13775"/>
                </a:lnTo>
                <a:lnTo>
                  <a:pt x="8568" y="13775"/>
                </a:lnTo>
                <a:lnTo>
                  <a:pt x="8656" y="13752"/>
                </a:lnTo>
                <a:lnTo>
                  <a:pt x="8745" y="13727"/>
                </a:lnTo>
                <a:lnTo>
                  <a:pt x="8833" y="13701"/>
                </a:lnTo>
                <a:lnTo>
                  <a:pt x="8920" y="13673"/>
                </a:lnTo>
                <a:lnTo>
                  <a:pt x="9008" y="13643"/>
                </a:lnTo>
                <a:lnTo>
                  <a:pt x="9095" y="13613"/>
                </a:lnTo>
                <a:lnTo>
                  <a:pt x="9181" y="13581"/>
                </a:lnTo>
                <a:lnTo>
                  <a:pt x="9268" y="13548"/>
                </a:lnTo>
                <a:lnTo>
                  <a:pt x="9353" y="13512"/>
                </a:lnTo>
                <a:lnTo>
                  <a:pt x="9439" y="13476"/>
                </a:lnTo>
                <a:lnTo>
                  <a:pt x="9524" y="13439"/>
                </a:lnTo>
                <a:lnTo>
                  <a:pt x="9607" y="13399"/>
                </a:lnTo>
                <a:lnTo>
                  <a:pt x="9692" y="13359"/>
                </a:lnTo>
                <a:lnTo>
                  <a:pt x="9775" y="13318"/>
                </a:lnTo>
                <a:lnTo>
                  <a:pt x="9857" y="13274"/>
                </a:lnTo>
                <a:lnTo>
                  <a:pt x="9940" y="13230"/>
                </a:lnTo>
                <a:lnTo>
                  <a:pt x="9940" y="13230"/>
                </a:lnTo>
                <a:lnTo>
                  <a:pt x="11536" y="14211"/>
                </a:lnTo>
                <a:lnTo>
                  <a:pt x="12822" y="12857"/>
                </a:lnTo>
                <a:lnTo>
                  <a:pt x="11987" y="11400"/>
                </a:lnTo>
                <a:lnTo>
                  <a:pt x="12024" y="11348"/>
                </a:lnTo>
                <a:lnTo>
                  <a:pt x="12061" y="11295"/>
                </a:lnTo>
                <a:lnTo>
                  <a:pt x="12098" y="11241"/>
                </a:lnTo>
                <a:lnTo>
                  <a:pt x="12134" y="11187"/>
                </a:lnTo>
                <a:lnTo>
                  <a:pt x="12169" y="11132"/>
                </a:lnTo>
                <a:lnTo>
                  <a:pt x="12205" y="11077"/>
                </a:lnTo>
                <a:lnTo>
                  <a:pt x="12239" y="11021"/>
                </a:lnTo>
                <a:lnTo>
                  <a:pt x="12273" y="10966"/>
                </a:lnTo>
                <a:lnTo>
                  <a:pt x="12307" y="10909"/>
                </a:lnTo>
                <a:lnTo>
                  <a:pt x="12341" y="10852"/>
                </a:lnTo>
                <a:lnTo>
                  <a:pt x="12373" y="10795"/>
                </a:lnTo>
                <a:lnTo>
                  <a:pt x="12405" y="10736"/>
                </a:lnTo>
                <a:lnTo>
                  <a:pt x="12436" y="10678"/>
                </a:lnTo>
                <a:lnTo>
                  <a:pt x="12468" y="10619"/>
                </a:lnTo>
                <a:lnTo>
                  <a:pt x="12498" y="10560"/>
                </a:lnTo>
                <a:lnTo>
                  <a:pt x="12528" y="10499"/>
                </a:lnTo>
                <a:lnTo>
                  <a:pt x="12570" y="10413"/>
                </a:lnTo>
                <a:lnTo>
                  <a:pt x="12611" y="10326"/>
                </a:lnTo>
                <a:lnTo>
                  <a:pt x="12649" y="10239"/>
                </a:lnTo>
                <a:lnTo>
                  <a:pt x="12686" y="10153"/>
                </a:lnTo>
                <a:lnTo>
                  <a:pt x="12723" y="10065"/>
                </a:lnTo>
                <a:lnTo>
                  <a:pt x="12757" y="9977"/>
                </a:lnTo>
                <a:lnTo>
                  <a:pt x="12790" y="9889"/>
                </a:lnTo>
                <a:lnTo>
                  <a:pt x="12822" y="9802"/>
                </a:lnTo>
                <a:lnTo>
                  <a:pt x="12822" y="9803"/>
                </a:lnTo>
                <a:lnTo>
                  <a:pt x="14805" y="8984"/>
                </a:lnTo>
                <a:lnTo>
                  <a:pt x="14805" y="7218"/>
                </a:lnTo>
                <a:lnTo>
                  <a:pt x="13087" y="6583"/>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23" name="Freeform 405"/>
          <p:cNvSpPr>
            <a:spLocks noEditPoints="1"/>
          </p:cNvSpPr>
          <p:nvPr/>
        </p:nvSpPr>
        <p:spPr bwMode="auto">
          <a:xfrm>
            <a:off x="6562175" y="2720167"/>
            <a:ext cx="260802" cy="172826"/>
          </a:xfrm>
          <a:custGeom>
            <a:avLst/>
            <a:gdLst>
              <a:gd name="T0" fmla="*/ 5850 w 16127"/>
              <a:gd name="T1" fmla="*/ 9196 h 11276"/>
              <a:gd name="T2" fmla="*/ 5313 w 16127"/>
              <a:gd name="T3" fmla="*/ 8448 h 11276"/>
              <a:gd name="T4" fmla="*/ 4793 w 16127"/>
              <a:gd name="T5" fmla="*/ 7771 h 11276"/>
              <a:gd name="T6" fmla="*/ 4322 w 16127"/>
              <a:gd name="T7" fmla="*/ 7199 h 11276"/>
              <a:gd name="T8" fmla="*/ 5017 w 16127"/>
              <a:gd name="T9" fmla="*/ 6536 h 11276"/>
              <a:gd name="T10" fmla="*/ 5396 w 16127"/>
              <a:gd name="T11" fmla="*/ 6933 h 11276"/>
              <a:gd name="T12" fmla="*/ 5967 w 16127"/>
              <a:gd name="T13" fmla="*/ 7586 h 11276"/>
              <a:gd name="T14" fmla="*/ 6283 w 16127"/>
              <a:gd name="T15" fmla="*/ 7969 h 11276"/>
              <a:gd name="T16" fmla="*/ 6935 w 16127"/>
              <a:gd name="T17" fmla="*/ 6883 h 11276"/>
              <a:gd name="T18" fmla="*/ 7615 w 16127"/>
              <a:gd name="T19" fmla="*/ 5877 h 11276"/>
              <a:gd name="T20" fmla="*/ 8238 w 16127"/>
              <a:gd name="T21" fmla="*/ 5027 h 11276"/>
              <a:gd name="T22" fmla="*/ 8918 w 16127"/>
              <a:gd name="T23" fmla="*/ 4164 h 11276"/>
              <a:gd name="T24" fmla="*/ 9564 w 16127"/>
              <a:gd name="T25" fmla="*/ 6558 h 11276"/>
              <a:gd name="T26" fmla="*/ 8464 w 16127"/>
              <a:gd name="T27" fmla="*/ 7527 h 11276"/>
              <a:gd name="T28" fmla="*/ 7552 w 16127"/>
              <a:gd name="T29" fmla="*/ 8461 h 11276"/>
              <a:gd name="T30" fmla="*/ 6868 w 16127"/>
              <a:gd name="T31" fmla="*/ 9244 h 11276"/>
              <a:gd name="T32" fmla="*/ 6451 w 16127"/>
              <a:gd name="T33" fmla="*/ 9765 h 11276"/>
              <a:gd name="T34" fmla="*/ 16074 w 16127"/>
              <a:gd name="T35" fmla="*/ 7011 h 11276"/>
              <a:gd name="T36" fmla="*/ 15693 w 16127"/>
              <a:gd name="T37" fmla="*/ 6121 h 11276"/>
              <a:gd name="T38" fmla="*/ 15080 w 16127"/>
              <a:gd name="T39" fmla="*/ 5634 h 11276"/>
              <a:gd name="T40" fmla="*/ 14381 w 16127"/>
              <a:gd name="T41" fmla="*/ 5466 h 11276"/>
              <a:gd name="T42" fmla="*/ 13746 w 16127"/>
              <a:gd name="T43" fmla="*/ 5536 h 11276"/>
              <a:gd name="T44" fmla="*/ 13318 w 16127"/>
              <a:gd name="T45" fmla="*/ 5760 h 11276"/>
              <a:gd name="T46" fmla="*/ 13487 w 16127"/>
              <a:gd name="T47" fmla="*/ 5474 h 11276"/>
              <a:gd name="T48" fmla="*/ 13696 w 16127"/>
              <a:gd name="T49" fmla="*/ 4966 h 11276"/>
              <a:gd name="T50" fmla="*/ 13807 w 16127"/>
              <a:gd name="T51" fmla="*/ 4299 h 11276"/>
              <a:gd name="T52" fmla="*/ 13666 w 16127"/>
              <a:gd name="T53" fmla="*/ 3563 h 11276"/>
              <a:gd name="T54" fmla="*/ 13122 w 16127"/>
              <a:gd name="T55" fmla="*/ 2842 h 11276"/>
              <a:gd name="T56" fmla="*/ 12338 w 16127"/>
              <a:gd name="T57" fmla="*/ 2388 h 11276"/>
              <a:gd name="T58" fmla="*/ 11598 w 16127"/>
              <a:gd name="T59" fmla="*/ 2324 h 11276"/>
              <a:gd name="T60" fmla="*/ 10938 w 16127"/>
              <a:gd name="T61" fmla="*/ 2554 h 11276"/>
              <a:gd name="T62" fmla="*/ 10392 w 16127"/>
              <a:gd name="T63" fmla="*/ 2976 h 11276"/>
              <a:gd name="T64" fmla="*/ 9996 w 16127"/>
              <a:gd name="T65" fmla="*/ 3490 h 11276"/>
              <a:gd name="T66" fmla="*/ 9943 w 16127"/>
              <a:gd name="T67" fmla="*/ 3494 h 11276"/>
              <a:gd name="T68" fmla="*/ 10037 w 16127"/>
              <a:gd name="T69" fmla="*/ 2752 h 11276"/>
              <a:gd name="T70" fmla="*/ 9955 w 16127"/>
              <a:gd name="T71" fmla="*/ 1717 h 11276"/>
              <a:gd name="T72" fmla="*/ 9454 w 16127"/>
              <a:gd name="T73" fmla="*/ 716 h 11276"/>
              <a:gd name="T74" fmla="*/ 8290 w 16127"/>
              <a:gd name="T75" fmla="*/ 79 h 11276"/>
              <a:gd name="T76" fmla="*/ 6349 w 16127"/>
              <a:gd name="T77" fmla="*/ 108 h 11276"/>
              <a:gd name="T78" fmla="*/ 4658 w 16127"/>
              <a:gd name="T79" fmla="*/ 702 h 11276"/>
              <a:gd name="T80" fmla="*/ 3467 w 16127"/>
              <a:gd name="T81" fmla="*/ 1703 h 11276"/>
              <a:gd name="T82" fmla="*/ 2773 w 16127"/>
              <a:gd name="T83" fmla="*/ 3010 h 11276"/>
              <a:gd name="T84" fmla="*/ 2577 w 16127"/>
              <a:gd name="T85" fmla="*/ 4525 h 11276"/>
              <a:gd name="T86" fmla="*/ 2878 w 16127"/>
              <a:gd name="T87" fmla="*/ 6146 h 11276"/>
              <a:gd name="T88" fmla="*/ 2428 w 16127"/>
              <a:gd name="T89" fmla="*/ 6128 h 11276"/>
              <a:gd name="T90" fmla="*/ 1708 w 16127"/>
              <a:gd name="T91" fmla="*/ 6217 h 11276"/>
              <a:gd name="T92" fmla="*/ 911 w 16127"/>
              <a:gd name="T93" fmla="*/ 6547 h 11276"/>
              <a:gd name="T94" fmla="*/ 265 w 16127"/>
              <a:gd name="T95" fmla="*/ 7255 h 11276"/>
              <a:gd name="T96" fmla="*/ 0 w 16127"/>
              <a:gd name="T97" fmla="*/ 8482 h 11276"/>
              <a:gd name="T98" fmla="*/ 507 w 16127"/>
              <a:gd name="T99" fmla="*/ 9822 h 11276"/>
              <a:gd name="T100" fmla="*/ 1976 w 16127"/>
              <a:gd name="T101" fmla="*/ 10749 h 11276"/>
              <a:gd name="T102" fmla="*/ 4329 w 16127"/>
              <a:gd name="T103" fmla="*/ 11222 h 11276"/>
              <a:gd name="T104" fmla="*/ 7491 w 16127"/>
              <a:gd name="T105" fmla="*/ 11200 h 11276"/>
              <a:gd name="T106" fmla="*/ 11383 w 16127"/>
              <a:gd name="T107" fmla="*/ 10639 h 11276"/>
              <a:gd name="T108" fmla="*/ 13147 w 16127"/>
              <a:gd name="T109" fmla="*/ 10252 h 11276"/>
              <a:gd name="T110" fmla="*/ 13910 w 16127"/>
              <a:gd name="T111" fmla="*/ 10006 h 11276"/>
              <a:gd name="T112" fmla="*/ 14845 w 16127"/>
              <a:gd name="T113" fmla="*/ 9546 h 11276"/>
              <a:gd name="T114" fmla="*/ 15670 w 16127"/>
              <a:gd name="T115" fmla="*/ 8831 h 11276"/>
              <a:gd name="T116" fmla="*/ 16111 w 16127"/>
              <a:gd name="T117" fmla="*/ 7822 h 1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27" h="11276">
                <a:moveTo>
                  <a:pt x="6336" y="9918"/>
                </a:moveTo>
                <a:lnTo>
                  <a:pt x="6238" y="9767"/>
                </a:lnTo>
                <a:lnTo>
                  <a:pt x="6140" y="9620"/>
                </a:lnTo>
                <a:lnTo>
                  <a:pt x="6042" y="9475"/>
                </a:lnTo>
                <a:lnTo>
                  <a:pt x="5946" y="9333"/>
                </a:lnTo>
                <a:lnTo>
                  <a:pt x="5850" y="9196"/>
                </a:lnTo>
                <a:lnTo>
                  <a:pt x="5757" y="9061"/>
                </a:lnTo>
                <a:lnTo>
                  <a:pt x="5664" y="8932"/>
                </a:lnTo>
                <a:lnTo>
                  <a:pt x="5573" y="8805"/>
                </a:lnTo>
                <a:lnTo>
                  <a:pt x="5485" y="8681"/>
                </a:lnTo>
                <a:lnTo>
                  <a:pt x="5398" y="8563"/>
                </a:lnTo>
                <a:lnTo>
                  <a:pt x="5313" y="8448"/>
                </a:lnTo>
                <a:lnTo>
                  <a:pt x="5231" y="8339"/>
                </a:lnTo>
                <a:lnTo>
                  <a:pt x="5151" y="8233"/>
                </a:lnTo>
                <a:lnTo>
                  <a:pt x="5073" y="8131"/>
                </a:lnTo>
                <a:lnTo>
                  <a:pt x="4999" y="8034"/>
                </a:lnTo>
                <a:lnTo>
                  <a:pt x="4927" y="7942"/>
                </a:lnTo>
                <a:lnTo>
                  <a:pt x="4793" y="7771"/>
                </a:lnTo>
                <a:lnTo>
                  <a:pt x="4673" y="7622"/>
                </a:lnTo>
                <a:lnTo>
                  <a:pt x="4567" y="7492"/>
                </a:lnTo>
                <a:lnTo>
                  <a:pt x="4479" y="7384"/>
                </a:lnTo>
                <a:lnTo>
                  <a:pt x="4407" y="7298"/>
                </a:lnTo>
                <a:lnTo>
                  <a:pt x="4355" y="7237"/>
                </a:lnTo>
                <a:lnTo>
                  <a:pt x="4322" y="7199"/>
                </a:lnTo>
                <a:lnTo>
                  <a:pt x="4311" y="7186"/>
                </a:lnTo>
                <a:lnTo>
                  <a:pt x="4777" y="6312"/>
                </a:lnTo>
                <a:lnTo>
                  <a:pt x="4834" y="6363"/>
                </a:lnTo>
                <a:lnTo>
                  <a:pt x="4894" y="6418"/>
                </a:lnTo>
                <a:lnTo>
                  <a:pt x="4955" y="6476"/>
                </a:lnTo>
                <a:lnTo>
                  <a:pt x="5017" y="6536"/>
                </a:lnTo>
                <a:lnTo>
                  <a:pt x="5079" y="6598"/>
                </a:lnTo>
                <a:lnTo>
                  <a:pt x="5142" y="6663"/>
                </a:lnTo>
                <a:lnTo>
                  <a:pt x="5205" y="6729"/>
                </a:lnTo>
                <a:lnTo>
                  <a:pt x="5269" y="6796"/>
                </a:lnTo>
                <a:lnTo>
                  <a:pt x="5333" y="6863"/>
                </a:lnTo>
                <a:lnTo>
                  <a:pt x="5396" y="6933"/>
                </a:lnTo>
                <a:lnTo>
                  <a:pt x="5459" y="7001"/>
                </a:lnTo>
                <a:lnTo>
                  <a:pt x="5521" y="7070"/>
                </a:lnTo>
                <a:lnTo>
                  <a:pt x="5643" y="7207"/>
                </a:lnTo>
                <a:lnTo>
                  <a:pt x="5759" y="7341"/>
                </a:lnTo>
                <a:lnTo>
                  <a:pt x="5868" y="7467"/>
                </a:lnTo>
                <a:lnTo>
                  <a:pt x="5967" y="7586"/>
                </a:lnTo>
                <a:lnTo>
                  <a:pt x="6056" y="7692"/>
                </a:lnTo>
                <a:lnTo>
                  <a:pt x="6134" y="7786"/>
                </a:lnTo>
                <a:lnTo>
                  <a:pt x="6196" y="7862"/>
                </a:lnTo>
                <a:lnTo>
                  <a:pt x="6244" y="7920"/>
                </a:lnTo>
                <a:lnTo>
                  <a:pt x="6273" y="7956"/>
                </a:lnTo>
                <a:lnTo>
                  <a:pt x="6283" y="7969"/>
                </a:lnTo>
                <a:lnTo>
                  <a:pt x="6386" y="7787"/>
                </a:lnTo>
                <a:lnTo>
                  <a:pt x="6492" y="7603"/>
                </a:lnTo>
                <a:lnTo>
                  <a:pt x="6600" y="7421"/>
                </a:lnTo>
                <a:lnTo>
                  <a:pt x="6710" y="7240"/>
                </a:lnTo>
                <a:lnTo>
                  <a:pt x="6822" y="7060"/>
                </a:lnTo>
                <a:lnTo>
                  <a:pt x="6935" y="6883"/>
                </a:lnTo>
                <a:lnTo>
                  <a:pt x="7049" y="6708"/>
                </a:lnTo>
                <a:lnTo>
                  <a:pt x="7163" y="6535"/>
                </a:lnTo>
                <a:lnTo>
                  <a:pt x="7278" y="6365"/>
                </a:lnTo>
                <a:lnTo>
                  <a:pt x="7391" y="6198"/>
                </a:lnTo>
                <a:lnTo>
                  <a:pt x="7504" y="6036"/>
                </a:lnTo>
                <a:lnTo>
                  <a:pt x="7615" y="5877"/>
                </a:lnTo>
                <a:lnTo>
                  <a:pt x="7726" y="5722"/>
                </a:lnTo>
                <a:lnTo>
                  <a:pt x="7834" y="5573"/>
                </a:lnTo>
                <a:lnTo>
                  <a:pt x="7940" y="5428"/>
                </a:lnTo>
                <a:lnTo>
                  <a:pt x="8043" y="5288"/>
                </a:lnTo>
                <a:lnTo>
                  <a:pt x="8143" y="5155"/>
                </a:lnTo>
                <a:lnTo>
                  <a:pt x="8238" y="5027"/>
                </a:lnTo>
                <a:lnTo>
                  <a:pt x="8331" y="4907"/>
                </a:lnTo>
                <a:lnTo>
                  <a:pt x="8419" y="4792"/>
                </a:lnTo>
                <a:lnTo>
                  <a:pt x="8580" y="4585"/>
                </a:lnTo>
                <a:lnTo>
                  <a:pt x="8719" y="4410"/>
                </a:lnTo>
                <a:lnTo>
                  <a:pt x="8832" y="4269"/>
                </a:lnTo>
                <a:lnTo>
                  <a:pt x="8918" y="4164"/>
                </a:lnTo>
                <a:lnTo>
                  <a:pt x="8971" y="4099"/>
                </a:lnTo>
                <a:lnTo>
                  <a:pt x="8989" y="4077"/>
                </a:lnTo>
                <a:lnTo>
                  <a:pt x="10173" y="6096"/>
                </a:lnTo>
                <a:lnTo>
                  <a:pt x="9966" y="6248"/>
                </a:lnTo>
                <a:lnTo>
                  <a:pt x="9762" y="6401"/>
                </a:lnTo>
                <a:lnTo>
                  <a:pt x="9564" y="6558"/>
                </a:lnTo>
                <a:lnTo>
                  <a:pt x="9369" y="6718"/>
                </a:lnTo>
                <a:lnTo>
                  <a:pt x="9179" y="6879"/>
                </a:lnTo>
                <a:lnTo>
                  <a:pt x="8993" y="7040"/>
                </a:lnTo>
                <a:lnTo>
                  <a:pt x="8812" y="7203"/>
                </a:lnTo>
                <a:lnTo>
                  <a:pt x="8636" y="7365"/>
                </a:lnTo>
                <a:lnTo>
                  <a:pt x="8464" y="7527"/>
                </a:lnTo>
                <a:lnTo>
                  <a:pt x="8298" y="7688"/>
                </a:lnTo>
                <a:lnTo>
                  <a:pt x="8138" y="7848"/>
                </a:lnTo>
                <a:lnTo>
                  <a:pt x="7982" y="8005"/>
                </a:lnTo>
                <a:lnTo>
                  <a:pt x="7832" y="8160"/>
                </a:lnTo>
                <a:lnTo>
                  <a:pt x="7689" y="8312"/>
                </a:lnTo>
                <a:lnTo>
                  <a:pt x="7552" y="8461"/>
                </a:lnTo>
                <a:lnTo>
                  <a:pt x="7421" y="8604"/>
                </a:lnTo>
                <a:lnTo>
                  <a:pt x="7297" y="8744"/>
                </a:lnTo>
                <a:lnTo>
                  <a:pt x="7179" y="8877"/>
                </a:lnTo>
                <a:lnTo>
                  <a:pt x="7068" y="9006"/>
                </a:lnTo>
                <a:lnTo>
                  <a:pt x="6964" y="9128"/>
                </a:lnTo>
                <a:lnTo>
                  <a:pt x="6868" y="9244"/>
                </a:lnTo>
                <a:lnTo>
                  <a:pt x="6779" y="9352"/>
                </a:lnTo>
                <a:lnTo>
                  <a:pt x="6697" y="9453"/>
                </a:lnTo>
                <a:lnTo>
                  <a:pt x="6624" y="9545"/>
                </a:lnTo>
                <a:lnTo>
                  <a:pt x="6558" y="9628"/>
                </a:lnTo>
                <a:lnTo>
                  <a:pt x="6501" y="9702"/>
                </a:lnTo>
                <a:lnTo>
                  <a:pt x="6451" y="9765"/>
                </a:lnTo>
                <a:lnTo>
                  <a:pt x="6411" y="9820"/>
                </a:lnTo>
                <a:lnTo>
                  <a:pt x="6355" y="9893"/>
                </a:lnTo>
                <a:lnTo>
                  <a:pt x="6336" y="9918"/>
                </a:lnTo>
                <a:close/>
                <a:moveTo>
                  <a:pt x="16123" y="7412"/>
                </a:moveTo>
                <a:lnTo>
                  <a:pt x="16104" y="7205"/>
                </a:lnTo>
                <a:lnTo>
                  <a:pt x="16074" y="7011"/>
                </a:lnTo>
                <a:lnTo>
                  <a:pt x="16032" y="6831"/>
                </a:lnTo>
                <a:lnTo>
                  <a:pt x="15981" y="6665"/>
                </a:lnTo>
                <a:lnTo>
                  <a:pt x="15920" y="6511"/>
                </a:lnTo>
                <a:lnTo>
                  <a:pt x="15852" y="6369"/>
                </a:lnTo>
                <a:lnTo>
                  <a:pt x="15775" y="6240"/>
                </a:lnTo>
                <a:lnTo>
                  <a:pt x="15693" y="6121"/>
                </a:lnTo>
                <a:lnTo>
                  <a:pt x="15602" y="6015"/>
                </a:lnTo>
                <a:lnTo>
                  <a:pt x="15506" y="5918"/>
                </a:lnTo>
                <a:lnTo>
                  <a:pt x="15405" y="5833"/>
                </a:lnTo>
                <a:lnTo>
                  <a:pt x="15300" y="5757"/>
                </a:lnTo>
                <a:lnTo>
                  <a:pt x="15192" y="5690"/>
                </a:lnTo>
                <a:lnTo>
                  <a:pt x="15080" y="5634"/>
                </a:lnTo>
                <a:lnTo>
                  <a:pt x="14965" y="5586"/>
                </a:lnTo>
                <a:lnTo>
                  <a:pt x="14849" y="5547"/>
                </a:lnTo>
                <a:lnTo>
                  <a:pt x="14732" y="5515"/>
                </a:lnTo>
                <a:lnTo>
                  <a:pt x="14615" y="5491"/>
                </a:lnTo>
                <a:lnTo>
                  <a:pt x="14498" y="5475"/>
                </a:lnTo>
                <a:lnTo>
                  <a:pt x="14381" y="5466"/>
                </a:lnTo>
                <a:lnTo>
                  <a:pt x="14267" y="5463"/>
                </a:lnTo>
                <a:lnTo>
                  <a:pt x="14155" y="5467"/>
                </a:lnTo>
                <a:lnTo>
                  <a:pt x="14046" y="5476"/>
                </a:lnTo>
                <a:lnTo>
                  <a:pt x="13942" y="5491"/>
                </a:lnTo>
                <a:lnTo>
                  <a:pt x="13841" y="5510"/>
                </a:lnTo>
                <a:lnTo>
                  <a:pt x="13746" y="5536"/>
                </a:lnTo>
                <a:lnTo>
                  <a:pt x="13656" y="5565"/>
                </a:lnTo>
                <a:lnTo>
                  <a:pt x="13573" y="5597"/>
                </a:lnTo>
                <a:lnTo>
                  <a:pt x="13497" y="5634"/>
                </a:lnTo>
                <a:lnTo>
                  <a:pt x="13429" y="5673"/>
                </a:lnTo>
                <a:lnTo>
                  <a:pt x="13369" y="5715"/>
                </a:lnTo>
                <a:lnTo>
                  <a:pt x="13318" y="5760"/>
                </a:lnTo>
                <a:lnTo>
                  <a:pt x="13332" y="5740"/>
                </a:lnTo>
                <a:lnTo>
                  <a:pt x="13368" y="5684"/>
                </a:lnTo>
                <a:lnTo>
                  <a:pt x="13393" y="5643"/>
                </a:lnTo>
                <a:lnTo>
                  <a:pt x="13422" y="5595"/>
                </a:lnTo>
                <a:lnTo>
                  <a:pt x="13453" y="5539"/>
                </a:lnTo>
                <a:lnTo>
                  <a:pt x="13487" y="5474"/>
                </a:lnTo>
                <a:lnTo>
                  <a:pt x="13522" y="5404"/>
                </a:lnTo>
                <a:lnTo>
                  <a:pt x="13558" y="5328"/>
                </a:lnTo>
                <a:lnTo>
                  <a:pt x="13594" y="5245"/>
                </a:lnTo>
                <a:lnTo>
                  <a:pt x="13629" y="5157"/>
                </a:lnTo>
                <a:lnTo>
                  <a:pt x="13663" y="5063"/>
                </a:lnTo>
                <a:lnTo>
                  <a:pt x="13696" y="4966"/>
                </a:lnTo>
                <a:lnTo>
                  <a:pt x="13725" y="4863"/>
                </a:lnTo>
                <a:lnTo>
                  <a:pt x="13751" y="4756"/>
                </a:lnTo>
                <a:lnTo>
                  <a:pt x="13773" y="4647"/>
                </a:lnTo>
                <a:lnTo>
                  <a:pt x="13789" y="4533"/>
                </a:lnTo>
                <a:lnTo>
                  <a:pt x="13802" y="4418"/>
                </a:lnTo>
                <a:lnTo>
                  <a:pt x="13807" y="4299"/>
                </a:lnTo>
                <a:lnTo>
                  <a:pt x="13805" y="4179"/>
                </a:lnTo>
                <a:lnTo>
                  <a:pt x="13795" y="4057"/>
                </a:lnTo>
                <a:lnTo>
                  <a:pt x="13777" y="3934"/>
                </a:lnTo>
                <a:lnTo>
                  <a:pt x="13750" y="3811"/>
                </a:lnTo>
                <a:lnTo>
                  <a:pt x="13714" y="3686"/>
                </a:lnTo>
                <a:lnTo>
                  <a:pt x="13666" y="3563"/>
                </a:lnTo>
                <a:lnTo>
                  <a:pt x="13608" y="3439"/>
                </a:lnTo>
                <a:lnTo>
                  <a:pt x="13537" y="3316"/>
                </a:lnTo>
                <a:lnTo>
                  <a:pt x="13455" y="3194"/>
                </a:lnTo>
                <a:lnTo>
                  <a:pt x="13358" y="3075"/>
                </a:lnTo>
                <a:lnTo>
                  <a:pt x="13247" y="2957"/>
                </a:lnTo>
                <a:lnTo>
                  <a:pt x="13122" y="2842"/>
                </a:lnTo>
                <a:lnTo>
                  <a:pt x="12990" y="2734"/>
                </a:lnTo>
                <a:lnTo>
                  <a:pt x="12858" y="2641"/>
                </a:lnTo>
                <a:lnTo>
                  <a:pt x="12727" y="2559"/>
                </a:lnTo>
                <a:lnTo>
                  <a:pt x="12596" y="2490"/>
                </a:lnTo>
                <a:lnTo>
                  <a:pt x="12467" y="2433"/>
                </a:lnTo>
                <a:lnTo>
                  <a:pt x="12338" y="2388"/>
                </a:lnTo>
                <a:lnTo>
                  <a:pt x="12211" y="2352"/>
                </a:lnTo>
                <a:lnTo>
                  <a:pt x="12085" y="2327"/>
                </a:lnTo>
                <a:lnTo>
                  <a:pt x="11960" y="2313"/>
                </a:lnTo>
                <a:lnTo>
                  <a:pt x="11838" y="2308"/>
                </a:lnTo>
                <a:lnTo>
                  <a:pt x="11717" y="2312"/>
                </a:lnTo>
                <a:lnTo>
                  <a:pt x="11598" y="2324"/>
                </a:lnTo>
                <a:lnTo>
                  <a:pt x="11481" y="2345"/>
                </a:lnTo>
                <a:lnTo>
                  <a:pt x="11367" y="2374"/>
                </a:lnTo>
                <a:lnTo>
                  <a:pt x="11256" y="2409"/>
                </a:lnTo>
                <a:lnTo>
                  <a:pt x="11147" y="2451"/>
                </a:lnTo>
                <a:lnTo>
                  <a:pt x="11041" y="2500"/>
                </a:lnTo>
                <a:lnTo>
                  <a:pt x="10938" y="2554"/>
                </a:lnTo>
                <a:lnTo>
                  <a:pt x="10838" y="2614"/>
                </a:lnTo>
                <a:lnTo>
                  <a:pt x="10741" y="2678"/>
                </a:lnTo>
                <a:lnTo>
                  <a:pt x="10649" y="2747"/>
                </a:lnTo>
                <a:lnTo>
                  <a:pt x="10560" y="2821"/>
                </a:lnTo>
                <a:lnTo>
                  <a:pt x="10474" y="2897"/>
                </a:lnTo>
                <a:lnTo>
                  <a:pt x="10392" y="2976"/>
                </a:lnTo>
                <a:lnTo>
                  <a:pt x="10315" y="3058"/>
                </a:lnTo>
                <a:lnTo>
                  <a:pt x="10242" y="3142"/>
                </a:lnTo>
                <a:lnTo>
                  <a:pt x="10174" y="3228"/>
                </a:lnTo>
                <a:lnTo>
                  <a:pt x="10109" y="3315"/>
                </a:lnTo>
                <a:lnTo>
                  <a:pt x="10050" y="3403"/>
                </a:lnTo>
                <a:lnTo>
                  <a:pt x="9996" y="3490"/>
                </a:lnTo>
                <a:lnTo>
                  <a:pt x="9947" y="3578"/>
                </a:lnTo>
                <a:lnTo>
                  <a:pt x="9904" y="3665"/>
                </a:lnTo>
                <a:lnTo>
                  <a:pt x="9906" y="3654"/>
                </a:lnTo>
                <a:lnTo>
                  <a:pt x="9915" y="3621"/>
                </a:lnTo>
                <a:lnTo>
                  <a:pt x="9927" y="3567"/>
                </a:lnTo>
                <a:lnTo>
                  <a:pt x="9943" y="3494"/>
                </a:lnTo>
                <a:lnTo>
                  <a:pt x="9960" y="3405"/>
                </a:lnTo>
                <a:lnTo>
                  <a:pt x="9978" y="3301"/>
                </a:lnTo>
                <a:lnTo>
                  <a:pt x="9996" y="3180"/>
                </a:lnTo>
                <a:lnTo>
                  <a:pt x="10012" y="3049"/>
                </a:lnTo>
                <a:lnTo>
                  <a:pt x="10027" y="2905"/>
                </a:lnTo>
                <a:lnTo>
                  <a:pt x="10037" y="2752"/>
                </a:lnTo>
                <a:lnTo>
                  <a:pt x="10042" y="2590"/>
                </a:lnTo>
                <a:lnTo>
                  <a:pt x="10041" y="2423"/>
                </a:lnTo>
                <a:lnTo>
                  <a:pt x="10033" y="2250"/>
                </a:lnTo>
                <a:lnTo>
                  <a:pt x="10016" y="2073"/>
                </a:lnTo>
                <a:lnTo>
                  <a:pt x="9991" y="1895"/>
                </a:lnTo>
                <a:lnTo>
                  <a:pt x="9955" y="1717"/>
                </a:lnTo>
                <a:lnTo>
                  <a:pt x="9907" y="1538"/>
                </a:lnTo>
                <a:lnTo>
                  <a:pt x="9846" y="1363"/>
                </a:lnTo>
                <a:lnTo>
                  <a:pt x="9772" y="1191"/>
                </a:lnTo>
                <a:lnTo>
                  <a:pt x="9683" y="1025"/>
                </a:lnTo>
                <a:lnTo>
                  <a:pt x="9577" y="866"/>
                </a:lnTo>
                <a:lnTo>
                  <a:pt x="9454" y="716"/>
                </a:lnTo>
                <a:lnTo>
                  <a:pt x="9312" y="576"/>
                </a:lnTo>
                <a:lnTo>
                  <a:pt x="9152" y="447"/>
                </a:lnTo>
                <a:lnTo>
                  <a:pt x="8970" y="331"/>
                </a:lnTo>
                <a:lnTo>
                  <a:pt x="8767" y="231"/>
                </a:lnTo>
                <a:lnTo>
                  <a:pt x="8540" y="147"/>
                </a:lnTo>
                <a:lnTo>
                  <a:pt x="8290" y="79"/>
                </a:lnTo>
                <a:lnTo>
                  <a:pt x="8014" y="31"/>
                </a:lnTo>
                <a:lnTo>
                  <a:pt x="7712" y="5"/>
                </a:lnTo>
                <a:lnTo>
                  <a:pt x="7383" y="0"/>
                </a:lnTo>
                <a:lnTo>
                  <a:pt x="7024" y="19"/>
                </a:lnTo>
                <a:lnTo>
                  <a:pt x="6680" y="57"/>
                </a:lnTo>
                <a:lnTo>
                  <a:pt x="6349" y="108"/>
                </a:lnTo>
                <a:lnTo>
                  <a:pt x="6033" y="175"/>
                </a:lnTo>
                <a:lnTo>
                  <a:pt x="5729" y="255"/>
                </a:lnTo>
                <a:lnTo>
                  <a:pt x="5441" y="349"/>
                </a:lnTo>
                <a:lnTo>
                  <a:pt x="5166" y="454"/>
                </a:lnTo>
                <a:lnTo>
                  <a:pt x="4905" y="572"/>
                </a:lnTo>
                <a:lnTo>
                  <a:pt x="4658" y="702"/>
                </a:lnTo>
                <a:lnTo>
                  <a:pt x="4424" y="843"/>
                </a:lnTo>
                <a:lnTo>
                  <a:pt x="4205" y="995"/>
                </a:lnTo>
                <a:lnTo>
                  <a:pt x="4000" y="1157"/>
                </a:lnTo>
                <a:lnTo>
                  <a:pt x="3808" y="1330"/>
                </a:lnTo>
                <a:lnTo>
                  <a:pt x="3630" y="1512"/>
                </a:lnTo>
                <a:lnTo>
                  <a:pt x="3467" y="1703"/>
                </a:lnTo>
                <a:lnTo>
                  <a:pt x="3316" y="1901"/>
                </a:lnTo>
                <a:lnTo>
                  <a:pt x="3179" y="2109"/>
                </a:lnTo>
                <a:lnTo>
                  <a:pt x="3057" y="2324"/>
                </a:lnTo>
                <a:lnTo>
                  <a:pt x="2948" y="2546"/>
                </a:lnTo>
                <a:lnTo>
                  <a:pt x="2854" y="2775"/>
                </a:lnTo>
                <a:lnTo>
                  <a:pt x="2773" y="3010"/>
                </a:lnTo>
                <a:lnTo>
                  <a:pt x="2705" y="3251"/>
                </a:lnTo>
                <a:lnTo>
                  <a:pt x="2652" y="3498"/>
                </a:lnTo>
                <a:lnTo>
                  <a:pt x="2613" y="3748"/>
                </a:lnTo>
                <a:lnTo>
                  <a:pt x="2588" y="4004"/>
                </a:lnTo>
                <a:lnTo>
                  <a:pt x="2575" y="4262"/>
                </a:lnTo>
                <a:lnTo>
                  <a:pt x="2577" y="4525"/>
                </a:lnTo>
                <a:lnTo>
                  <a:pt x="2593" y="4790"/>
                </a:lnTo>
                <a:lnTo>
                  <a:pt x="2623" y="5058"/>
                </a:lnTo>
                <a:lnTo>
                  <a:pt x="2666" y="5329"/>
                </a:lnTo>
                <a:lnTo>
                  <a:pt x="2723" y="5601"/>
                </a:lnTo>
                <a:lnTo>
                  <a:pt x="2794" y="5873"/>
                </a:lnTo>
                <a:lnTo>
                  <a:pt x="2878" y="6146"/>
                </a:lnTo>
                <a:lnTo>
                  <a:pt x="2846" y="6143"/>
                </a:lnTo>
                <a:lnTo>
                  <a:pt x="2755" y="6135"/>
                </a:lnTo>
                <a:lnTo>
                  <a:pt x="2689" y="6131"/>
                </a:lnTo>
                <a:lnTo>
                  <a:pt x="2613" y="6128"/>
                </a:lnTo>
                <a:lnTo>
                  <a:pt x="2525" y="6127"/>
                </a:lnTo>
                <a:lnTo>
                  <a:pt x="2428" y="6128"/>
                </a:lnTo>
                <a:lnTo>
                  <a:pt x="2323" y="6132"/>
                </a:lnTo>
                <a:lnTo>
                  <a:pt x="2211" y="6140"/>
                </a:lnTo>
                <a:lnTo>
                  <a:pt x="2092" y="6151"/>
                </a:lnTo>
                <a:lnTo>
                  <a:pt x="1968" y="6167"/>
                </a:lnTo>
                <a:lnTo>
                  <a:pt x="1840" y="6189"/>
                </a:lnTo>
                <a:lnTo>
                  <a:pt x="1708" y="6217"/>
                </a:lnTo>
                <a:lnTo>
                  <a:pt x="1573" y="6252"/>
                </a:lnTo>
                <a:lnTo>
                  <a:pt x="1439" y="6293"/>
                </a:lnTo>
                <a:lnTo>
                  <a:pt x="1304" y="6343"/>
                </a:lnTo>
                <a:lnTo>
                  <a:pt x="1170" y="6401"/>
                </a:lnTo>
                <a:lnTo>
                  <a:pt x="1039" y="6470"/>
                </a:lnTo>
                <a:lnTo>
                  <a:pt x="911" y="6547"/>
                </a:lnTo>
                <a:lnTo>
                  <a:pt x="786" y="6634"/>
                </a:lnTo>
                <a:lnTo>
                  <a:pt x="667" y="6734"/>
                </a:lnTo>
                <a:lnTo>
                  <a:pt x="555" y="6845"/>
                </a:lnTo>
                <a:lnTo>
                  <a:pt x="450" y="6969"/>
                </a:lnTo>
                <a:lnTo>
                  <a:pt x="353" y="7106"/>
                </a:lnTo>
                <a:lnTo>
                  <a:pt x="265" y="7255"/>
                </a:lnTo>
                <a:lnTo>
                  <a:pt x="188" y="7420"/>
                </a:lnTo>
                <a:lnTo>
                  <a:pt x="124" y="7600"/>
                </a:lnTo>
                <a:lnTo>
                  <a:pt x="72" y="7796"/>
                </a:lnTo>
                <a:lnTo>
                  <a:pt x="32" y="8008"/>
                </a:lnTo>
                <a:lnTo>
                  <a:pt x="8" y="8236"/>
                </a:lnTo>
                <a:lnTo>
                  <a:pt x="0" y="8482"/>
                </a:lnTo>
                <a:lnTo>
                  <a:pt x="14" y="8732"/>
                </a:lnTo>
                <a:lnTo>
                  <a:pt x="57" y="8972"/>
                </a:lnTo>
                <a:lnTo>
                  <a:pt x="128" y="9201"/>
                </a:lnTo>
                <a:lnTo>
                  <a:pt x="227" y="9419"/>
                </a:lnTo>
                <a:lnTo>
                  <a:pt x="354" y="9626"/>
                </a:lnTo>
                <a:lnTo>
                  <a:pt x="507" y="9822"/>
                </a:lnTo>
                <a:lnTo>
                  <a:pt x="686" y="10005"/>
                </a:lnTo>
                <a:lnTo>
                  <a:pt x="893" y="10178"/>
                </a:lnTo>
                <a:lnTo>
                  <a:pt x="1126" y="10339"/>
                </a:lnTo>
                <a:lnTo>
                  <a:pt x="1384" y="10488"/>
                </a:lnTo>
                <a:lnTo>
                  <a:pt x="1667" y="10624"/>
                </a:lnTo>
                <a:lnTo>
                  <a:pt x="1976" y="10749"/>
                </a:lnTo>
                <a:lnTo>
                  <a:pt x="2308" y="10860"/>
                </a:lnTo>
                <a:lnTo>
                  <a:pt x="2666" y="10959"/>
                </a:lnTo>
                <a:lnTo>
                  <a:pt x="3047" y="11045"/>
                </a:lnTo>
                <a:lnTo>
                  <a:pt x="3451" y="11117"/>
                </a:lnTo>
                <a:lnTo>
                  <a:pt x="3879" y="11177"/>
                </a:lnTo>
                <a:lnTo>
                  <a:pt x="4329" y="11222"/>
                </a:lnTo>
                <a:lnTo>
                  <a:pt x="4802" y="11254"/>
                </a:lnTo>
                <a:lnTo>
                  <a:pt x="5297" y="11272"/>
                </a:lnTo>
                <a:lnTo>
                  <a:pt x="5814" y="11276"/>
                </a:lnTo>
                <a:lnTo>
                  <a:pt x="6352" y="11265"/>
                </a:lnTo>
                <a:lnTo>
                  <a:pt x="6912" y="11240"/>
                </a:lnTo>
                <a:lnTo>
                  <a:pt x="7491" y="11200"/>
                </a:lnTo>
                <a:lnTo>
                  <a:pt x="8091" y="11144"/>
                </a:lnTo>
                <a:lnTo>
                  <a:pt x="8711" y="11074"/>
                </a:lnTo>
                <a:lnTo>
                  <a:pt x="9351" y="10989"/>
                </a:lnTo>
                <a:lnTo>
                  <a:pt x="10009" y="10888"/>
                </a:lnTo>
                <a:lnTo>
                  <a:pt x="10688" y="10772"/>
                </a:lnTo>
                <a:lnTo>
                  <a:pt x="11383" y="10639"/>
                </a:lnTo>
                <a:lnTo>
                  <a:pt x="12098" y="10491"/>
                </a:lnTo>
                <a:lnTo>
                  <a:pt x="12830" y="10325"/>
                </a:lnTo>
                <a:lnTo>
                  <a:pt x="12869" y="10318"/>
                </a:lnTo>
                <a:lnTo>
                  <a:pt x="12978" y="10294"/>
                </a:lnTo>
                <a:lnTo>
                  <a:pt x="13056" y="10276"/>
                </a:lnTo>
                <a:lnTo>
                  <a:pt x="13147" y="10252"/>
                </a:lnTo>
                <a:lnTo>
                  <a:pt x="13250" y="10224"/>
                </a:lnTo>
                <a:lnTo>
                  <a:pt x="13365" y="10191"/>
                </a:lnTo>
                <a:lnTo>
                  <a:pt x="13490" y="10153"/>
                </a:lnTo>
                <a:lnTo>
                  <a:pt x="13623" y="10110"/>
                </a:lnTo>
                <a:lnTo>
                  <a:pt x="13764" y="10061"/>
                </a:lnTo>
                <a:lnTo>
                  <a:pt x="13910" y="10006"/>
                </a:lnTo>
                <a:lnTo>
                  <a:pt x="14063" y="9945"/>
                </a:lnTo>
                <a:lnTo>
                  <a:pt x="14217" y="9879"/>
                </a:lnTo>
                <a:lnTo>
                  <a:pt x="14374" y="9805"/>
                </a:lnTo>
                <a:lnTo>
                  <a:pt x="14532" y="9725"/>
                </a:lnTo>
                <a:lnTo>
                  <a:pt x="14690" y="9639"/>
                </a:lnTo>
                <a:lnTo>
                  <a:pt x="14845" y="9546"/>
                </a:lnTo>
                <a:lnTo>
                  <a:pt x="14997" y="9446"/>
                </a:lnTo>
                <a:lnTo>
                  <a:pt x="15146" y="9338"/>
                </a:lnTo>
                <a:lnTo>
                  <a:pt x="15288" y="9223"/>
                </a:lnTo>
                <a:lnTo>
                  <a:pt x="15424" y="9100"/>
                </a:lnTo>
                <a:lnTo>
                  <a:pt x="15552" y="8970"/>
                </a:lnTo>
                <a:lnTo>
                  <a:pt x="15670" y="8831"/>
                </a:lnTo>
                <a:lnTo>
                  <a:pt x="15778" y="8685"/>
                </a:lnTo>
                <a:lnTo>
                  <a:pt x="15874" y="8530"/>
                </a:lnTo>
                <a:lnTo>
                  <a:pt x="15957" y="8366"/>
                </a:lnTo>
                <a:lnTo>
                  <a:pt x="16024" y="8193"/>
                </a:lnTo>
                <a:lnTo>
                  <a:pt x="16076" y="8012"/>
                </a:lnTo>
                <a:lnTo>
                  <a:pt x="16111" y="7822"/>
                </a:lnTo>
                <a:lnTo>
                  <a:pt x="16127" y="7622"/>
                </a:lnTo>
                <a:lnTo>
                  <a:pt x="16123" y="7412"/>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p>
        </p:txBody>
      </p:sp>
      <p:sp>
        <p:nvSpPr>
          <p:cNvPr id="24" name="Freeform 145"/>
          <p:cNvSpPr>
            <a:spLocks noEditPoints="1"/>
          </p:cNvSpPr>
          <p:nvPr/>
        </p:nvSpPr>
        <p:spPr bwMode="auto">
          <a:xfrm>
            <a:off x="6580347" y="3896679"/>
            <a:ext cx="248186" cy="170095"/>
          </a:xfrm>
          <a:custGeom>
            <a:avLst/>
            <a:gdLst>
              <a:gd name="T0" fmla="*/ 15368 w 16128"/>
              <a:gd name="T1" fmla="*/ 2511 h 13104"/>
              <a:gd name="T2" fmla="*/ 13501 w 16128"/>
              <a:gd name="T3" fmla="*/ 2365 h 13104"/>
              <a:gd name="T4" fmla="*/ 10916 w 16128"/>
              <a:gd name="T5" fmla="*/ 2364 h 13104"/>
              <a:gd name="T6" fmla="*/ 8094 w 16128"/>
              <a:gd name="T7" fmla="*/ 2495 h 13104"/>
              <a:gd name="T8" fmla="*/ 5521 w 16128"/>
              <a:gd name="T9" fmla="*/ 2746 h 13104"/>
              <a:gd name="T10" fmla="*/ 3678 w 16128"/>
              <a:gd name="T11" fmla="*/ 3103 h 13104"/>
              <a:gd name="T12" fmla="*/ 2928 w 16128"/>
              <a:gd name="T13" fmla="*/ 3628 h 13104"/>
              <a:gd name="T14" fmla="*/ 2474 w 16128"/>
              <a:gd name="T15" fmla="*/ 4890 h 13104"/>
              <a:gd name="T16" fmla="*/ 2087 w 16128"/>
              <a:gd name="T17" fmla="*/ 6728 h 13104"/>
              <a:gd name="T18" fmla="*/ 1790 w 16128"/>
              <a:gd name="T19" fmla="*/ 8796 h 13104"/>
              <a:gd name="T20" fmla="*/ 1606 w 16128"/>
              <a:gd name="T21" fmla="*/ 10745 h 13104"/>
              <a:gd name="T22" fmla="*/ 1554 w 16128"/>
              <a:gd name="T23" fmla="*/ 12228 h 13104"/>
              <a:gd name="T24" fmla="*/ 1658 w 16128"/>
              <a:gd name="T25" fmla="*/ 12898 h 13104"/>
              <a:gd name="T26" fmla="*/ 2630 w 16128"/>
              <a:gd name="T27" fmla="*/ 13021 h 13104"/>
              <a:gd name="T28" fmla="*/ 4807 w 16128"/>
              <a:gd name="T29" fmla="*/ 13091 h 13104"/>
              <a:gd name="T30" fmla="*/ 7641 w 16128"/>
              <a:gd name="T31" fmla="*/ 13100 h 13104"/>
              <a:gd name="T32" fmla="*/ 10584 w 16128"/>
              <a:gd name="T33" fmla="*/ 13042 h 13104"/>
              <a:gd name="T34" fmla="*/ 13089 w 16128"/>
              <a:gd name="T35" fmla="*/ 12909 h 13104"/>
              <a:gd name="T36" fmla="*/ 14609 w 16128"/>
              <a:gd name="T37" fmla="*/ 12695 h 13104"/>
              <a:gd name="T38" fmla="*/ 14952 w 16128"/>
              <a:gd name="T39" fmla="*/ 12216 h 13104"/>
              <a:gd name="T40" fmla="*/ 15243 w 16128"/>
              <a:gd name="T41" fmla="*/ 10892 h 13104"/>
              <a:gd name="T42" fmla="*/ 15568 w 16128"/>
              <a:gd name="T43" fmla="*/ 8987 h 13104"/>
              <a:gd name="T44" fmla="*/ 15863 w 16128"/>
              <a:gd name="T45" fmla="*/ 6860 h 13104"/>
              <a:gd name="T46" fmla="*/ 16069 w 16128"/>
              <a:gd name="T47" fmla="*/ 4864 h 13104"/>
              <a:gd name="T48" fmla="*/ 16124 w 16128"/>
              <a:gd name="T49" fmla="*/ 3357 h 13104"/>
              <a:gd name="T50" fmla="*/ 9178 w 16128"/>
              <a:gd name="T51" fmla="*/ 1868 h 13104"/>
              <a:gd name="T52" fmla="*/ 9029 w 16128"/>
              <a:gd name="T53" fmla="*/ 1530 h 13104"/>
              <a:gd name="T54" fmla="*/ 8862 w 16128"/>
              <a:gd name="T55" fmla="*/ 1198 h 13104"/>
              <a:gd name="T56" fmla="*/ 8682 w 16128"/>
              <a:gd name="T57" fmla="*/ 885 h 13104"/>
              <a:gd name="T58" fmla="*/ 8487 w 16128"/>
              <a:gd name="T59" fmla="*/ 606 h 13104"/>
              <a:gd name="T60" fmla="*/ 8280 w 16128"/>
              <a:gd name="T61" fmla="*/ 375 h 13104"/>
              <a:gd name="T62" fmla="*/ 8062 w 16128"/>
              <a:gd name="T63" fmla="*/ 204 h 13104"/>
              <a:gd name="T64" fmla="*/ 7571 w 16128"/>
              <a:gd name="T65" fmla="*/ 58 h 13104"/>
              <a:gd name="T66" fmla="*/ 6449 w 16128"/>
              <a:gd name="T67" fmla="*/ 0 h 13104"/>
              <a:gd name="T68" fmla="*/ 4964 w 16128"/>
              <a:gd name="T69" fmla="*/ 61 h 13104"/>
              <a:gd name="T70" fmla="*/ 3354 w 16128"/>
              <a:gd name="T71" fmla="*/ 218 h 13104"/>
              <a:gd name="T72" fmla="*/ 1854 w 16128"/>
              <a:gd name="T73" fmla="*/ 453 h 13104"/>
              <a:gd name="T74" fmla="*/ 702 w 16128"/>
              <a:gd name="T75" fmla="*/ 744 h 13104"/>
              <a:gd name="T76" fmla="*/ 137 w 16128"/>
              <a:gd name="T77" fmla="*/ 1078 h 13104"/>
              <a:gd name="T78" fmla="*/ 3 w 16128"/>
              <a:gd name="T79" fmla="*/ 1923 h 13104"/>
              <a:gd name="T80" fmla="*/ 55 w 16128"/>
              <a:gd name="T81" fmla="*/ 3385 h 13104"/>
              <a:gd name="T82" fmla="*/ 238 w 16128"/>
              <a:gd name="T83" fmla="*/ 5216 h 13104"/>
              <a:gd name="T84" fmla="*/ 495 w 16128"/>
              <a:gd name="T85" fmla="*/ 7169 h 13104"/>
              <a:gd name="T86" fmla="*/ 770 w 16128"/>
              <a:gd name="T87" fmla="*/ 8995 h 13104"/>
              <a:gd name="T88" fmla="*/ 1058 w 16128"/>
              <a:gd name="T89" fmla="*/ 10426 h 13104"/>
              <a:gd name="T90" fmla="*/ 1169 w 16128"/>
              <a:gd name="T91" fmla="*/ 9062 h 13104"/>
              <a:gd name="T92" fmla="*/ 1345 w 16128"/>
              <a:gd name="T93" fmla="*/ 7562 h 13104"/>
              <a:gd name="T94" fmla="*/ 1576 w 16128"/>
              <a:gd name="T95" fmla="*/ 6062 h 13104"/>
              <a:gd name="T96" fmla="*/ 1854 w 16128"/>
              <a:gd name="T97" fmla="*/ 4696 h 13104"/>
              <a:gd name="T98" fmla="*/ 2171 w 16128"/>
              <a:gd name="T99" fmla="*/ 3599 h 13104"/>
              <a:gd name="T100" fmla="*/ 2519 w 16128"/>
              <a:gd name="T101" fmla="*/ 2906 h 13104"/>
              <a:gd name="T102" fmla="*/ 2903 w 16128"/>
              <a:gd name="T103" fmla="*/ 2653 h 13104"/>
              <a:gd name="T104" fmla="*/ 3579 w 16128"/>
              <a:gd name="T105" fmla="*/ 2454 h 13104"/>
              <a:gd name="T106" fmla="*/ 4520 w 16128"/>
              <a:gd name="T107" fmla="*/ 2279 h 13104"/>
              <a:gd name="T108" fmla="*/ 5665 w 16128"/>
              <a:gd name="T109" fmla="*/ 2128 h 13104"/>
              <a:gd name="T110" fmla="*/ 6955 w 16128"/>
              <a:gd name="T111" fmla="*/ 2005 h 13104"/>
              <a:gd name="T112" fmla="*/ 8333 w 16128"/>
              <a:gd name="T113" fmla="*/ 1910 h 13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128" h="13104">
                <a:moveTo>
                  <a:pt x="16018" y="2741"/>
                </a:moveTo>
                <a:lnTo>
                  <a:pt x="15942" y="2674"/>
                </a:lnTo>
                <a:lnTo>
                  <a:pt x="15805" y="2613"/>
                </a:lnTo>
                <a:lnTo>
                  <a:pt x="15612" y="2559"/>
                </a:lnTo>
                <a:lnTo>
                  <a:pt x="15368" y="2511"/>
                </a:lnTo>
                <a:lnTo>
                  <a:pt x="15076" y="2469"/>
                </a:lnTo>
                <a:lnTo>
                  <a:pt x="14739" y="2433"/>
                </a:lnTo>
                <a:lnTo>
                  <a:pt x="14361" y="2405"/>
                </a:lnTo>
                <a:lnTo>
                  <a:pt x="13948" y="2382"/>
                </a:lnTo>
                <a:lnTo>
                  <a:pt x="13501" y="2365"/>
                </a:lnTo>
                <a:lnTo>
                  <a:pt x="13026" y="2353"/>
                </a:lnTo>
                <a:lnTo>
                  <a:pt x="12526" y="2347"/>
                </a:lnTo>
                <a:lnTo>
                  <a:pt x="12005" y="2347"/>
                </a:lnTo>
                <a:lnTo>
                  <a:pt x="11467" y="2353"/>
                </a:lnTo>
                <a:lnTo>
                  <a:pt x="10916" y="2364"/>
                </a:lnTo>
                <a:lnTo>
                  <a:pt x="10355" y="2380"/>
                </a:lnTo>
                <a:lnTo>
                  <a:pt x="9789" y="2401"/>
                </a:lnTo>
                <a:lnTo>
                  <a:pt x="9220" y="2427"/>
                </a:lnTo>
                <a:lnTo>
                  <a:pt x="8655" y="2459"/>
                </a:lnTo>
                <a:lnTo>
                  <a:pt x="8094" y="2495"/>
                </a:lnTo>
                <a:lnTo>
                  <a:pt x="7545" y="2536"/>
                </a:lnTo>
                <a:lnTo>
                  <a:pt x="7009" y="2582"/>
                </a:lnTo>
                <a:lnTo>
                  <a:pt x="6490" y="2632"/>
                </a:lnTo>
                <a:lnTo>
                  <a:pt x="5993" y="2687"/>
                </a:lnTo>
                <a:lnTo>
                  <a:pt x="5521" y="2746"/>
                </a:lnTo>
                <a:lnTo>
                  <a:pt x="5078" y="2809"/>
                </a:lnTo>
                <a:lnTo>
                  <a:pt x="4669" y="2877"/>
                </a:lnTo>
                <a:lnTo>
                  <a:pt x="4297" y="2948"/>
                </a:lnTo>
                <a:lnTo>
                  <a:pt x="3965" y="3024"/>
                </a:lnTo>
                <a:lnTo>
                  <a:pt x="3678" y="3103"/>
                </a:lnTo>
                <a:lnTo>
                  <a:pt x="3440" y="3186"/>
                </a:lnTo>
                <a:lnTo>
                  <a:pt x="3255" y="3273"/>
                </a:lnTo>
                <a:lnTo>
                  <a:pt x="3125" y="3363"/>
                </a:lnTo>
                <a:lnTo>
                  <a:pt x="3026" y="3476"/>
                </a:lnTo>
                <a:lnTo>
                  <a:pt x="2928" y="3628"/>
                </a:lnTo>
                <a:lnTo>
                  <a:pt x="2832" y="3817"/>
                </a:lnTo>
                <a:lnTo>
                  <a:pt x="2740" y="4041"/>
                </a:lnTo>
                <a:lnTo>
                  <a:pt x="2648" y="4296"/>
                </a:lnTo>
                <a:lnTo>
                  <a:pt x="2559" y="4580"/>
                </a:lnTo>
                <a:lnTo>
                  <a:pt x="2474" y="4890"/>
                </a:lnTo>
                <a:lnTo>
                  <a:pt x="2390" y="5222"/>
                </a:lnTo>
                <a:lnTo>
                  <a:pt x="2309" y="5575"/>
                </a:lnTo>
                <a:lnTo>
                  <a:pt x="2232" y="5945"/>
                </a:lnTo>
                <a:lnTo>
                  <a:pt x="2157" y="6330"/>
                </a:lnTo>
                <a:lnTo>
                  <a:pt x="2087" y="6728"/>
                </a:lnTo>
                <a:lnTo>
                  <a:pt x="2020" y="7134"/>
                </a:lnTo>
                <a:lnTo>
                  <a:pt x="1957" y="7547"/>
                </a:lnTo>
                <a:lnTo>
                  <a:pt x="1897" y="7964"/>
                </a:lnTo>
                <a:lnTo>
                  <a:pt x="1842" y="8381"/>
                </a:lnTo>
                <a:lnTo>
                  <a:pt x="1790" y="8796"/>
                </a:lnTo>
                <a:lnTo>
                  <a:pt x="1744" y="9206"/>
                </a:lnTo>
                <a:lnTo>
                  <a:pt x="1703" y="9609"/>
                </a:lnTo>
                <a:lnTo>
                  <a:pt x="1665" y="10002"/>
                </a:lnTo>
                <a:lnTo>
                  <a:pt x="1633" y="10382"/>
                </a:lnTo>
                <a:lnTo>
                  <a:pt x="1606" y="10745"/>
                </a:lnTo>
                <a:lnTo>
                  <a:pt x="1585" y="11091"/>
                </a:lnTo>
                <a:lnTo>
                  <a:pt x="1568" y="11414"/>
                </a:lnTo>
                <a:lnTo>
                  <a:pt x="1558" y="11713"/>
                </a:lnTo>
                <a:lnTo>
                  <a:pt x="1553" y="11986"/>
                </a:lnTo>
                <a:lnTo>
                  <a:pt x="1554" y="12228"/>
                </a:lnTo>
                <a:lnTo>
                  <a:pt x="1562" y="12439"/>
                </a:lnTo>
                <a:lnTo>
                  <a:pt x="1577" y="12614"/>
                </a:lnTo>
                <a:lnTo>
                  <a:pt x="1597" y="12750"/>
                </a:lnTo>
                <a:lnTo>
                  <a:pt x="1624" y="12846"/>
                </a:lnTo>
                <a:lnTo>
                  <a:pt x="1658" y="12898"/>
                </a:lnTo>
                <a:lnTo>
                  <a:pt x="1730" y="12926"/>
                </a:lnTo>
                <a:lnTo>
                  <a:pt x="1868" y="12953"/>
                </a:lnTo>
                <a:lnTo>
                  <a:pt x="2066" y="12978"/>
                </a:lnTo>
                <a:lnTo>
                  <a:pt x="2322" y="13000"/>
                </a:lnTo>
                <a:lnTo>
                  <a:pt x="2630" y="13021"/>
                </a:lnTo>
                <a:lnTo>
                  <a:pt x="2987" y="13039"/>
                </a:lnTo>
                <a:lnTo>
                  <a:pt x="3387" y="13056"/>
                </a:lnTo>
                <a:lnTo>
                  <a:pt x="3826" y="13070"/>
                </a:lnTo>
                <a:lnTo>
                  <a:pt x="4302" y="13081"/>
                </a:lnTo>
                <a:lnTo>
                  <a:pt x="4807" y="13091"/>
                </a:lnTo>
                <a:lnTo>
                  <a:pt x="5338" y="13097"/>
                </a:lnTo>
                <a:lnTo>
                  <a:pt x="5893" y="13102"/>
                </a:lnTo>
                <a:lnTo>
                  <a:pt x="6463" y="13104"/>
                </a:lnTo>
                <a:lnTo>
                  <a:pt x="7048" y="13103"/>
                </a:lnTo>
                <a:lnTo>
                  <a:pt x="7641" y="13100"/>
                </a:lnTo>
                <a:lnTo>
                  <a:pt x="8238" y="13094"/>
                </a:lnTo>
                <a:lnTo>
                  <a:pt x="8835" y="13085"/>
                </a:lnTo>
                <a:lnTo>
                  <a:pt x="9429" y="13074"/>
                </a:lnTo>
                <a:lnTo>
                  <a:pt x="10012" y="13060"/>
                </a:lnTo>
                <a:lnTo>
                  <a:pt x="10584" y="13042"/>
                </a:lnTo>
                <a:lnTo>
                  <a:pt x="11137" y="13022"/>
                </a:lnTo>
                <a:lnTo>
                  <a:pt x="11670" y="12998"/>
                </a:lnTo>
                <a:lnTo>
                  <a:pt x="12175" y="12972"/>
                </a:lnTo>
                <a:lnTo>
                  <a:pt x="12649" y="12942"/>
                </a:lnTo>
                <a:lnTo>
                  <a:pt x="13089" y="12909"/>
                </a:lnTo>
                <a:lnTo>
                  <a:pt x="13489" y="12874"/>
                </a:lnTo>
                <a:lnTo>
                  <a:pt x="13846" y="12834"/>
                </a:lnTo>
                <a:lnTo>
                  <a:pt x="14154" y="12791"/>
                </a:lnTo>
                <a:lnTo>
                  <a:pt x="14410" y="12745"/>
                </a:lnTo>
                <a:lnTo>
                  <a:pt x="14609" y="12695"/>
                </a:lnTo>
                <a:lnTo>
                  <a:pt x="14746" y="12642"/>
                </a:lnTo>
                <a:lnTo>
                  <a:pt x="14818" y="12585"/>
                </a:lnTo>
                <a:lnTo>
                  <a:pt x="14858" y="12504"/>
                </a:lnTo>
                <a:lnTo>
                  <a:pt x="14903" y="12381"/>
                </a:lnTo>
                <a:lnTo>
                  <a:pt x="14952" y="12216"/>
                </a:lnTo>
                <a:lnTo>
                  <a:pt x="15005" y="12015"/>
                </a:lnTo>
                <a:lnTo>
                  <a:pt x="15061" y="11779"/>
                </a:lnTo>
                <a:lnTo>
                  <a:pt x="15119" y="11511"/>
                </a:lnTo>
                <a:lnTo>
                  <a:pt x="15180" y="11214"/>
                </a:lnTo>
                <a:lnTo>
                  <a:pt x="15243" y="10892"/>
                </a:lnTo>
                <a:lnTo>
                  <a:pt x="15307" y="10545"/>
                </a:lnTo>
                <a:lnTo>
                  <a:pt x="15372" y="10179"/>
                </a:lnTo>
                <a:lnTo>
                  <a:pt x="15438" y="9796"/>
                </a:lnTo>
                <a:lnTo>
                  <a:pt x="15503" y="9397"/>
                </a:lnTo>
                <a:lnTo>
                  <a:pt x="15568" y="8987"/>
                </a:lnTo>
                <a:lnTo>
                  <a:pt x="15631" y="8568"/>
                </a:lnTo>
                <a:lnTo>
                  <a:pt x="15693" y="8142"/>
                </a:lnTo>
                <a:lnTo>
                  <a:pt x="15752" y="7714"/>
                </a:lnTo>
                <a:lnTo>
                  <a:pt x="15808" y="7286"/>
                </a:lnTo>
                <a:lnTo>
                  <a:pt x="15863" y="6860"/>
                </a:lnTo>
                <a:lnTo>
                  <a:pt x="15913" y="6438"/>
                </a:lnTo>
                <a:lnTo>
                  <a:pt x="15960" y="6025"/>
                </a:lnTo>
                <a:lnTo>
                  <a:pt x="16001" y="5623"/>
                </a:lnTo>
                <a:lnTo>
                  <a:pt x="16037" y="5235"/>
                </a:lnTo>
                <a:lnTo>
                  <a:pt x="16069" y="4864"/>
                </a:lnTo>
                <a:lnTo>
                  <a:pt x="16094" y="4512"/>
                </a:lnTo>
                <a:lnTo>
                  <a:pt x="16112" y="4183"/>
                </a:lnTo>
                <a:lnTo>
                  <a:pt x="16124" y="3878"/>
                </a:lnTo>
                <a:lnTo>
                  <a:pt x="16128" y="3602"/>
                </a:lnTo>
                <a:lnTo>
                  <a:pt x="16124" y="3357"/>
                </a:lnTo>
                <a:lnTo>
                  <a:pt x="16112" y="3145"/>
                </a:lnTo>
                <a:lnTo>
                  <a:pt x="16090" y="2970"/>
                </a:lnTo>
                <a:lnTo>
                  <a:pt x="16059" y="2834"/>
                </a:lnTo>
                <a:lnTo>
                  <a:pt x="16018" y="2741"/>
                </a:lnTo>
                <a:close/>
                <a:moveTo>
                  <a:pt x="9178" y="1868"/>
                </a:moveTo>
                <a:lnTo>
                  <a:pt x="9149" y="1800"/>
                </a:lnTo>
                <a:lnTo>
                  <a:pt x="9119" y="1732"/>
                </a:lnTo>
                <a:lnTo>
                  <a:pt x="9090" y="1665"/>
                </a:lnTo>
                <a:lnTo>
                  <a:pt x="9059" y="1597"/>
                </a:lnTo>
                <a:lnTo>
                  <a:pt x="9029" y="1530"/>
                </a:lnTo>
                <a:lnTo>
                  <a:pt x="8996" y="1463"/>
                </a:lnTo>
                <a:lnTo>
                  <a:pt x="8964" y="1396"/>
                </a:lnTo>
                <a:lnTo>
                  <a:pt x="8931" y="1329"/>
                </a:lnTo>
                <a:lnTo>
                  <a:pt x="8897" y="1263"/>
                </a:lnTo>
                <a:lnTo>
                  <a:pt x="8862" y="1198"/>
                </a:lnTo>
                <a:lnTo>
                  <a:pt x="8828" y="1133"/>
                </a:lnTo>
                <a:lnTo>
                  <a:pt x="8792" y="1070"/>
                </a:lnTo>
                <a:lnTo>
                  <a:pt x="8756" y="1007"/>
                </a:lnTo>
                <a:lnTo>
                  <a:pt x="8719" y="945"/>
                </a:lnTo>
                <a:lnTo>
                  <a:pt x="8682" y="885"/>
                </a:lnTo>
                <a:lnTo>
                  <a:pt x="8645" y="826"/>
                </a:lnTo>
                <a:lnTo>
                  <a:pt x="8605" y="769"/>
                </a:lnTo>
                <a:lnTo>
                  <a:pt x="8567" y="713"/>
                </a:lnTo>
                <a:lnTo>
                  <a:pt x="8528" y="659"/>
                </a:lnTo>
                <a:lnTo>
                  <a:pt x="8487" y="606"/>
                </a:lnTo>
                <a:lnTo>
                  <a:pt x="8447" y="556"/>
                </a:lnTo>
                <a:lnTo>
                  <a:pt x="8406" y="507"/>
                </a:lnTo>
                <a:lnTo>
                  <a:pt x="8364" y="461"/>
                </a:lnTo>
                <a:lnTo>
                  <a:pt x="8323" y="416"/>
                </a:lnTo>
                <a:lnTo>
                  <a:pt x="8280" y="375"/>
                </a:lnTo>
                <a:lnTo>
                  <a:pt x="8237" y="335"/>
                </a:lnTo>
                <a:lnTo>
                  <a:pt x="8194" y="298"/>
                </a:lnTo>
                <a:lnTo>
                  <a:pt x="8151" y="264"/>
                </a:lnTo>
                <a:lnTo>
                  <a:pt x="8106" y="232"/>
                </a:lnTo>
                <a:lnTo>
                  <a:pt x="8062" y="204"/>
                </a:lnTo>
                <a:lnTo>
                  <a:pt x="8017" y="179"/>
                </a:lnTo>
                <a:lnTo>
                  <a:pt x="7971" y="156"/>
                </a:lnTo>
                <a:lnTo>
                  <a:pt x="7865" y="117"/>
                </a:lnTo>
                <a:lnTo>
                  <a:pt x="7731" y="85"/>
                </a:lnTo>
                <a:lnTo>
                  <a:pt x="7571" y="58"/>
                </a:lnTo>
                <a:lnTo>
                  <a:pt x="7387" y="35"/>
                </a:lnTo>
                <a:lnTo>
                  <a:pt x="7181" y="19"/>
                </a:lnTo>
                <a:lnTo>
                  <a:pt x="6955" y="8"/>
                </a:lnTo>
                <a:lnTo>
                  <a:pt x="6710" y="2"/>
                </a:lnTo>
                <a:lnTo>
                  <a:pt x="6449" y="0"/>
                </a:lnTo>
                <a:lnTo>
                  <a:pt x="6174" y="3"/>
                </a:lnTo>
                <a:lnTo>
                  <a:pt x="5886" y="11"/>
                </a:lnTo>
                <a:lnTo>
                  <a:pt x="5586" y="23"/>
                </a:lnTo>
                <a:lnTo>
                  <a:pt x="5279" y="40"/>
                </a:lnTo>
                <a:lnTo>
                  <a:pt x="4964" y="61"/>
                </a:lnTo>
                <a:lnTo>
                  <a:pt x="4645" y="85"/>
                </a:lnTo>
                <a:lnTo>
                  <a:pt x="4322" y="113"/>
                </a:lnTo>
                <a:lnTo>
                  <a:pt x="3998" y="144"/>
                </a:lnTo>
                <a:lnTo>
                  <a:pt x="3674" y="180"/>
                </a:lnTo>
                <a:lnTo>
                  <a:pt x="3354" y="218"/>
                </a:lnTo>
                <a:lnTo>
                  <a:pt x="3037" y="260"/>
                </a:lnTo>
                <a:lnTo>
                  <a:pt x="2727" y="304"/>
                </a:lnTo>
                <a:lnTo>
                  <a:pt x="2425" y="351"/>
                </a:lnTo>
                <a:lnTo>
                  <a:pt x="2133" y="400"/>
                </a:lnTo>
                <a:lnTo>
                  <a:pt x="1854" y="453"/>
                </a:lnTo>
                <a:lnTo>
                  <a:pt x="1588" y="507"/>
                </a:lnTo>
                <a:lnTo>
                  <a:pt x="1338" y="564"/>
                </a:lnTo>
                <a:lnTo>
                  <a:pt x="1106" y="622"/>
                </a:lnTo>
                <a:lnTo>
                  <a:pt x="893" y="682"/>
                </a:lnTo>
                <a:lnTo>
                  <a:pt x="702" y="744"/>
                </a:lnTo>
                <a:lnTo>
                  <a:pt x="534" y="807"/>
                </a:lnTo>
                <a:lnTo>
                  <a:pt x="392" y="872"/>
                </a:lnTo>
                <a:lnTo>
                  <a:pt x="277" y="937"/>
                </a:lnTo>
                <a:lnTo>
                  <a:pt x="191" y="1005"/>
                </a:lnTo>
                <a:lnTo>
                  <a:pt x="137" y="1078"/>
                </a:lnTo>
                <a:lnTo>
                  <a:pt x="93" y="1186"/>
                </a:lnTo>
                <a:lnTo>
                  <a:pt x="57" y="1326"/>
                </a:lnTo>
                <a:lnTo>
                  <a:pt x="31" y="1497"/>
                </a:lnTo>
                <a:lnTo>
                  <a:pt x="13" y="1697"/>
                </a:lnTo>
                <a:lnTo>
                  <a:pt x="3" y="1923"/>
                </a:lnTo>
                <a:lnTo>
                  <a:pt x="0" y="2175"/>
                </a:lnTo>
                <a:lnTo>
                  <a:pt x="4" y="2447"/>
                </a:lnTo>
                <a:lnTo>
                  <a:pt x="15" y="2742"/>
                </a:lnTo>
                <a:lnTo>
                  <a:pt x="32" y="3056"/>
                </a:lnTo>
                <a:lnTo>
                  <a:pt x="55" y="3385"/>
                </a:lnTo>
                <a:lnTo>
                  <a:pt x="83" y="3730"/>
                </a:lnTo>
                <a:lnTo>
                  <a:pt x="116" y="4088"/>
                </a:lnTo>
                <a:lnTo>
                  <a:pt x="152" y="4456"/>
                </a:lnTo>
                <a:lnTo>
                  <a:pt x="194" y="4832"/>
                </a:lnTo>
                <a:lnTo>
                  <a:pt x="238" y="5216"/>
                </a:lnTo>
                <a:lnTo>
                  <a:pt x="285" y="5605"/>
                </a:lnTo>
                <a:lnTo>
                  <a:pt x="335" y="5997"/>
                </a:lnTo>
                <a:lnTo>
                  <a:pt x="386" y="6389"/>
                </a:lnTo>
                <a:lnTo>
                  <a:pt x="439" y="6781"/>
                </a:lnTo>
                <a:lnTo>
                  <a:pt x="495" y="7169"/>
                </a:lnTo>
                <a:lnTo>
                  <a:pt x="550" y="7553"/>
                </a:lnTo>
                <a:lnTo>
                  <a:pt x="606" y="7928"/>
                </a:lnTo>
                <a:lnTo>
                  <a:pt x="661" y="8296"/>
                </a:lnTo>
                <a:lnTo>
                  <a:pt x="716" y="8651"/>
                </a:lnTo>
                <a:lnTo>
                  <a:pt x="770" y="8995"/>
                </a:lnTo>
                <a:lnTo>
                  <a:pt x="822" y="9323"/>
                </a:lnTo>
                <a:lnTo>
                  <a:pt x="872" y="9634"/>
                </a:lnTo>
                <a:lnTo>
                  <a:pt x="965" y="10199"/>
                </a:lnTo>
                <a:lnTo>
                  <a:pt x="1044" y="10671"/>
                </a:lnTo>
                <a:lnTo>
                  <a:pt x="1058" y="10426"/>
                </a:lnTo>
                <a:lnTo>
                  <a:pt x="1076" y="10171"/>
                </a:lnTo>
                <a:lnTo>
                  <a:pt x="1095" y="9905"/>
                </a:lnTo>
                <a:lnTo>
                  <a:pt x="1117" y="9631"/>
                </a:lnTo>
                <a:lnTo>
                  <a:pt x="1142" y="9349"/>
                </a:lnTo>
                <a:lnTo>
                  <a:pt x="1169" y="9062"/>
                </a:lnTo>
                <a:lnTo>
                  <a:pt x="1200" y="8768"/>
                </a:lnTo>
                <a:lnTo>
                  <a:pt x="1233" y="8471"/>
                </a:lnTo>
                <a:lnTo>
                  <a:pt x="1268" y="8170"/>
                </a:lnTo>
                <a:lnTo>
                  <a:pt x="1305" y="7867"/>
                </a:lnTo>
                <a:lnTo>
                  <a:pt x="1345" y="7562"/>
                </a:lnTo>
                <a:lnTo>
                  <a:pt x="1387" y="7258"/>
                </a:lnTo>
                <a:lnTo>
                  <a:pt x="1430" y="6955"/>
                </a:lnTo>
                <a:lnTo>
                  <a:pt x="1477" y="6654"/>
                </a:lnTo>
                <a:lnTo>
                  <a:pt x="1525" y="6356"/>
                </a:lnTo>
                <a:lnTo>
                  <a:pt x="1576" y="6062"/>
                </a:lnTo>
                <a:lnTo>
                  <a:pt x="1628" y="5774"/>
                </a:lnTo>
                <a:lnTo>
                  <a:pt x="1681" y="5492"/>
                </a:lnTo>
                <a:lnTo>
                  <a:pt x="1737" y="5218"/>
                </a:lnTo>
                <a:lnTo>
                  <a:pt x="1794" y="4951"/>
                </a:lnTo>
                <a:lnTo>
                  <a:pt x="1854" y="4696"/>
                </a:lnTo>
                <a:lnTo>
                  <a:pt x="1914" y="4450"/>
                </a:lnTo>
                <a:lnTo>
                  <a:pt x="1977" y="4217"/>
                </a:lnTo>
                <a:lnTo>
                  <a:pt x="2040" y="3997"/>
                </a:lnTo>
                <a:lnTo>
                  <a:pt x="2105" y="3791"/>
                </a:lnTo>
                <a:lnTo>
                  <a:pt x="2171" y="3599"/>
                </a:lnTo>
                <a:lnTo>
                  <a:pt x="2239" y="3424"/>
                </a:lnTo>
                <a:lnTo>
                  <a:pt x="2307" y="3266"/>
                </a:lnTo>
                <a:lnTo>
                  <a:pt x="2377" y="3126"/>
                </a:lnTo>
                <a:lnTo>
                  <a:pt x="2447" y="3006"/>
                </a:lnTo>
                <a:lnTo>
                  <a:pt x="2519" y="2906"/>
                </a:lnTo>
                <a:lnTo>
                  <a:pt x="2592" y="2827"/>
                </a:lnTo>
                <a:lnTo>
                  <a:pt x="2648" y="2783"/>
                </a:lnTo>
                <a:lnTo>
                  <a:pt x="2720" y="2738"/>
                </a:lnTo>
                <a:lnTo>
                  <a:pt x="2805" y="2695"/>
                </a:lnTo>
                <a:lnTo>
                  <a:pt x="2903" y="2653"/>
                </a:lnTo>
                <a:lnTo>
                  <a:pt x="3015" y="2611"/>
                </a:lnTo>
                <a:lnTo>
                  <a:pt x="3138" y="2571"/>
                </a:lnTo>
                <a:lnTo>
                  <a:pt x="3274" y="2530"/>
                </a:lnTo>
                <a:lnTo>
                  <a:pt x="3421" y="2492"/>
                </a:lnTo>
                <a:lnTo>
                  <a:pt x="3579" y="2454"/>
                </a:lnTo>
                <a:lnTo>
                  <a:pt x="3749" y="2417"/>
                </a:lnTo>
                <a:lnTo>
                  <a:pt x="3927" y="2381"/>
                </a:lnTo>
                <a:lnTo>
                  <a:pt x="4116" y="2345"/>
                </a:lnTo>
                <a:lnTo>
                  <a:pt x="4313" y="2311"/>
                </a:lnTo>
                <a:lnTo>
                  <a:pt x="4520" y="2279"/>
                </a:lnTo>
                <a:lnTo>
                  <a:pt x="4735" y="2246"/>
                </a:lnTo>
                <a:lnTo>
                  <a:pt x="4956" y="2215"/>
                </a:lnTo>
                <a:lnTo>
                  <a:pt x="5186" y="2185"/>
                </a:lnTo>
                <a:lnTo>
                  <a:pt x="5422" y="2157"/>
                </a:lnTo>
                <a:lnTo>
                  <a:pt x="5665" y="2128"/>
                </a:lnTo>
                <a:lnTo>
                  <a:pt x="5913" y="2101"/>
                </a:lnTo>
                <a:lnTo>
                  <a:pt x="6167" y="2076"/>
                </a:lnTo>
                <a:lnTo>
                  <a:pt x="6425" y="2052"/>
                </a:lnTo>
                <a:lnTo>
                  <a:pt x="6688" y="2027"/>
                </a:lnTo>
                <a:lnTo>
                  <a:pt x="6955" y="2005"/>
                </a:lnTo>
                <a:lnTo>
                  <a:pt x="7226" y="1984"/>
                </a:lnTo>
                <a:lnTo>
                  <a:pt x="7500" y="1964"/>
                </a:lnTo>
                <a:lnTo>
                  <a:pt x="7776" y="1944"/>
                </a:lnTo>
                <a:lnTo>
                  <a:pt x="8054" y="1927"/>
                </a:lnTo>
                <a:lnTo>
                  <a:pt x="8333" y="1910"/>
                </a:lnTo>
                <a:lnTo>
                  <a:pt x="8614" y="1895"/>
                </a:lnTo>
                <a:lnTo>
                  <a:pt x="8896" y="1881"/>
                </a:lnTo>
                <a:lnTo>
                  <a:pt x="9178" y="1868"/>
                </a:lnTo>
                <a:close/>
              </a:path>
            </a:pathLst>
          </a:custGeom>
          <a:solidFill>
            <a:schemeClr val="bg1"/>
          </a:solidFill>
          <a:ln w="19050">
            <a:noFill/>
          </a:ln>
          <a:extLst/>
        </p:spPr>
        <p:txBody>
          <a:bodyPr vert="horz" wrap="square" lIns="68580" tIns="34290" rIns="68580" bIns="34290" numCol="1" anchor="t" anchorCtr="0" compatLnSpc="1">
            <a:prstTxWarp prst="textNoShape">
              <a:avLst/>
            </a:prstTxWarp>
          </a:bodyPr>
          <a:lstStyle/>
          <a:p>
            <a:endParaRPr lang="id-ID" sz="1350"/>
          </a:p>
        </p:txBody>
      </p:sp>
      <p:sp>
        <p:nvSpPr>
          <p:cNvPr id="25" name="Freeform 41"/>
          <p:cNvSpPr>
            <a:spLocks noEditPoints="1"/>
          </p:cNvSpPr>
          <p:nvPr/>
        </p:nvSpPr>
        <p:spPr bwMode="auto">
          <a:xfrm>
            <a:off x="6622466" y="4437198"/>
            <a:ext cx="157422" cy="252158"/>
          </a:xfrm>
          <a:custGeom>
            <a:avLst/>
            <a:gdLst>
              <a:gd name="T0" fmla="*/ 4783 w 11340"/>
              <a:gd name="T1" fmla="*/ 12486 h 16065"/>
              <a:gd name="T2" fmla="*/ 4321 w 11340"/>
              <a:gd name="T3" fmla="*/ 12332 h 16065"/>
              <a:gd name="T4" fmla="*/ 3920 w 11340"/>
              <a:gd name="T5" fmla="*/ 12103 h 16065"/>
              <a:gd name="T6" fmla="*/ 3597 w 11340"/>
              <a:gd name="T7" fmla="*/ 11808 h 16065"/>
              <a:gd name="T8" fmla="*/ 3365 w 11340"/>
              <a:gd name="T9" fmla="*/ 11456 h 16065"/>
              <a:gd name="T10" fmla="*/ 3241 w 11340"/>
              <a:gd name="T11" fmla="*/ 11058 h 16065"/>
              <a:gd name="T12" fmla="*/ 3257 w 11340"/>
              <a:gd name="T13" fmla="*/ 10530 h 16065"/>
              <a:gd name="T14" fmla="*/ 3470 w 11340"/>
              <a:gd name="T15" fmla="*/ 10018 h 16065"/>
              <a:gd name="T16" fmla="*/ 3854 w 11340"/>
              <a:gd name="T17" fmla="*/ 9574 h 16065"/>
              <a:gd name="T18" fmla="*/ 4379 w 11340"/>
              <a:gd name="T19" fmla="*/ 9224 h 16065"/>
              <a:gd name="T20" fmla="*/ 5019 w 11340"/>
              <a:gd name="T21" fmla="*/ 8998 h 16065"/>
              <a:gd name="T22" fmla="*/ 5728 w 11340"/>
              <a:gd name="T23" fmla="*/ 8923 h 16065"/>
              <a:gd name="T24" fmla="*/ 6400 w 11340"/>
              <a:gd name="T25" fmla="*/ 9011 h 16065"/>
              <a:gd name="T26" fmla="*/ 6987 w 11340"/>
              <a:gd name="T27" fmla="*/ 9243 h 16065"/>
              <a:gd name="T28" fmla="*/ 7456 w 11340"/>
              <a:gd name="T29" fmla="*/ 9598 h 16065"/>
              <a:gd name="T30" fmla="*/ 7771 w 11340"/>
              <a:gd name="T31" fmla="*/ 10054 h 16065"/>
              <a:gd name="T32" fmla="*/ 7899 w 11340"/>
              <a:gd name="T33" fmla="*/ 10580 h 16065"/>
              <a:gd name="T34" fmla="*/ 7837 w 11340"/>
              <a:gd name="T35" fmla="*/ 11068 h 16065"/>
              <a:gd name="T36" fmla="*/ 7618 w 11340"/>
              <a:gd name="T37" fmla="*/ 11520 h 16065"/>
              <a:gd name="T38" fmla="*/ 7265 w 11340"/>
              <a:gd name="T39" fmla="*/ 11914 h 16065"/>
              <a:gd name="T40" fmla="*/ 6796 w 11340"/>
              <a:gd name="T41" fmla="*/ 12231 h 16065"/>
              <a:gd name="T42" fmla="*/ 6234 w 11340"/>
              <a:gd name="T43" fmla="*/ 12451 h 16065"/>
              <a:gd name="T44" fmla="*/ 3063 w 11340"/>
              <a:gd name="T45" fmla="*/ 7055 h 16065"/>
              <a:gd name="T46" fmla="*/ 2992 w 11340"/>
              <a:gd name="T47" fmla="*/ 5988 h 16065"/>
              <a:gd name="T48" fmla="*/ 3103 w 11340"/>
              <a:gd name="T49" fmla="*/ 4458 h 16065"/>
              <a:gd name="T50" fmla="*/ 3634 w 11340"/>
              <a:gd name="T51" fmla="*/ 2896 h 16065"/>
              <a:gd name="T52" fmla="*/ 4816 w 11340"/>
              <a:gd name="T53" fmla="*/ 1732 h 16065"/>
              <a:gd name="T54" fmla="*/ 6112 w 11340"/>
              <a:gd name="T55" fmla="*/ 1385 h 16065"/>
              <a:gd name="T56" fmla="*/ 6507 w 11340"/>
              <a:gd name="T57" fmla="*/ 1379 h 16065"/>
              <a:gd name="T58" fmla="*/ 7192 w 11340"/>
              <a:gd name="T59" fmla="*/ 1522 h 16065"/>
              <a:gd name="T60" fmla="*/ 7963 w 11340"/>
              <a:gd name="T61" fmla="*/ 1998 h 16065"/>
              <a:gd name="T62" fmla="*/ 8608 w 11340"/>
              <a:gd name="T63" fmla="*/ 2990 h 16065"/>
              <a:gd name="T64" fmla="*/ 8920 w 11340"/>
              <a:gd name="T65" fmla="*/ 4680 h 16065"/>
              <a:gd name="T66" fmla="*/ 10088 w 11340"/>
              <a:gd name="T67" fmla="*/ 4384 h 16065"/>
              <a:gd name="T68" fmla="*/ 9951 w 11340"/>
              <a:gd name="T69" fmla="*/ 3395 h 16065"/>
              <a:gd name="T70" fmla="*/ 9541 w 11340"/>
              <a:gd name="T71" fmla="*/ 2097 h 16065"/>
              <a:gd name="T72" fmla="*/ 8707 w 11340"/>
              <a:gd name="T73" fmla="*/ 873 h 16065"/>
              <a:gd name="T74" fmla="*/ 7300 w 11340"/>
              <a:gd name="T75" fmla="*/ 101 h 16065"/>
              <a:gd name="T76" fmla="*/ 6198 w 11340"/>
              <a:gd name="T77" fmla="*/ 0 h 16065"/>
              <a:gd name="T78" fmla="*/ 5278 w 11340"/>
              <a:gd name="T79" fmla="*/ 93 h 16065"/>
              <a:gd name="T80" fmla="*/ 3896 w 11340"/>
              <a:gd name="T81" fmla="*/ 613 h 16065"/>
              <a:gd name="T82" fmla="*/ 2525 w 11340"/>
              <a:gd name="T83" fmla="*/ 1910 h 16065"/>
              <a:gd name="T84" fmla="*/ 1642 w 11340"/>
              <a:gd name="T85" fmla="*/ 4333 h 16065"/>
              <a:gd name="T86" fmla="*/ 1622 w 11340"/>
              <a:gd name="T87" fmla="*/ 7464 h 16065"/>
              <a:gd name="T88" fmla="*/ 673 w 11340"/>
              <a:gd name="T89" fmla="*/ 7597 h 16065"/>
              <a:gd name="T90" fmla="*/ 114 w 11340"/>
              <a:gd name="T91" fmla="*/ 7687 h 16065"/>
              <a:gd name="T92" fmla="*/ 337 w 11340"/>
              <a:gd name="T93" fmla="*/ 15838 h 16065"/>
              <a:gd name="T94" fmla="*/ 2752 w 11340"/>
              <a:gd name="T95" fmla="*/ 16037 h 16065"/>
              <a:gd name="T96" fmla="*/ 5502 w 11340"/>
              <a:gd name="T97" fmla="*/ 16056 h 16065"/>
              <a:gd name="T98" fmla="*/ 8118 w 11340"/>
              <a:gd name="T99" fmla="*/ 15970 h 16065"/>
              <a:gd name="T100" fmla="*/ 10135 w 11340"/>
              <a:gd name="T101" fmla="*/ 15854 h 16065"/>
              <a:gd name="T102" fmla="*/ 11340 w 11340"/>
              <a:gd name="T103" fmla="*/ 7706 h 16065"/>
              <a:gd name="T104" fmla="*/ 9921 w 11340"/>
              <a:gd name="T105" fmla="*/ 7364 h 16065"/>
              <a:gd name="T106" fmla="*/ 8354 w 11340"/>
              <a:gd name="T107" fmla="*/ 7177 h 16065"/>
              <a:gd name="T108" fmla="*/ 6720 w 11340"/>
              <a:gd name="T109" fmla="*/ 7117 h 16065"/>
              <a:gd name="T110" fmla="*/ 5099 w 11340"/>
              <a:gd name="T111" fmla="*/ 7153 h 16065"/>
              <a:gd name="T112" fmla="*/ 3572 w 11340"/>
              <a:gd name="T113" fmla="*/ 7254 h 16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340" h="16065">
                <a:moveTo>
                  <a:pt x="6133" y="12476"/>
                </a:moveTo>
                <a:lnTo>
                  <a:pt x="6335" y="14383"/>
                </a:lnTo>
                <a:lnTo>
                  <a:pt x="4636" y="14449"/>
                </a:lnTo>
                <a:lnTo>
                  <a:pt x="4859" y="12504"/>
                </a:lnTo>
                <a:lnTo>
                  <a:pt x="4864" y="12504"/>
                </a:lnTo>
                <a:lnTo>
                  <a:pt x="4783" y="12486"/>
                </a:lnTo>
                <a:lnTo>
                  <a:pt x="4702" y="12465"/>
                </a:lnTo>
                <a:lnTo>
                  <a:pt x="4623" y="12443"/>
                </a:lnTo>
                <a:lnTo>
                  <a:pt x="4545" y="12418"/>
                </a:lnTo>
                <a:lnTo>
                  <a:pt x="4469" y="12392"/>
                </a:lnTo>
                <a:lnTo>
                  <a:pt x="4393" y="12363"/>
                </a:lnTo>
                <a:lnTo>
                  <a:pt x="4321" y="12332"/>
                </a:lnTo>
                <a:lnTo>
                  <a:pt x="4249" y="12299"/>
                </a:lnTo>
                <a:lnTo>
                  <a:pt x="4180" y="12263"/>
                </a:lnTo>
                <a:lnTo>
                  <a:pt x="4111" y="12225"/>
                </a:lnTo>
                <a:lnTo>
                  <a:pt x="4046" y="12186"/>
                </a:lnTo>
                <a:lnTo>
                  <a:pt x="3982" y="12145"/>
                </a:lnTo>
                <a:lnTo>
                  <a:pt x="3920" y="12103"/>
                </a:lnTo>
                <a:lnTo>
                  <a:pt x="3861" y="12058"/>
                </a:lnTo>
                <a:lnTo>
                  <a:pt x="3803" y="12011"/>
                </a:lnTo>
                <a:lnTo>
                  <a:pt x="3748" y="11962"/>
                </a:lnTo>
                <a:lnTo>
                  <a:pt x="3695" y="11912"/>
                </a:lnTo>
                <a:lnTo>
                  <a:pt x="3645" y="11861"/>
                </a:lnTo>
                <a:lnTo>
                  <a:pt x="3597" y="11808"/>
                </a:lnTo>
                <a:lnTo>
                  <a:pt x="3551" y="11753"/>
                </a:lnTo>
                <a:lnTo>
                  <a:pt x="3509" y="11696"/>
                </a:lnTo>
                <a:lnTo>
                  <a:pt x="3469" y="11638"/>
                </a:lnTo>
                <a:lnTo>
                  <a:pt x="3432" y="11579"/>
                </a:lnTo>
                <a:lnTo>
                  <a:pt x="3397" y="11519"/>
                </a:lnTo>
                <a:lnTo>
                  <a:pt x="3365" y="11456"/>
                </a:lnTo>
                <a:lnTo>
                  <a:pt x="3337" y="11393"/>
                </a:lnTo>
                <a:lnTo>
                  <a:pt x="3312" y="11329"/>
                </a:lnTo>
                <a:lnTo>
                  <a:pt x="3290" y="11263"/>
                </a:lnTo>
                <a:lnTo>
                  <a:pt x="3270" y="11195"/>
                </a:lnTo>
                <a:lnTo>
                  <a:pt x="3254" y="11127"/>
                </a:lnTo>
                <a:lnTo>
                  <a:pt x="3241" y="11058"/>
                </a:lnTo>
                <a:lnTo>
                  <a:pt x="3232" y="10987"/>
                </a:lnTo>
                <a:lnTo>
                  <a:pt x="3225" y="10894"/>
                </a:lnTo>
                <a:lnTo>
                  <a:pt x="3225" y="10802"/>
                </a:lnTo>
                <a:lnTo>
                  <a:pt x="3230" y="10710"/>
                </a:lnTo>
                <a:lnTo>
                  <a:pt x="3241" y="10620"/>
                </a:lnTo>
                <a:lnTo>
                  <a:pt x="3257" y="10530"/>
                </a:lnTo>
                <a:lnTo>
                  <a:pt x="3280" y="10441"/>
                </a:lnTo>
                <a:lnTo>
                  <a:pt x="3308" y="10353"/>
                </a:lnTo>
                <a:lnTo>
                  <a:pt x="3341" y="10267"/>
                </a:lnTo>
                <a:lnTo>
                  <a:pt x="3379" y="10182"/>
                </a:lnTo>
                <a:lnTo>
                  <a:pt x="3422" y="10099"/>
                </a:lnTo>
                <a:lnTo>
                  <a:pt x="3470" y="10018"/>
                </a:lnTo>
                <a:lnTo>
                  <a:pt x="3523" y="9938"/>
                </a:lnTo>
                <a:lnTo>
                  <a:pt x="3581" y="9861"/>
                </a:lnTo>
                <a:lnTo>
                  <a:pt x="3642" y="9786"/>
                </a:lnTo>
                <a:lnTo>
                  <a:pt x="3709" y="9712"/>
                </a:lnTo>
                <a:lnTo>
                  <a:pt x="3779" y="9642"/>
                </a:lnTo>
                <a:lnTo>
                  <a:pt x="3854" y="9574"/>
                </a:lnTo>
                <a:lnTo>
                  <a:pt x="3932" y="9507"/>
                </a:lnTo>
                <a:lnTo>
                  <a:pt x="4015" y="9445"/>
                </a:lnTo>
                <a:lnTo>
                  <a:pt x="4100" y="9385"/>
                </a:lnTo>
                <a:lnTo>
                  <a:pt x="4190" y="9329"/>
                </a:lnTo>
                <a:lnTo>
                  <a:pt x="4283" y="9275"/>
                </a:lnTo>
                <a:lnTo>
                  <a:pt x="4379" y="9224"/>
                </a:lnTo>
                <a:lnTo>
                  <a:pt x="4479" y="9177"/>
                </a:lnTo>
                <a:lnTo>
                  <a:pt x="4582" y="9134"/>
                </a:lnTo>
                <a:lnTo>
                  <a:pt x="4686" y="9094"/>
                </a:lnTo>
                <a:lnTo>
                  <a:pt x="4795" y="9059"/>
                </a:lnTo>
                <a:lnTo>
                  <a:pt x="4906" y="9027"/>
                </a:lnTo>
                <a:lnTo>
                  <a:pt x="5019" y="8998"/>
                </a:lnTo>
                <a:lnTo>
                  <a:pt x="5133" y="8974"/>
                </a:lnTo>
                <a:lnTo>
                  <a:pt x="5251" y="8955"/>
                </a:lnTo>
                <a:lnTo>
                  <a:pt x="5371" y="8940"/>
                </a:lnTo>
                <a:lnTo>
                  <a:pt x="5492" y="8930"/>
                </a:lnTo>
                <a:lnTo>
                  <a:pt x="5611" y="8924"/>
                </a:lnTo>
                <a:lnTo>
                  <a:pt x="5728" y="8923"/>
                </a:lnTo>
                <a:lnTo>
                  <a:pt x="5844" y="8927"/>
                </a:lnTo>
                <a:lnTo>
                  <a:pt x="5960" y="8935"/>
                </a:lnTo>
                <a:lnTo>
                  <a:pt x="6073" y="8948"/>
                </a:lnTo>
                <a:lnTo>
                  <a:pt x="6184" y="8965"/>
                </a:lnTo>
                <a:lnTo>
                  <a:pt x="6293" y="8986"/>
                </a:lnTo>
                <a:lnTo>
                  <a:pt x="6400" y="9011"/>
                </a:lnTo>
                <a:lnTo>
                  <a:pt x="6505" y="9041"/>
                </a:lnTo>
                <a:lnTo>
                  <a:pt x="6607" y="9074"/>
                </a:lnTo>
                <a:lnTo>
                  <a:pt x="6706" y="9111"/>
                </a:lnTo>
                <a:lnTo>
                  <a:pt x="6804" y="9151"/>
                </a:lnTo>
                <a:lnTo>
                  <a:pt x="6897" y="9195"/>
                </a:lnTo>
                <a:lnTo>
                  <a:pt x="6987" y="9243"/>
                </a:lnTo>
                <a:lnTo>
                  <a:pt x="7075" y="9294"/>
                </a:lnTo>
                <a:lnTo>
                  <a:pt x="7158" y="9349"/>
                </a:lnTo>
                <a:lnTo>
                  <a:pt x="7239" y="9406"/>
                </a:lnTo>
                <a:lnTo>
                  <a:pt x="7315" y="9467"/>
                </a:lnTo>
                <a:lnTo>
                  <a:pt x="7388" y="9531"/>
                </a:lnTo>
                <a:lnTo>
                  <a:pt x="7456" y="9598"/>
                </a:lnTo>
                <a:lnTo>
                  <a:pt x="7520" y="9667"/>
                </a:lnTo>
                <a:lnTo>
                  <a:pt x="7580" y="9739"/>
                </a:lnTo>
                <a:lnTo>
                  <a:pt x="7635" y="9814"/>
                </a:lnTo>
                <a:lnTo>
                  <a:pt x="7685" y="9892"/>
                </a:lnTo>
                <a:lnTo>
                  <a:pt x="7731" y="9971"/>
                </a:lnTo>
                <a:lnTo>
                  <a:pt x="7771" y="10054"/>
                </a:lnTo>
                <a:lnTo>
                  <a:pt x="7807" y="10138"/>
                </a:lnTo>
                <a:lnTo>
                  <a:pt x="7837" y="10224"/>
                </a:lnTo>
                <a:lnTo>
                  <a:pt x="7861" y="10313"/>
                </a:lnTo>
                <a:lnTo>
                  <a:pt x="7879" y="10403"/>
                </a:lnTo>
                <a:lnTo>
                  <a:pt x="7892" y="10495"/>
                </a:lnTo>
                <a:lnTo>
                  <a:pt x="7899" y="10580"/>
                </a:lnTo>
                <a:lnTo>
                  <a:pt x="7900" y="10662"/>
                </a:lnTo>
                <a:lnTo>
                  <a:pt x="7897" y="10745"/>
                </a:lnTo>
                <a:lnTo>
                  <a:pt x="7889" y="10827"/>
                </a:lnTo>
                <a:lnTo>
                  <a:pt x="7876" y="10908"/>
                </a:lnTo>
                <a:lnTo>
                  <a:pt x="7859" y="10988"/>
                </a:lnTo>
                <a:lnTo>
                  <a:pt x="7837" y="11068"/>
                </a:lnTo>
                <a:lnTo>
                  <a:pt x="7811" y="11147"/>
                </a:lnTo>
                <a:lnTo>
                  <a:pt x="7781" y="11223"/>
                </a:lnTo>
                <a:lnTo>
                  <a:pt x="7746" y="11300"/>
                </a:lnTo>
                <a:lnTo>
                  <a:pt x="7708" y="11375"/>
                </a:lnTo>
                <a:lnTo>
                  <a:pt x="7665" y="11448"/>
                </a:lnTo>
                <a:lnTo>
                  <a:pt x="7618" y="11520"/>
                </a:lnTo>
                <a:lnTo>
                  <a:pt x="7569" y="11590"/>
                </a:lnTo>
                <a:lnTo>
                  <a:pt x="7515" y="11658"/>
                </a:lnTo>
                <a:lnTo>
                  <a:pt x="7457" y="11725"/>
                </a:lnTo>
                <a:lnTo>
                  <a:pt x="7396" y="11791"/>
                </a:lnTo>
                <a:lnTo>
                  <a:pt x="7332" y="11853"/>
                </a:lnTo>
                <a:lnTo>
                  <a:pt x="7265" y="11914"/>
                </a:lnTo>
                <a:lnTo>
                  <a:pt x="7193" y="11972"/>
                </a:lnTo>
                <a:lnTo>
                  <a:pt x="7120" y="12030"/>
                </a:lnTo>
                <a:lnTo>
                  <a:pt x="7043" y="12084"/>
                </a:lnTo>
                <a:lnTo>
                  <a:pt x="6964" y="12135"/>
                </a:lnTo>
                <a:lnTo>
                  <a:pt x="6881" y="12184"/>
                </a:lnTo>
                <a:lnTo>
                  <a:pt x="6796" y="12231"/>
                </a:lnTo>
                <a:lnTo>
                  <a:pt x="6708" y="12275"/>
                </a:lnTo>
                <a:lnTo>
                  <a:pt x="6619" y="12316"/>
                </a:lnTo>
                <a:lnTo>
                  <a:pt x="6526" y="12355"/>
                </a:lnTo>
                <a:lnTo>
                  <a:pt x="6430" y="12390"/>
                </a:lnTo>
                <a:lnTo>
                  <a:pt x="6334" y="12422"/>
                </a:lnTo>
                <a:lnTo>
                  <a:pt x="6234" y="12451"/>
                </a:lnTo>
                <a:lnTo>
                  <a:pt x="6133" y="12476"/>
                </a:lnTo>
                <a:close/>
                <a:moveTo>
                  <a:pt x="3097" y="7298"/>
                </a:moveTo>
                <a:lnTo>
                  <a:pt x="3094" y="7280"/>
                </a:lnTo>
                <a:lnTo>
                  <a:pt x="3087" y="7233"/>
                </a:lnTo>
                <a:lnTo>
                  <a:pt x="3076" y="7158"/>
                </a:lnTo>
                <a:lnTo>
                  <a:pt x="3063" y="7055"/>
                </a:lnTo>
                <a:lnTo>
                  <a:pt x="3048" y="6928"/>
                </a:lnTo>
                <a:lnTo>
                  <a:pt x="3033" y="6777"/>
                </a:lnTo>
                <a:lnTo>
                  <a:pt x="3019" y="6606"/>
                </a:lnTo>
                <a:lnTo>
                  <a:pt x="3007" y="6416"/>
                </a:lnTo>
                <a:lnTo>
                  <a:pt x="2997" y="6209"/>
                </a:lnTo>
                <a:lnTo>
                  <a:pt x="2992" y="5988"/>
                </a:lnTo>
                <a:lnTo>
                  <a:pt x="2991" y="5753"/>
                </a:lnTo>
                <a:lnTo>
                  <a:pt x="2997" y="5508"/>
                </a:lnTo>
                <a:lnTo>
                  <a:pt x="3010" y="5254"/>
                </a:lnTo>
                <a:lnTo>
                  <a:pt x="3031" y="4993"/>
                </a:lnTo>
                <a:lnTo>
                  <a:pt x="3062" y="4727"/>
                </a:lnTo>
                <a:lnTo>
                  <a:pt x="3103" y="4458"/>
                </a:lnTo>
                <a:lnTo>
                  <a:pt x="3157" y="4189"/>
                </a:lnTo>
                <a:lnTo>
                  <a:pt x="3222" y="3920"/>
                </a:lnTo>
                <a:lnTo>
                  <a:pt x="3302" y="3654"/>
                </a:lnTo>
                <a:lnTo>
                  <a:pt x="3396" y="3394"/>
                </a:lnTo>
                <a:lnTo>
                  <a:pt x="3507" y="3141"/>
                </a:lnTo>
                <a:lnTo>
                  <a:pt x="3634" y="2896"/>
                </a:lnTo>
                <a:lnTo>
                  <a:pt x="3780" y="2663"/>
                </a:lnTo>
                <a:lnTo>
                  <a:pt x="3944" y="2443"/>
                </a:lnTo>
                <a:lnTo>
                  <a:pt x="4129" y="2237"/>
                </a:lnTo>
                <a:lnTo>
                  <a:pt x="4335" y="2049"/>
                </a:lnTo>
                <a:lnTo>
                  <a:pt x="4564" y="1880"/>
                </a:lnTo>
                <a:lnTo>
                  <a:pt x="4816" y="1732"/>
                </a:lnTo>
                <a:lnTo>
                  <a:pt x="5093" y="1607"/>
                </a:lnTo>
                <a:lnTo>
                  <a:pt x="5395" y="1506"/>
                </a:lnTo>
                <a:lnTo>
                  <a:pt x="5725" y="1434"/>
                </a:lnTo>
                <a:lnTo>
                  <a:pt x="6082" y="1389"/>
                </a:lnTo>
                <a:lnTo>
                  <a:pt x="6090" y="1388"/>
                </a:lnTo>
                <a:lnTo>
                  <a:pt x="6112" y="1385"/>
                </a:lnTo>
                <a:lnTo>
                  <a:pt x="6149" y="1382"/>
                </a:lnTo>
                <a:lnTo>
                  <a:pt x="6199" y="1378"/>
                </a:lnTo>
                <a:lnTo>
                  <a:pt x="6260" y="1375"/>
                </a:lnTo>
                <a:lnTo>
                  <a:pt x="6333" y="1373"/>
                </a:lnTo>
                <a:lnTo>
                  <a:pt x="6415" y="1374"/>
                </a:lnTo>
                <a:lnTo>
                  <a:pt x="6507" y="1379"/>
                </a:lnTo>
                <a:lnTo>
                  <a:pt x="6606" y="1387"/>
                </a:lnTo>
                <a:lnTo>
                  <a:pt x="6713" y="1401"/>
                </a:lnTo>
                <a:lnTo>
                  <a:pt x="6826" y="1420"/>
                </a:lnTo>
                <a:lnTo>
                  <a:pt x="6944" y="1446"/>
                </a:lnTo>
                <a:lnTo>
                  <a:pt x="7067" y="1480"/>
                </a:lnTo>
                <a:lnTo>
                  <a:pt x="7192" y="1522"/>
                </a:lnTo>
                <a:lnTo>
                  <a:pt x="7320" y="1573"/>
                </a:lnTo>
                <a:lnTo>
                  <a:pt x="7450" y="1635"/>
                </a:lnTo>
                <a:lnTo>
                  <a:pt x="7580" y="1707"/>
                </a:lnTo>
                <a:lnTo>
                  <a:pt x="7709" y="1791"/>
                </a:lnTo>
                <a:lnTo>
                  <a:pt x="7837" y="1888"/>
                </a:lnTo>
                <a:lnTo>
                  <a:pt x="7963" y="1998"/>
                </a:lnTo>
                <a:lnTo>
                  <a:pt x="8085" y="2123"/>
                </a:lnTo>
                <a:lnTo>
                  <a:pt x="8201" y="2262"/>
                </a:lnTo>
                <a:lnTo>
                  <a:pt x="8314" y="2418"/>
                </a:lnTo>
                <a:lnTo>
                  <a:pt x="8419" y="2590"/>
                </a:lnTo>
                <a:lnTo>
                  <a:pt x="8518" y="2781"/>
                </a:lnTo>
                <a:lnTo>
                  <a:pt x="8608" y="2990"/>
                </a:lnTo>
                <a:lnTo>
                  <a:pt x="8689" y="3218"/>
                </a:lnTo>
                <a:lnTo>
                  <a:pt x="8759" y="3467"/>
                </a:lnTo>
                <a:lnTo>
                  <a:pt x="8819" y="3736"/>
                </a:lnTo>
                <a:lnTo>
                  <a:pt x="8866" y="4028"/>
                </a:lnTo>
                <a:lnTo>
                  <a:pt x="8900" y="4343"/>
                </a:lnTo>
                <a:lnTo>
                  <a:pt x="8920" y="4680"/>
                </a:lnTo>
                <a:lnTo>
                  <a:pt x="10102" y="4697"/>
                </a:lnTo>
                <a:lnTo>
                  <a:pt x="10102" y="4684"/>
                </a:lnTo>
                <a:lnTo>
                  <a:pt x="10101" y="4644"/>
                </a:lnTo>
                <a:lnTo>
                  <a:pt x="10099" y="4580"/>
                </a:lnTo>
                <a:lnTo>
                  <a:pt x="10095" y="4492"/>
                </a:lnTo>
                <a:lnTo>
                  <a:pt x="10088" y="4384"/>
                </a:lnTo>
                <a:lnTo>
                  <a:pt x="10078" y="4257"/>
                </a:lnTo>
                <a:lnTo>
                  <a:pt x="10064" y="4113"/>
                </a:lnTo>
                <a:lnTo>
                  <a:pt x="10044" y="3952"/>
                </a:lnTo>
                <a:lnTo>
                  <a:pt x="10020" y="3778"/>
                </a:lnTo>
                <a:lnTo>
                  <a:pt x="9989" y="3592"/>
                </a:lnTo>
                <a:lnTo>
                  <a:pt x="9951" y="3395"/>
                </a:lnTo>
                <a:lnTo>
                  <a:pt x="9906" y="3190"/>
                </a:lnTo>
                <a:lnTo>
                  <a:pt x="9852" y="2978"/>
                </a:lnTo>
                <a:lnTo>
                  <a:pt x="9789" y="2761"/>
                </a:lnTo>
                <a:lnTo>
                  <a:pt x="9717" y="2540"/>
                </a:lnTo>
                <a:lnTo>
                  <a:pt x="9634" y="2318"/>
                </a:lnTo>
                <a:lnTo>
                  <a:pt x="9541" y="2097"/>
                </a:lnTo>
                <a:lnTo>
                  <a:pt x="9435" y="1878"/>
                </a:lnTo>
                <a:lnTo>
                  <a:pt x="9317" y="1662"/>
                </a:lnTo>
                <a:lnTo>
                  <a:pt x="9186" y="1452"/>
                </a:lnTo>
                <a:lnTo>
                  <a:pt x="9041" y="1249"/>
                </a:lnTo>
                <a:lnTo>
                  <a:pt x="8882" y="1055"/>
                </a:lnTo>
                <a:lnTo>
                  <a:pt x="8707" y="873"/>
                </a:lnTo>
                <a:lnTo>
                  <a:pt x="8517" y="702"/>
                </a:lnTo>
                <a:lnTo>
                  <a:pt x="8309" y="546"/>
                </a:lnTo>
                <a:lnTo>
                  <a:pt x="8085" y="406"/>
                </a:lnTo>
                <a:lnTo>
                  <a:pt x="7842" y="284"/>
                </a:lnTo>
                <a:lnTo>
                  <a:pt x="7581" y="182"/>
                </a:lnTo>
                <a:lnTo>
                  <a:pt x="7300" y="101"/>
                </a:lnTo>
                <a:lnTo>
                  <a:pt x="6999" y="43"/>
                </a:lnTo>
                <a:lnTo>
                  <a:pt x="6678" y="11"/>
                </a:lnTo>
                <a:lnTo>
                  <a:pt x="6335" y="5"/>
                </a:lnTo>
                <a:lnTo>
                  <a:pt x="6318" y="4"/>
                </a:lnTo>
                <a:lnTo>
                  <a:pt x="6272" y="2"/>
                </a:lnTo>
                <a:lnTo>
                  <a:pt x="6198" y="0"/>
                </a:lnTo>
                <a:lnTo>
                  <a:pt x="6097" y="1"/>
                </a:lnTo>
                <a:lnTo>
                  <a:pt x="5972" y="5"/>
                </a:lnTo>
                <a:lnTo>
                  <a:pt x="5826" y="15"/>
                </a:lnTo>
                <a:lnTo>
                  <a:pt x="5660" y="32"/>
                </a:lnTo>
                <a:lnTo>
                  <a:pt x="5477" y="57"/>
                </a:lnTo>
                <a:lnTo>
                  <a:pt x="5278" y="93"/>
                </a:lnTo>
                <a:lnTo>
                  <a:pt x="5067" y="141"/>
                </a:lnTo>
                <a:lnTo>
                  <a:pt x="4845" y="202"/>
                </a:lnTo>
                <a:lnTo>
                  <a:pt x="4616" y="278"/>
                </a:lnTo>
                <a:lnTo>
                  <a:pt x="4379" y="370"/>
                </a:lnTo>
                <a:lnTo>
                  <a:pt x="4138" y="482"/>
                </a:lnTo>
                <a:lnTo>
                  <a:pt x="3896" y="613"/>
                </a:lnTo>
                <a:lnTo>
                  <a:pt x="3654" y="766"/>
                </a:lnTo>
                <a:lnTo>
                  <a:pt x="3414" y="942"/>
                </a:lnTo>
                <a:lnTo>
                  <a:pt x="3179" y="1143"/>
                </a:lnTo>
                <a:lnTo>
                  <a:pt x="2951" y="1370"/>
                </a:lnTo>
                <a:lnTo>
                  <a:pt x="2733" y="1625"/>
                </a:lnTo>
                <a:lnTo>
                  <a:pt x="2525" y="1910"/>
                </a:lnTo>
                <a:lnTo>
                  <a:pt x="2331" y="2226"/>
                </a:lnTo>
                <a:lnTo>
                  <a:pt x="2153" y="2575"/>
                </a:lnTo>
                <a:lnTo>
                  <a:pt x="1993" y="2959"/>
                </a:lnTo>
                <a:lnTo>
                  <a:pt x="1853" y="3379"/>
                </a:lnTo>
                <a:lnTo>
                  <a:pt x="1735" y="3836"/>
                </a:lnTo>
                <a:lnTo>
                  <a:pt x="1642" y="4333"/>
                </a:lnTo>
                <a:lnTo>
                  <a:pt x="1576" y="4871"/>
                </a:lnTo>
                <a:lnTo>
                  <a:pt x="1539" y="5451"/>
                </a:lnTo>
                <a:lnTo>
                  <a:pt x="1533" y="6076"/>
                </a:lnTo>
                <a:lnTo>
                  <a:pt x="1559" y="6746"/>
                </a:lnTo>
                <a:lnTo>
                  <a:pt x="1622" y="7464"/>
                </a:lnTo>
                <a:lnTo>
                  <a:pt x="1622" y="7464"/>
                </a:lnTo>
                <a:lnTo>
                  <a:pt x="1441" y="7487"/>
                </a:lnTo>
                <a:lnTo>
                  <a:pt x="1268" y="7511"/>
                </a:lnTo>
                <a:lnTo>
                  <a:pt x="1105" y="7533"/>
                </a:lnTo>
                <a:lnTo>
                  <a:pt x="951" y="7556"/>
                </a:lnTo>
                <a:lnTo>
                  <a:pt x="807" y="7577"/>
                </a:lnTo>
                <a:lnTo>
                  <a:pt x="673" y="7597"/>
                </a:lnTo>
                <a:lnTo>
                  <a:pt x="551" y="7616"/>
                </a:lnTo>
                <a:lnTo>
                  <a:pt x="439" y="7633"/>
                </a:lnTo>
                <a:lnTo>
                  <a:pt x="339" y="7649"/>
                </a:lnTo>
                <a:lnTo>
                  <a:pt x="252" y="7664"/>
                </a:lnTo>
                <a:lnTo>
                  <a:pt x="176" y="7676"/>
                </a:lnTo>
                <a:lnTo>
                  <a:pt x="114" y="7687"/>
                </a:lnTo>
                <a:lnTo>
                  <a:pt x="64" y="7695"/>
                </a:lnTo>
                <a:lnTo>
                  <a:pt x="29" y="7702"/>
                </a:lnTo>
                <a:lnTo>
                  <a:pt x="7" y="7705"/>
                </a:lnTo>
                <a:lnTo>
                  <a:pt x="0" y="7707"/>
                </a:lnTo>
                <a:lnTo>
                  <a:pt x="0" y="15783"/>
                </a:lnTo>
                <a:lnTo>
                  <a:pt x="337" y="15838"/>
                </a:lnTo>
                <a:lnTo>
                  <a:pt x="697" y="15887"/>
                </a:lnTo>
                <a:lnTo>
                  <a:pt x="1076" y="15929"/>
                </a:lnTo>
                <a:lnTo>
                  <a:pt x="1474" y="15965"/>
                </a:lnTo>
                <a:lnTo>
                  <a:pt x="1887" y="15995"/>
                </a:lnTo>
                <a:lnTo>
                  <a:pt x="2314" y="16019"/>
                </a:lnTo>
                <a:lnTo>
                  <a:pt x="2752" y="16037"/>
                </a:lnTo>
                <a:lnTo>
                  <a:pt x="3200" y="16051"/>
                </a:lnTo>
                <a:lnTo>
                  <a:pt x="3655" y="16059"/>
                </a:lnTo>
                <a:lnTo>
                  <a:pt x="4114" y="16064"/>
                </a:lnTo>
                <a:lnTo>
                  <a:pt x="4576" y="16065"/>
                </a:lnTo>
                <a:lnTo>
                  <a:pt x="5040" y="16062"/>
                </a:lnTo>
                <a:lnTo>
                  <a:pt x="5502" y="16056"/>
                </a:lnTo>
                <a:lnTo>
                  <a:pt x="5959" y="16047"/>
                </a:lnTo>
                <a:lnTo>
                  <a:pt x="6411" y="16035"/>
                </a:lnTo>
                <a:lnTo>
                  <a:pt x="6855" y="16021"/>
                </a:lnTo>
                <a:lnTo>
                  <a:pt x="7289" y="16005"/>
                </a:lnTo>
                <a:lnTo>
                  <a:pt x="7711" y="15988"/>
                </a:lnTo>
                <a:lnTo>
                  <a:pt x="8118" y="15970"/>
                </a:lnTo>
                <a:lnTo>
                  <a:pt x="8509" y="15951"/>
                </a:lnTo>
                <a:lnTo>
                  <a:pt x="8880" y="15930"/>
                </a:lnTo>
                <a:lnTo>
                  <a:pt x="9230" y="15910"/>
                </a:lnTo>
                <a:lnTo>
                  <a:pt x="9559" y="15891"/>
                </a:lnTo>
                <a:lnTo>
                  <a:pt x="9861" y="15872"/>
                </a:lnTo>
                <a:lnTo>
                  <a:pt x="10135" y="15854"/>
                </a:lnTo>
                <a:lnTo>
                  <a:pt x="10380" y="15837"/>
                </a:lnTo>
                <a:lnTo>
                  <a:pt x="10594" y="15822"/>
                </a:lnTo>
                <a:lnTo>
                  <a:pt x="10773" y="15809"/>
                </a:lnTo>
                <a:lnTo>
                  <a:pt x="11021" y="15790"/>
                </a:lnTo>
                <a:lnTo>
                  <a:pt x="11108" y="15783"/>
                </a:lnTo>
                <a:lnTo>
                  <a:pt x="11340" y="7706"/>
                </a:lnTo>
                <a:lnTo>
                  <a:pt x="11117" y="7637"/>
                </a:lnTo>
                <a:lnTo>
                  <a:pt x="10889" y="7573"/>
                </a:lnTo>
                <a:lnTo>
                  <a:pt x="10654" y="7513"/>
                </a:lnTo>
                <a:lnTo>
                  <a:pt x="10415" y="7459"/>
                </a:lnTo>
                <a:lnTo>
                  <a:pt x="10170" y="7409"/>
                </a:lnTo>
                <a:lnTo>
                  <a:pt x="9921" y="7364"/>
                </a:lnTo>
                <a:lnTo>
                  <a:pt x="9669" y="7323"/>
                </a:lnTo>
                <a:lnTo>
                  <a:pt x="9412" y="7285"/>
                </a:lnTo>
                <a:lnTo>
                  <a:pt x="9151" y="7252"/>
                </a:lnTo>
                <a:lnTo>
                  <a:pt x="8888" y="7223"/>
                </a:lnTo>
                <a:lnTo>
                  <a:pt x="8622" y="7198"/>
                </a:lnTo>
                <a:lnTo>
                  <a:pt x="8354" y="7177"/>
                </a:lnTo>
                <a:lnTo>
                  <a:pt x="8085" y="7159"/>
                </a:lnTo>
                <a:lnTo>
                  <a:pt x="7813" y="7145"/>
                </a:lnTo>
                <a:lnTo>
                  <a:pt x="7541" y="7133"/>
                </a:lnTo>
                <a:lnTo>
                  <a:pt x="7267" y="7125"/>
                </a:lnTo>
                <a:lnTo>
                  <a:pt x="6994" y="7120"/>
                </a:lnTo>
                <a:lnTo>
                  <a:pt x="6720" y="7117"/>
                </a:lnTo>
                <a:lnTo>
                  <a:pt x="6447" y="7117"/>
                </a:lnTo>
                <a:lnTo>
                  <a:pt x="6174" y="7120"/>
                </a:lnTo>
                <a:lnTo>
                  <a:pt x="5903" y="7125"/>
                </a:lnTo>
                <a:lnTo>
                  <a:pt x="5633" y="7132"/>
                </a:lnTo>
                <a:lnTo>
                  <a:pt x="5365" y="7142"/>
                </a:lnTo>
                <a:lnTo>
                  <a:pt x="5099" y="7153"/>
                </a:lnTo>
                <a:lnTo>
                  <a:pt x="4836" y="7166"/>
                </a:lnTo>
                <a:lnTo>
                  <a:pt x="4575" y="7181"/>
                </a:lnTo>
                <a:lnTo>
                  <a:pt x="4319" y="7197"/>
                </a:lnTo>
                <a:lnTo>
                  <a:pt x="4066" y="7215"/>
                </a:lnTo>
                <a:lnTo>
                  <a:pt x="3816" y="7234"/>
                </a:lnTo>
                <a:lnTo>
                  <a:pt x="3572" y="7254"/>
                </a:lnTo>
                <a:lnTo>
                  <a:pt x="3332" y="7275"/>
                </a:lnTo>
                <a:lnTo>
                  <a:pt x="3097" y="7298"/>
                </a:lnTo>
                <a:close/>
              </a:path>
            </a:pathLst>
          </a:custGeom>
          <a:solidFill>
            <a:schemeClr val="bg1"/>
          </a:solidFill>
          <a:ln w="19050">
            <a:noFill/>
            <a:round/>
            <a:headEnd/>
            <a:tailEnd/>
          </a:ln>
          <a:extLst/>
        </p:spPr>
        <p:txBody>
          <a:bodyPr vert="horz" wrap="square" lIns="68580" tIns="34290" rIns="68580" bIns="34290" numCol="1" anchor="t" anchorCtr="0" compatLnSpc="1">
            <a:prstTxWarp prst="textNoShape">
              <a:avLst/>
            </a:prstTxWarp>
          </a:bodyPr>
          <a:lstStyle/>
          <a:p>
            <a:endParaRPr lang="id-ID" sz="1350">
              <a:solidFill>
                <a:schemeClr val="bg1">
                  <a:lumMod val="50000"/>
                </a:schemeClr>
              </a:solidFill>
            </a:endParaRPr>
          </a:p>
        </p:txBody>
      </p:sp>
      <p:sp>
        <p:nvSpPr>
          <p:cNvPr id="26" name="TextBox 25"/>
          <p:cNvSpPr txBox="1"/>
          <p:nvPr/>
        </p:nvSpPr>
        <p:spPr>
          <a:xfrm>
            <a:off x="6925424" y="2572939"/>
            <a:ext cx="954107" cy="230832"/>
          </a:xfrm>
          <a:prstGeom prst="rect">
            <a:avLst/>
          </a:prstGeom>
          <a:noFill/>
        </p:spPr>
        <p:txBody>
          <a:bodyPr wrap="none" rtlCol="0">
            <a:spAutoFit/>
          </a:bodyPr>
          <a:lstStyle/>
          <a:p>
            <a:r>
              <a:rPr lang="id-ID" sz="900" dirty="0">
                <a:solidFill>
                  <a:schemeClr val="tx1">
                    <a:lumMod val="85000"/>
                    <a:lumOff val="15000"/>
                  </a:schemeClr>
                </a:solidFill>
                <a:latin typeface="Montserrat" panose="00000500000000000000" pitchFamily="50" charset="0"/>
              </a:rPr>
              <a:t>CLOUD DATA</a:t>
            </a:r>
            <a:endParaRPr lang="en-US" sz="900" dirty="0">
              <a:solidFill>
                <a:schemeClr val="tx1">
                  <a:lumMod val="85000"/>
                  <a:lumOff val="15000"/>
                </a:schemeClr>
              </a:solidFill>
              <a:latin typeface="Montserrat" panose="00000500000000000000" pitchFamily="50" charset="0"/>
            </a:endParaRPr>
          </a:p>
        </p:txBody>
      </p:sp>
      <p:sp>
        <p:nvSpPr>
          <p:cNvPr id="27" name="TextBox 26"/>
          <p:cNvSpPr txBox="1"/>
          <p:nvPr/>
        </p:nvSpPr>
        <p:spPr>
          <a:xfrm>
            <a:off x="6931441" y="2747055"/>
            <a:ext cx="1602029" cy="346249"/>
          </a:xfrm>
          <a:prstGeom prst="rect">
            <a:avLst/>
          </a:prstGeom>
          <a:noFill/>
        </p:spPr>
        <p:txBody>
          <a:bodyPr wrap="square" rtlCol="0">
            <a:spAutoFit/>
          </a:bodyPr>
          <a:lstStyle/>
          <a:p>
            <a:r>
              <a:rPr lang="id-ID" sz="825" dirty="0">
                <a:solidFill>
                  <a:schemeClr val="bg1">
                    <a:lumMod val="65000"/>
                  </a:schemeClr>
                </a:solidFill>
              </a:rPr>
              <a:t>Lorem ipsum dolor sit amet, consectetuer adipiscing elit.</a:t>
            </a:r>
          </a:p>
        </p:txBody>
      </p:sp>
      <p:sp>
        <p:nvSpPr>
          <p:cNvPr id="28" name="TextBox 27"/>
          <p:cNvSpPr txBox="1"/>
          <p:nvPr/>
        </p:nvSpPr>
        <p:spPr>
          <a:xfrm>
            <a:off x="6939902" y="3145441"/>
            <a:ext cx="679994" cy="230832"/>
          </a:xfrm>
          <a:prstGeom prst="rect">
            <a:avLst/>
          </a:prstGeom>
          <a:noFill/>
        </p:spPr>
        <p:txBody>
          <a:bodyPr wrap="none" rtlCol="0">
            <a:spAutoFit/>
          </a:bodyPr>
          <a:lstStyle/>
          <a:p>
            <a:r>
              <a:rPr lang="id-ID" sz="900" dirty="0">
                <a:solidFill>
                  <a:schemeClr val="tx1">
                    <a:lumMod val="85000"/>
                    <a:lumOff val="15000"/>
                  </a:schemeClr>
                </a:solidFill>
                <a:latin typeface="Montserrat" panose="00000500000000000000" pitchFamily="50" charset="0"/>
              </a:rPr>
              <a:t>SETTING</a:t>
            </a:r>
            <a:endParaRPr lang="en-US" sz="900" dirty="0">
              <a:solidFill>
                <a:schemeClr val="tx1">
                  <a:lumMod val="85000"/>
                  <a:lumOff val="15000"/>
                </a:schemeClr>
              </a:solidFill>
              <a:latin typeface="Montserrat" panose="00000500000000000000" pitchFamily="50" charset="0"/>
            </a:endParaRPr>
          </a:p>
        </p:txBody>
      </p:sp>
      <p:sp>
        <p:nvSpPr>
          <p:cNvPr id="29" name="TextBox 28"/>
          <p:cNvSpPr txBox="1"/>
          <p:nvPr/>
        </p:nvSpPr>
        <p:spPr>
          <a:xfrm>
            <a:off x="6945919" y="3319556"/>
            <a:ext cx="1602029" cy="346249"/>
          </a:xfrm>
          <a:prstGeom prst="rect">
            <a:avLst/>
          </a:prstGeom>
          <a:noFill/>
        </p:spPr>
        <p:txBody>
          <a:bodyPr wrap="square" rtlCol="0">
            <a:spAutoFit/>
          </a:bodyPr>
          <a:lstStyle/>
          <a:p>
            <a:r>
              <a:rPr lang="id-ID" sz="825" dirty="0">
                <a:solidFill>
                  <a:schemeClr val="bg1">
                    <a:lumMod val="65000"/>
                  </a:schemeClr>
                </a:solidFill>
              </a:rPr>
              <a:t>Lorem ipsum dolor sit amet, consectetuer adipiscing elit.</a:t>
            </a:r>
          </a:p>
        </p:txBody>
      </p:sp>
      <p:sp>
        <p:nvSpPr>
          <p:cNvPr id="30" name="TextBox 29"/>
          <p:cNvSpPr txBox="1"/>
          <p:nvPr/>
        </p:nvSpPr>
        <p:spPr>
          <a:xfrm>
            <a:off x="6946731" y="3746720"/>
            <a:ext cx="1324402" cy="230832"/>
          </a:xfrm>
          <a:prstGeom prst="rect">
            <a:avLst/>
          </a:prstGeom>
          <a:noFill/>
        </p:spPr>
        <p:txBody>
          <a:bodyPr wrap="none" rtlCol="0">
            <a:spAutoFit/>
          </a:bodyPr>
          <a:lstStyle/>
          <a:p>
            <a:r>
              <a:rPr lang="id-ID" sz="900" dirty="0">
                <a:solidFill>
                  <a:schemeClr val="tx1">
                    <a:lumMod val="85000"/>
                    <a:lumOff val="15000"/>
                  </a:schemeClr>
                </a:solidFill>
                <a:latin typeface="Montserrat" panose="00000500000000000000" pitchFamily="50" charset="0"/>
              </a:rPr>
              <a:t>FILE MANAGEMENT</a:t>
            </a:r>
            <a:endParaRPr lang="en-US" sz="900" dirty="0">
              <a:solidFill>
                <a:schemeClr val="tx1">
                  <a:lumMod val="85000"/>
                  <a:lumOff val="15000"/>
                </a:schemeClr>
              </a:solidFill>
              <a:latin typeface="Montserrat" panose="00000500000000000000" pitchFamily="50" charset="0"/>
            </a:endParaRPr>
          </a:p>
        </p:txBody>
      </p:sp>
      <p:sp>
        <p:nvSpPr>
          <p:cNvPr id="31" name="TextBox 30"/>
          <p:cNvSpPr txBox="1"/>
          <p:nvPr/>
        </p:nvSpPr>
        <p:spPr>
          <a:xfrm>
            <a:off x="6952748" y="3920836"/>
            <a:ext cx="1602029" cy="346249"/>
          </a:xfrm>
          <a:prstGeom prst="rect">
            <a:avLst/>
          </a:prstGeom>
          <a:noFill/>
        </p:spPr>
        <p:txBody>
          <a:bodyPr wrap="square" rtlCol="0">
            <a:spAutoFit/>
          </a:bodyPr>
          <a:lstStyle/>
          <a:p>
            <a:r>
              <a:rPr lang="id-ID" sz="825" dirty="0">
                <a:solidFill>
                  <a:schemeClr val="bg1">
                    <a:lumMod val="65000"/>
                  </a:schemeClr>
                </a:solidFill>
              </a:rPr>
              <a:t>Lorem ipsum dolor sit amet, consectetuer adipiscing elit.</a:t>
            </a:r>
          </a:p>
        </p:txBody>
      </p:sp>
      <p:sp>
        <p:nvSpPr>
          <p:cNvPr id="32" name="TextBox 31"/>
          <p:cNvSpPr txBox="1"/>
          <p:nvPr/>
        </p:nvSpPr>
        <p:spPr>
          <a:xfrm>
            <a:off x="6961210" y="4319221"/>
            <a:ext cx="760144" cy="230832"/>
          </a:xfrm>
          <a:prstGeom prst="rect">
            <a:avLst/>
          </a:prstGeom>
          <a:noFill/>
        </p:spPr>
        <p:txBody>
          <a:bodyPr wrap="none" rtlCol="0">
            <a:spAutoFit/>
          </a:bodyPr>
          <a:lstStyle/>
          <a:p>
            <a:r>
              <a:rPr lang="id-ID" sz="900" dirty="0">
                <a:solidFill>
                  <a:schemeClr val="tx1">
                    <a:lumMod val="85000"/>
                    <a:lumOff val="15000"/>
                  </a:schemeClr>
                </a:solidFill>
                <a:latin typeface="Montserrat" panose="00000500000000000000" pitchFamily="50" charset="0"/>
              </a:rPr>
              <a:t>SECURITY</a:t>
            </a:r>
            <a:endParaRPr lang="en-US" sz="900" dirty="0">
              <a:solidFill>
                <a:schemeClr val="tx1">
                  <a:lumMod val="85000"/>
                  <a:lumOff val="15000"/>
                </a:schemeClr>
              </a:solidFill>
              <a:latin typeface="Montserrat" panose="00000500000000000000" pitchFamily="50" charset="0"/>
            </a:endParaRPr>
          </a:p>
        </p:txBody>
      </p:sp>
      <p:sp>
        <p:nvSpPr>
          <p:cNvPr id="33" name="TextBox 32"/>
          <p:cNvSpPr txBox="1"/>
          <p:nvPr/>
        </p:nvSpPr>
        <p:spPr>
          <a:xfrm>
            <a:off x="6967227" y="4493337"/>
            <a:ext cx="1602029" cy="346249"/>
          </a:xfrm>
          <a:prstGeom prst="rect">
            <a:avLst/>
          </a:prstGeom>
          <a:noFill/>
        </p:spPr>
        <p:txBody>
          <a:bodyPr wrap="square" rtlCol="0">
            <a:spAutoFit/>
          </a:bodyPr>
          <a:lstStyle/>
          <a:p>
            <a:r>
              <a:rPr lang="id-ID" sz="825" dirty="0">
                <a:solidFill>
                  <a:schemeClr val="bg1">
                    <a:lumMod val="65000"/>
                  </a:schemeClr>
                </a:solidFill>
              </a:rPr>
              <a:t>Lorem ipsum dolor sit amet, consectetuer adipiscing elit.</a:t>
            </a:r>
          </a:p>
        </p:txBody>
      </p:sp>
      <p:cxnSp>
        <p:nvCxnSpPr>
          <p:cNvPr id="34" name="Straight Connector 33"/>
          <p:cNvCxnSpPr/>
          <p:nvPr/>
        </p:nvCxnSpPr>
        <p:spPr>
          <a:xfrm>
            <a:off x="6008915" y="2551795"/>
            <a:ext cx="0" cy="226422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73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Oval 3"/>
          <p:cNvSpPr/>
          <p:nvPr/>
        </p:nvSpPr>
        <p:spPr>
          <a:xfrm>
            <a:off x="3820886" y="2866503"/>
            <a:ext cx="1589136" cy="1589136"/>
          </a:xfrm>
          <a:prstGeom prst="ellipse">
            <a:avLst/>
          </a:prstGeom>
          <a:solidFill>
            <a:schemeClr val="tx1">
              <a:lumMod val="75000"/>
              <a:lumOff val="2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5" name="Oval 4"/>
          <p:cNvSpPr/>
          <p:nvPr/>
        </p:nvSpPr>
        <p:spPr>
          <a:xfrm>
            <a:off x="4838522" y="3813471"/>
            <a:ext cx="1143000" cy="1143000"/>
          </a:xfrm>
          <a:prstGeom prst="ellipse">
            <a:avLst/>
          </a:prstGeom>
          <a:solidFill>
            <a:schemeClr val="accent3">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6" name="Oval 5"/>
          <p:cNvSpPr/>
          <p:nvPr/>
        </p:nvSpPr>
        <p:spPr>
          <a:xfrm>
            <a:off x="4882154" y="2714103"/>
            <a:ext cx="615132" cy="615132"/>
          </a:xfrm>
          <a:prstGeom prst="ellipse">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7" name="Oval 6"/>
          <p:cNvSpPr/>
          <p:nvPr/>
        </p:nvSpPr>
        <p:spPr>
          <a:xfrm>
            <a:off x="2830286" y="2356146"/>
            <a:ext cx="1556568" cy="1556568"/>
          </a:xfrm>
          <a:prstGeom prst="ellipse">
            <a:avLst/>
          </a:pr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8" name="Oval 7"/>
          <p:cNvSpPr/>
          <p:nvPr/>
        </p:nvSpPr>
        <p:spPr>
          <a:xfrm>
            <a:off x="3804602" y="4009503"/>
            <a:ext cx="778284" cy="778284"/>
          </a:xfrm>
          <a:prstGeom prst="ellipse">
            <a:avLst/>
          </a:prstGeom>
          <a:solidFill>
            <a:schemeClr val="accent5">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425"/>
          </a:p>
        </p:txBody>
      </p:sp>
      <p:sp>
        <p:nvSpPr>
          <p:cNvPr id="9" name="Text Placeholder 11"/>
          <p:cNvSpPr txBox="1">
            <a:spLocks/>
          </p:cNvSpPr>
          <p:nvPr/>
        </p:nvSpPr>
        <p:spPr>
          <a:xfrm>
            <a:off x="2830286" y="2765208"/>
            <a:ext cx="1556568" cy="710896"/>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3225" dirty="0">
                <a:solidFill>
                  <a:schemeClr val="bg1"/>
                </a:solidFill>
                <a:latin typeface="Montserrat" panose="00000500000000000000" pitchFamily="50" charset="0"/>
              </a:rPr>
              <a:t>52%</a:t>
            </a:r>
          </a:p>
        </p:txBody>
      </p:sp>
      <p:sp>
        <p:nvSpPr>
          <p:cNvPr id="10" name="Text Placeholder 11"/>
          <p:cNvSpPr txBox="1">
            <a:spLocks/>
          </p:cNvSpPr>
          <p:nvPr/>
        </p:nvSpPr>
        <p:spPr>
          <a:xfrm>
            <a:off x="4838522" y="4009503"/>
            <a:ext cx="1143000" cy="710896"/>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2025" dirty="0">
                <a:solidFill>
                  <a:schemeClr val="bg1"/>
                </a:solidFill>
                <a:latin typeface="Montserrat" panose="00000500000000000000" pitchFamily="50" charset="0"/>
              </a:rPr>
              <a:t>25%</a:t>
            </a:r>
          </a:p>
        </p:txBody>
      </p:sp>
      <p:sp>
        <p:nvSpPr>
          <p:cNvPr id="11" name="Text Placeholder 11"/>
          <p:cNvSpPr txBox="1">
            <a:spLocks/>
          </p:cNvSpPr>
          <p:nvPr/>
        </p:nvSpPr>
        <p:spPr>
          <a:xfrm>
            <a:off x="4838522" y="2847454"/>
            <a:ext cx="734964" cy="355448"/>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200" dirty="0">
                <a:solidFill>
                  <a:schemeClr val="bg1"/>
                </a:solidFill>
                <a:latin typeface="Montserrat" panose="00000500000000000000" pitchFamily="50" charset="0"/>
              </a:rPr>
              <a:t>10%</a:t>
            </a:r>
          </a:p>
        </p:txBody>
      </p:sp>
      <p:sp>
        <p:nvSpPr>
          <p:cNvPr id="12" name="Text Placeholder 11"/>
          <p:cNvSpPr txBox="1">
            <a:spLocks/>
          </p:cNvSpPr>
          <p:nvPr/>
        </p:nvSpPr>
        <p:spPr>
          <a:xfrm>
            <a:off x="3771722" y="4206505"/>
            <a:ext cx="843732" cy="355448"/>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800" dirty="0">
                <a:solidFill>
                  <a:schemeClr val="bg1"/>
                </a:solidFill>
                <a:latin typeface="Montserrat" panose="00000500000000000000" pitchFamily="50" charset="0"/>
              </a:rPr>
              <a:t>13%</a:t>
            </a:r>
          </a:p>
        </p:txBody>
      </p:sp>
      <p:sp>
        <p:nvSpPr>
          <p:cNvPr id="13" name="Freeform 65"/>
          <p:cNvSpPr>
            <a:spLocks/>
          </p:cNvSpPr>
          <p:nvPr/>
        </p:nvSpPr>
        <p:spPr bwMode="auto">
          <a:xfrm>
            <a:off x="4402090" y="3402499"/>
            <a:ext cx="513993" cy="454604"/>
          </a:xfrm>
          <a:custGeom>
            <a:avLst/>
            <a:gdLst>
              <a:gd name="T0" fmla="*/ 353 w 1427"/>
              <a:gd name="T1" fmla="*/ 770 h 1264"/>
              <a:gd name="T2" fmla="*/ 582 w 1427"/>
              <a:gd name="T3" fmla="*/ 912 h 1264"/>
              <a:gd name="T4" fmla="*/ 614 w 1427"/>
              <a:gd name="T5" fmla="*/ 902 h 1264"/>
              <a:gd name="T6" fmla="*/ 632 w 1427"/>
              <a:gd name="T7" fmla="*/ 874 h 1264"/>
              <a:gd name="T8" fmla="*/ 948 w 1427"/>
              <a:gd name="T9" fmla="*/ 613 h 1264"/>
              <a:gd name="T10" fmla="*/ 971 w 1427"/>
              <a:gd name="T11" fmla="*/ 615 h 1264"/>
              <a:gd name="T12" fmla="*/ 991 w 1427"/>
              <a:gd name="T13" fmla="*/ 606 h 1264"/>
              <a:gd name="T14" fmla="*/ 1193 w 1427"/>
              <a:gd name="T15" fmla="*/ 453 h 1264"/>
              <a:gd name="T16" fmla="*/ 1203 w 1427"/>
              <a:gd name="T17" fmla="*/ 479 h 1264"/>
              <a:gd name="T18" fmla="*/ 1223 w 1427"/>
              <a:gd name="T19" fmla="*/ 494 h 1264"/>
              <a:gd name="T20" fmla="*/ 1242 w 1427"/>
              <a:gd name="T21" fmla="*/ 497 h 1264"/>
              <a:gd name="T22" fmla="*/ 1263 w 1427"/>
              <a:gd name="T23" fmla="*/ 491 h 1264"/>
              <a:gd name="T24" fmla="*/ 1281 w 1427"/>
              <a:gd name="T25" fmla="*/ 472 h 1264"/>
              <a:gd name="T26" fmla="*/ 1287 w 1427"/>
              <a:gd name="T27" fmla="*/ 445 h 1264"/>
              <a:gd name="T28" fmla="*/ 1265 w 1427"/>
              <a:gd name="T29" fmla="*/ 246 h 1264"/>
              <a:gd name="T30" fmla="*/ 1246 w 1427"/>
              <a:gd name="T31" fmla="*/ 226 h 1264"/>
              <a:gd name="T32" fmla="*/ 1218 w 1427"/>
              <a:gd name="T33" fmla="*/ 221 h 1264"/>
              <a:gd name="T34" fmla="*/ 1019 w 1427"/>
              <a:gd name="T35" fmla="*/ 243 h 1264"/>
              <a:gd name="T36" fmla="*/ 1001 w 1427"/>
              <a:gd name="T37" fmla="*/ 263 h 1264"/>
              <a:gd name="T38" fmla="*/ 995 w 1427"/>
              <a:gd name="T39" fmla="*/ 289 h 1264"/>
              <a:gd name="T40" fmla="*/ 1005 w 1427"/>
              <a:gd name="T41" fmla="*/ 316 h 1264"/>
              <a:gd name="T42" fmla="*/ 1028 w 1427"/>
              <a:gd name="T43" fmla="*/ 331 h 1264"/>
              <a:gd name="T44" fmla="*/ 1116 w 1427"/>
              <a:gd name="T45" fmla="*/ 326 h 1264"/>
              <a:gd name="T46" fmla="*/ 691 w 1427"/>
              <a:gd name="T47" fmla="*/ 378 h 1264"/>
              <a:gd name="T48" fmla="*/ 659 w 1427"/>
              <a:gd name="T49" fmla="*/ 380 h 1264"/>
              <a:gd name="T50" fmla="*/ 636 w 1427"/>
              <a:gd name="T51" fmla="*/ 404 h 1264"/>
              <a:gd name="T52" fmla="*/ 360 w 1427"/>
              <a:gd name="T53" fmla="*/ 661 h 1264"/>
              <a:gd name="T54" fmla="*/ 332 w 1427"/>
              <a:gd name="T55" fmla="*/ 652 h 1264"/>
              <a:gd name="T56" fmla="*/ 304 w 1427"/>
              <a:gd name="T57" fmla="*/ 664 h 1264"/>
              <a:gd name="T58" fmla="*/ 94 w 1427"/>
              <a:gd name="T59" fmla="*/ 1075 h 1264"/>
              <a:gd name="T60" fmla="*/ 91 w 1427"/>
              <a:gd name="T61" fmla="*/ 28 h 1264"/>
              <a:gd name="T62" fmla="*/ 74 w 1427"/>
              <a:gd name="T63" fmla="*/ 7 h 1264"/>
              <a:gd name="T64" fmla="*/ 47 w 1427"/>
              <a:gd name="T65" fmla="*/ 0 h 1264"/>
              <a:gd name="T66" fmla="*/ 21 w 1427"/>
              <a:gd name="T67" fmla="*/ 7 h 1264"/>
              <a:gd name="T68" fmla="*/ 2 w 1427"/>
              <a:gd name="T69" fmla="*/ 28 h 1264"/>
              <a:gd name="T70" fmla="*/ 0 w 1427"/>
              <a:gd name="T71" fmla="*/ 1218 h 1264"/>
              <a:gd name="T72" fmla="*/ 7 w 1427"/>
              <a:gd name="T73" fmla="*/ 1244 h 1264"/>
              <a:gd name="T74" fmla="*/ 28 w 1427"/>
              <a:gd name="T75" fmla="*/ 1261 h 1264"/>
              <a:gd name="T76" fmla="*/ 1380 w 1427"/>
              <a:gd name="T77" fmla="*/ 1264 h 1264"/>
              <a:gd name="T78" fmla="*/ 1406 w 1427"/>
              <a:gd name="T79" fmla="*/ 1257 h 1264"/>
              <a:gd name="T80" fmla="*/ 1423 w 1427"/>
              <a:gd name="T81" fmla="*/ 1236 h 1264"/>
              <a:gd name="T82" fmla="*/ 1426 w 1427"/>
              <a:gd name="T83" fmla="*/ 1208 h 1264"/>
              <a:gd name="T84" fmla="*/ 1413 w 1427"/>
              <a:gd name="T85" fmla="*/ 1184 h 1264"/>
              <a:gd name="T86" fmla="*/ 1389 w 1427"/>
              <a:gd name="T87" fmla="*/ 1170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27" h="1264">
                <a:moveTo>
                  <a:pt x="1380" y="1170"/>
                </a:moveTo>
                <a:lnTo>
                  <a:pt x="154" y="1170"/>
                </a:lnTo>
                <a:lnTo>
                  <a:pt x="353" y="770"/>
                </a:lnTo>
                <a:lnTo>
                  <a:pt x="561" y="905"/>
                </a:lnTo>
                <a:lnTo>
                  <a:pt x="570" y="909"/>
                </a:lnTo>
                <a:lnTo>
                  <a:pt x="582" y="912"/>
                </a:lnTo>
                <a:lnTo>
                  <a:pt x="593" y="912"/>
                </a:lnTo>
                <a:lnTo>
                  <a:pt x="604" y="908"/>
                </a:lnTo>
                <a:lnTo>
                  <a:pt x="614" y="902"/>
                </a:lnTo>
                <a:lnTo>
                  <a:pt x="622" y="895"/>
                </a:lnTo>
                <a:lnTo>
                  <a:pt x="629" y="885"/>
                </a:lnTo>
                <a:lnTo>
                  <a:pt x="632" y="874"/>
                </a:lnTo>
                <a:lnTo>
                  <a:pt x="713" y="494"/>
                </a:lnTo>
                <a:lnTo>
                  <a:pt x="941" y="610"/>
                </a:lnTo>
                <a:lnTo>
                  <a:pt x="948" y="613"/>
                </a:lnTo>
                <a:lnTo>
                  <a:pt x="956" y="616"/>
                </a:lnTo>
                <a:lnTo>
                  <a:pt x="963" y="616"/>
                </a:lnTo>
                <a:lnTo>
                  <a:pt x="971" y="615"/>
                </a:lnTo>
                <a:lnTo>
                  <a:pt x="979" y="613"/>
                </a:lnTo>
                <a:lnTo>
                  <a:pt x="986" y="610"/>
                </a:lnTo>
                <a:lnTo>
                  <a:pt x="991" y="606"/>
                </a:lnTo>
                <a:lnTo>
                  <a:pt x="998" y="601"/>
                </a:lnTo>
                <a:lnTo>
                  <a:pt x="1186" y="390"/>
                </a:lnTo>
                <a:lnTo>
                  <a:pt x="1193" y="453"/>
                </a:lnTo>
                <a:lnTo>
                  <a:pt x="1194" y="463"/>
                </a:lnTo>
                <a:lnTo>
                  <a:pt x="1197" y="472"/>
                </a:lnTo>
                <a:lnTo>
                  <a:pt x="1203" y="479"/>
                </a:lnTo>
                <a:lnTo>
                  <a:pt x="1209" y="484"/>
                </a:lnTo>
                <a:lnTo>
                  <a:pt x="1216" y="490"/>
                </a:lnTo>
                <a:lnTo>
                  <a:pt x="1223" y="494"/>
                </a:lnTo>
                <a:lnTo>
                  <a:pt x="1231" y="497"/>
                </a:lnTo>
                <a:lnTo>
                  <a:pt x="1239" y="497"/>
                </a:lnTo>
                <a:lnTo>
                  <a:pt x="1242" y="497"/>
                </a:lnTo>
                <a:lnTo>
                  <a:pt x="1245" y="497"/>
                </a:lnTo>
                <a:lnTo>
                  <a:pt x="1253" y="495"/>
                </a:lnTo>
                <a:lnTo>
                  <a:pt x="1263" y="491"/>
                </a:lnTo>
                <a:lnTo>
                  <a:pt x="1270" y="486"/>
                </a:lnTo>
                <a:lnTo>
                  <a:pt x="1277" y="480"/>
                </a:lnTo>
                <a:lnTo>
                  <a:pt x="1281" y="472"/>
                </a:lnTo>
                <a:lnTo>
                  <a:pt x="1286" y="463"/>
                </a:lnTo>
                <a:lnTo>
                  <a:pt x="1287" y="455"/>
                </a:lnTo>
                <a:lnTo>
                  <a:pt x="1287" y="445"/>
                </a:lnTo>
                <a:lnTo>
                  <a:pt x="1270" y="264"/>
                </a:lnTo>
                <a:lnTo>
                  <a:pt x="1269" y="254"/>
                </a:lnTo>
                <a:lnTo>
                  <a:pt x="1265" y="246"/>
                </a:lnTo>
                <a:lnTo>
                  <a:pt x="1260" y="239"/>
                </a:lnTo>
                <a:lnTo>
                  <a:pt x="1253" y="232"/>
                </a:lnTo>
                <a:lnTo>
                  <a:pt x="1246" y="226"/>
                </a:lnTo>
                <a:lnTo>
                  <a:pt x="1238" y="223"/>
                </a:lnTo>
                <a:lnTo>
                  <a:pt x="1228" y="221"/>
                </a:lnTo>
                <a:lnTo>
                  <a:pt x="1218" y="221"/>
                </a:lnTo>
                <a:lnTo>
                  <a:pt x="1037" y="237"/>
                </a:lnTo>
                <a:lnTo>
                  <a:pt x="1029" y="240"/>
                </a:lnTo>
                <a:lnTo>
                  <a:pt x="1019" y="243"/>
                </a:lnTo>
                <a:lnTo>
                  <a:pt x="1012" y="249"/>
                </a:lnTo>
                <a:lnTo>
                  <a:pt x="1005" y="256"/>
                </a:lnTo>
                <a:lnTo>
                  <a:pt x="1001" y="263"/>
                </a:lnTo>
                <a:lnTo>
                  <a:pt x="997" y="271"/>
                </a:lnTo>
                <a:lnTo>
                  <a:pt x="995" y="279"/>
                </a:lnTo>
                <a:lnTo>
                  <a:pt x="995" y="289"/>
                </a:lnTo>
                <a:lnTo>
                  <a:pt x="997" y="299"/>
                </a:lnTo>
                <a:lnTo>
                  <a:pt x="1001" y="307"/>
                </a:lnTo>
                <a:lnTo>
                  <a:pt x="1005" y="316"/>
                </a:lnTo>
                <a:lnTo>
                  <a:pt x="1012" y="321"/>
                </a:lnTo>
                <a:lnTo>
                  <a:pt x="1019" y="327"/>
                </a:lnTo>
                <a:lnTo>
                  <a:pt x="1028" y="331"/>
                </a:lnTo>
                <a:lnTo>
                  <a:pt x="1037" y="333"/>
                </a:lnTo>
                <a:lnTo>
                  <a:pt x="1047" y="333"/>
                </a:lnTo>
                <a:lnTo>
                  <a:pt x="1116" y="326"/>
                </a:lnTo>
                <a:lnTo>
                  <a:pt x="952" y="509"/>
                </a:lnTo>
                <a:lnTo>
                  <a:pt x="701" y="382"/>
                </a:lnTo>
                <a:lnTo>
                  <a:pt x="691" y="378"/>
                </a:lnTo>
                <a:lnTo>
                  <a:pt x="680" y="376"/>
                </a:lnTo>
                <a:lnTo>
                  <a:pt x="670" y="378"/>
                </a:lnTo>
                <a:lnTo>
                  <a:pt x="659" y="380"/>
                </a:lnTo>
                <a:lnTo>
                  <a:pt x="650" y="387"/>
                </a:lnTo>
                <a:lnTo>
                  <a:pt x="642" y="394"/>
                </a:lnTo>
                <a:lnTo>
                  <a:pt x="636" y="404"/>
                </a:lnTo>
                <a:lnTo>
                  <a:pt x="633" y="414"/>
                </a:lnTo>
                <a:lnTo>
                  <a:pt x="554" y="787"/>
                </a:lnTo>
                <a:lnTo>
                  <a:pt x="360" y="661"/>
                </a:lnTo>
                <a:lnTo>
                  <a:pt x="352" y="657"/>
                </a:lnTo>
                <a:lnTo>
                  <a:pt x="342" y="654"/>
                </a:lnTo>
                <a:lnTo>
                  <a:pt x="332" y="652"/>
                </a:lnTo>
                <a:lnTo>
                  <a:pt x="322" y="655"/>
                </a:lnTo>
                <a:lnTo>
                  <a:pt x="312" y="658"/>
                </a:lnTo>
                <a:lnTo>
                  <a:pt x="304" y="664"/>
                </a:lnTo>
                <a:lnTo>
                  <a:pt x="297" y="671"/>
                </a:lnTo>
                <a:lnTo>
                  <a:pt x="291" y="679"/>
                </a:lnTo>
                <a:lnTo>
                  <a:pt x="94" y="1075"/>
                </a:lnTo>
                <a:lnTo>
                  <a:pt x="94" y="48"/>
                </a:lnTo>
                <a:lnTo>
                  <a:pt x="94" y="38"/>
                </a:lnTo>
                <a:lnTo>
                  <a:pt x="91" y="28"/>
                </a:lnTo>
                <a:lnTo>
                  <a:pt x="87" y="21"/>
                </a:lnTo>
                <a:lnTo>
                  <a:pt x="81" y="14"/>
                </a:lnTo>
                <a:lnTo>
                  <a:pt x="74" y="7"/>
                </a:lnTo>
                <a:lnTo>
                  <a:pt x="65" y="3"/>
                </a:lnTo>
                <a:lnTo>
                  <a:pt x="56" y="0"/>
                </a:lnTo>
                <a:lnTo>
                  <a:pt x="47" y="0"/>
                </a:lnTo>
                <a:lnTo>
                  <a:pt x="37" y="0"/>
                </a:lnTo>
                <a:lnTo>
                  <a:pt x="28" y="3"/>
                </a:lnTo>
                <a:lnTo>
                  <a:pt x="21" y="7"/>
                </a:lnTo>
                <a:lnTo>
                  <a:pt x="14" y="14"/>
                </a:lnTo>
                <a:lnTo>
                  <a:pt x="7" y="21"/>
                </a:lnTo>
                <a:lnTo>
                  <a:pt x="2" y="28"/>
                </a:lnTo>
                <a:lnTo>
                  <a:pt x="0" y="38"/>
                </a:lnTo>
                <a:lnTo>
                  <a:pt x="0" y="48"/>
                </a:lnTo>
                <a:lnTo>
                  <a:pt x="0" y="1218"/>
                </a:lnTo>
                <a:lnTo>
                  <a:pt x="0" y="1226"/>
                </a:lnTo>
                <a:lnTo>
                  <a:pt x="2" y="1236"/>
                </a:lnTo>
                <a:lnTo>
                  <a:pt x="7" y="1244"/>
                </a:lnTo>
                <a:lnTo>
                  <a:pt x="14" y="1251"/>
                </a:lnTo>
                <a:lnTo>
                  <a:pt x="21" y="1257"/>
                </a:lnTo>
                <a:lnTo>
                  <a:pt x="28" y="1261"/>
                </a:lnTo>
                <a:lnTo>
                  <a:pt x="37" y="1264"/>
                </a:lnTo>
                <a:lnTo>
                  <a:pt x="47" y="1264"/>
                </a:lnTo>
                <a:lnTo>
                  <a:pt x="1380" y="1264"/>
                </a:lnTo>
                <a:lnTo>
                  <a:pt x="1389" y="1264"/>
                </a:lnTo>
                <a:lnTo>
                  <a:pt x="1398" y="1261"/>
                </a:lnTo>
                <a:lnTo>
                  <a:pt x="1406" y="1257"/>
                </a:lnTo>
                <a:lnTo>
                  <a:pt x="1413" y="1251"/>
                </a:lnTo>
                <a:lnTo>
                  <a:pt x="1419" y="1244"/>
                </a:lnTo>
                <a:lnTo>
                  <a:pt x="1423" y="1236"/>
                </a:lnTo>
                <a:lnTo>
                  <a:pt x="1426" y="1226"/>
                </a:lnTo>
                <a:lnTo>
                  <a:pt x="1427" y="1218"/>
                </a:lnTo>
                <a:lnTo>
                  <a:pt x="1426" y="1208"/>
                </a:lnTo>
                <a:lnTo>
                  <a:pt x="1423" y="1198"/>
                </a:lnTo>
                <a:lnTo>
                  <a:pt x="1419" y="1191"/>
                </a:lnTo>
                <a:lnTo>
                  <a:pt x="1413" y="1184"/>
                </a:lnTo>
                <a:lnTo>
                  <a:pt x="1406" y="1177"/>
                </a:lnTo>
                <a:lnTo>
                  <a:pt x="1398" y="1173"/>
                </a:lnTo>
                <a:lnTo>
                  <a:pt x="1389" y="1170"/>
                </a:lnTo>
                <a:lnTo>
                  <a:pt x="1380" y="1170"/>
                </a:lnTo>
                <a:close/>
              </a:path>
            </a:pathLst>
          </a:custGeom>
          <a:solidFill>
            <a:schemeClr val="bg1"/>
          </a:solidFill>
          <a:ln>
            <a:noFill/>
          </a:ln>
          <a:extLst/>
        </p:spPr>
        <p:txBody>
          <a:bodyPr vert="horz" wrap="square" lIns="91438" tIns="45719" rIns="91438" bIns="45719" numCol="1" anchor="t" anchorCtr="0" compatLnSpc="1">
            <a:prstTxWarp prst="textNoShape">
              <a:avLst/>
            </a:prstTxWarp>
          </a:bodyPr>
          <a:lstStyle/>
          <a:p>
            <a:endParaRPr lang="en-US" sz="1350"/>
          </a:p>
        </p:txBody>
      </p:sp>
      <p:sp>
        <p:nvSpPr>
          <p:cNvPr id="14" name="Text Placeholder 10"/>
          <p:cNvSpPr txBox="1">
            <a:spLocks/>
          </p:cNvSpPr>
          <p:nvPr/>
        </p:nvSpPr>
        <p:spPr>
          <a:xfrm>
            <a:off x="1687288" y="4810945"/>
            <a:ext cx="2362200"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t>Lorem ipsum dolor sit amet, consectetur adipiscing elit. Aliquam nec sem ultricies</a:t>
            </a:r>
            <a:r>
              <a:rPr lang="en-US" sz="788" dirty="0"/>
              <a:t>.</a:t>
            </a:r>
          </a:p>
        </p:txBody>
      </p:sp>
      <p:sp>
        <p:nvSpPr>
          <p:cNvPr id="15" name="Text Placeholder 11"/>
          <p:cNvSpPr txBox="1">
            <a:spLocks/>
          </p:cNvSpPr>
          <p:nvPr/>
        </p:nvSpPr>
        <p:spPr>
          <a:xfrm>
            <a:off x="1687287" y="4605071"/>
            <a:ext cx="2362201"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a:solidFill>
                  <a:schemeClr val="accent5"/>
                </a:solidFill>
                <a:latin typeface="Montserrat" panose="00000500000000000000" pitchFamily="50" charset="0"/>
              </a:rPr>
              <a:t>DESCRIPTION TEXT</a:t>
            </a:r>
            <a:endParaRPr lang="en-US" sz="1125" b="1" dirty="0">
              <a:solidFill>
                <a:schemeClr val="accent5"/>
              </a:solidFill>
              <a:latin typeface="Montserrat" panose="00000500000000000000" pitchFamily="50" charset="0"/>
            </a:endParaRPr>
          </a:p>
        </p:txBody>
      </p:sp>
      <p:sp>
        <p:nvSpPr>
          <p:cNvPr id="16" name="Text Placeholder 10"/>
          <p:cNvSpPr txBox="1">
            <a:spLocks/>
          </p:cNvSpPr>
          <p:nvPr/>
        </p:nvSpPr>
        <p:spPr>
          <a:xfrm>
            <a:off x="620488" y="2843778"/>
            <a:ext cx="2133598"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t>Lorem ipsum dolor sit amet, consectetur adipiscing elit. Aliquam nec sem ultricies</a:t>
            </a:r>
            <a:r>
              <a:rPr lang="en-US" sz="788" dirty="0"/>
              <a:t>.</a:t>
            </a:r>
          </a:p>
        </p:txBody>
      </p:sp>
      <p:sp>
        <p:nvSpPr>
          <p:cNvPr id="17" name="Text Placeholder 11"/>
          <p:cNvSpPr txBox="1">
            <a:spLocks/>
          </p:cNvSpPr>
          <p:nvPr/>
        </p:nvSpPr>
        <p:spPr>
          <a:xfrm>
            <a:off x="620487" y="2637903"/>
            <a:ext cx="2133599"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dirty="0">
                <a:latin typeface="Montserrat" panose="00000500000000000000" pitchFamily="50" charset="0"/>
              </a:rPr>
              <a:t>DESCRIPTION TEXT</a:t>
            </a:r>
          </a:p>
        </p:txBody>
      </p:sp>
      <p:sp>
        <p:nvSpPr>
          <p:cNvPr id="18" name="Text Placeholder 10"/>
          <p:cNvSpPr txBox="1">
            <a:spLocks/>
          </p:cNvSpPr>
          <p:nvPr/>
        </p:nvSpPr>
        <p:spPr>
          <a:xfrm>
            <a:off x="5725888" y="2996178"/>
            <a:ext cx="2362198"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t>Lorem ipsum dolor sit amet, consectetur adipiscing elit. Aliquam nec sem ultricies</a:t>
            </a:r>
            <a:r>
              <a:rPr lang="en-US" sz="788" dirty="0"/>
              <a:t>.</a:t>
            </a:r>
          </a:p>
        </p:txBody>
      </p:sp>
      <p:sp>
        <p:nvSpPr>
          <p:cNvPr id="19" name="Text Placeholder 11"/>
          <p:cNvSpPr txBox="1">
            <a:spLocks/>
          </p:cNvSpPr>
          <p:nvPr/>
        </p:nvSpPr>
        <p:spPr>
          <a:xfrm>
            <a:off x="5725887" y="2790303"/>
            <a:ext cx="2362199"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a:solidFill>
                  <a:schemeClr val="accent2"/>
                </a:solidFill>
                <a:latin typeface="Montserrat" panose="00000500000000000000" pitchFamily="50" charset="0"/>
              </a:rPr>
              <a:t>DESCRIPTION TEXT</a:t>
            </a:r>
            <a:endParaRPr lang="en-US" sz="1125" b="1" dirty="0">
              <a:solidFill>
                <a:schemeClr val="accent2"/>
              </a:solidFill>
              <a:latin typeface="Montserrat" panose="00000500000000000000" pitchFamily="50" charset="0"/>
            </a:endParaRPr>
          </a:p>
        </p:txBody>
      </p:sp>
      <p:sp>
        <p:nvSpPr>
          <p:cNvPr id="20" name="Text Placeholder 10"/>
          <p:cNvSpPr txBox="1">
            <a:spLocks/>
          </p:cNvSpPr>
          <p:nvPr/>
        </p:nvSpPr>
        <p:spPr>
          <a:xfrm>
            <a:off x="6106888" y="4506145"/>
            <a:ext cx="2362198" cy="722558"/>
          </a:xfrm>
          <a:prstGeom prst="rect">
            <a:avLst/>
          </a:prstGeom>
        </p:spPr>
        <p:txBody>
          <a:bodyPr lIns="91438" tIns="45719" rIns="91438" bIns="45719" anchor="t"/>
          <a:lstStyle>
            <a:lvl1pPr marL="0" indent="0" algn="just" defTabSz="914400" rtl="0" eaLnBrk="1" latinLnBrk="0" hangingPunct="1">
              <a:lnSpc>
                <a:spcPct val="150000"/>
              </a:lnSpc>
              <a:spcBef>
                <a:spcPct val="20000"/>
              </a:spcBef>
              <a:buFont typeface="Arial" pitchFamily="34" charset="0"/>
              <a:buNone/>
              <a:defRPr sz="1050" b="0" kern="1200">
                <a:solidFill>
                  <a:schemeClr val="tx1">
                    <a:lumMod val="65000"/>
                    <a:lumOff val="35000"/>
                  </a:schemeClr>
                </a:solidFill>
                <a:latin typeface="Calibri Ligh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0000"/>
              </a:lnSpc>
            </a:pPr>
            <a:r>
              <a:rPr lang="id-ID" sz="788" dirty="0"/>
              <a:t>Lorem ipsum dolor sit amet, consectetur adipiscing elit. Aliquam nec sem ultricies</a:t>
            </a:r>
            <a:r>
              <a:rPr lang="en-US" sz="788" dirty="0"/>
              <a:t>.</a:t>
            </a:r>
          </a:p>
        </p:txBody>
      </p:sp>
      <p:sp>
        <p:nvSpPr>
          <p:cNvPr id="21" name="Text Placeholder 11"/>
          <p:cNvSpPr txBox="1">
            <a:spLocks/>
          </p:cNvSpPr>
          <p:nvPr/>
        </p:nvSpPr>
        <p:spPr>
          <a:xfrm>
            <a:off x="6106887" y="4300271"/>
            <a:ext cx="2362199" cy="245820"/>
          </a:xfrm>
          <a:prstGeom prst="rect">
            <a:avLst/>
          </a:prstGeom>
        </p:spPr>
        <p:txBody>
          <a:bodyPr lIns="91438" tIns="45719" rIns="91438" bIns="45719" anchor="ctr"/>
          <a:lstStyle>
            <a:lvl1pPr marL="0" indent="0" algn="l" defTabSz="914400" rtl="0" eaLnBrk="1" latinLnBrk="0" hangingPunct="1">
              <a:lnSpc>
                <a:spcPct val="120000"/>
              </a:lnSpc>
              <a:spcBef>
                <a:spcPct val="20000"/>
              </a:spcBef>
              <a:buFont typeface="Arial" pitchFamily="34" charset="0"/>
              <a:buNone/>
              <a:defRPr sz="1400" b="0" kern="1200">
                <a:solidFill>
                  <a:schemeClr val="accent4"/>
                </a:solidFill>
                <a:latin typeface="Sen"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5" b="1">
                <a:solidFill>
                  <a:schemeClr val="accent3"/>
                </a:solidFill>
                <a:latin typeface="Montserrat" panose="00000500000000000000" pitchFamily="50" charset="0"/>
              </a:rPr>
              <a:t>DESCRIPTION TEXT</a:t>
            </a:r>
            <a:endParaRPr lang="en-US" sz="1125" b="1" dirty="0">
              <a:solidFill>
                <a:schemeClr val="accent3"/>
              </a:solidFill>
              <a:latin typeface="Montserrat" panose="00000500000000000000" pitchFamily="50" charset="0"/>
            </a:endParaRPr>
          </a:p>
        </p:txBody>
      </p:sp>
    </p:spTree>
    <p:extLst>
      <p:ext uri="{BB962C8B-B14F-4D97-AF65-F5344CB8AC3E}">
        <p14:creationId xmlns:p14="http://schemas.microsoft.com/office/powerpoint/2010/main" val="1822956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GENDER 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sp>
        <p:nvSpPr>
          <p:cNvPr id="4" name="Oval 3"/>
          <p:cNvSpPr/>
          <p:nvPr/>
        </p:nvSpPr>
        <p:spPr>
          <a:xfrm>
            <a:off x="5410200" y="3962401"/>
            <a:ext cx="1143001" cy="114300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350"/>
          </a:p>
        </p:txBody>
      </p:sp>
      <p:sp>
        <p:nvSpPr>
          <p:cNvPr id="5" name="Oval 4"/>
          <p:cNvSpPr/>
          <p:nvPr/>
        </p:nvSpPr>
        <p:spPr>
          <a:xfrm>
            <a:off x="2668939" y="2438400"/>
            <a:ext cx="1143001" cy="114300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sz="1350"/>
          </a:p>
        </p:txBody>
      </p:sp>
      <p:sp>
        <p:nvSpPr>
          <p:cNvPr id="6" name="Freeform 6"/>
          <p:cNvSpPr>
            <a:spLocks noEditPoints="1"/>
          </p:cNvSpPr>
          <p:nvPr/>
        </p:nvSpPr>
        <p:spPr bwMode="auto">
          <a:xfrm>
            <a:off x="5752534" y="4238625"/>
            <a:ext cx="458330" cy="590550"/>
          </a:xfrm>
          <a:custGeom>
            <a:avLst/>
            <a:gdLst>
              <a:gd name="T0" fmla="*/ 1761 w 12753"/>
              <a:gd name="T1" fmla="*/ 8583 h 16432"/>
              <a:gd name="T2" fmla="*/ 2338 w 12753"/>
              <a:gd name="T3" fmla="*/ 9134 h 16432"/>
              <a:gd name="T4" fmla="*/ 4692 w 12753"/>
              <a:gd name="T5" fmla="*/ 9444 h 16432"/>
              <a:gd name="T6" fmla="*/ 5436 w 12753"/>
              <a:gd name="T7" fmla="*/ 9874 h 16432"/>
              <a:gd name="T8" fmla="*/ 6242 w 12753"/>
              <a:gd name="T9" fmla="*/ 10044 h 16432"/>
              <a:gd name="T10" fmla="*/ 7058 w 12753"/>
              <a:gd name="T11" fmla="*/ 9918 h 16432"/>
              <a:gd name="T12" fmla="*/ 7813 w 12753"/>
              <a:gd name="T13" fmla="*/ 9525 h 16432"/>
              <a:gd name="T14" fmla="*/ 10165 w 12753"/>
              <a:gd name="T15" fmla="*/ 9176 h 16432"/>
              <a:gd name="T16" fmla="*/ 10784 w 12753"/>
              <a:gd name="T17" fmla="*/ 8693 h 16432"/>
              <a:gd name="T18" fmla="*/ 11054 w 12753"/>
              <a:gd name="T19" fmla="*/ 7843 h 16432"/>
              <a:gd name="T20" fmla="*/ 11038 w 12753"/>
              <a:gd name="T21" fmla="*/ 4628 h 16432"/>
              <a:gd name="T22" fmla="*/ 9828 w 12753"/>
              <a:gd name="T23" fmla="*/ 1689 h 16432"/>
              <a:gd name="T24" fmla="*/ 7269 w 12753"/>
              <a:gd name="T25" fmla="*/ 105 h 16432"/>
              <a:gd name="T26" fmla="*/ 4251 w 12753"/>
              <a:gd name="T27" fmla="*/ 508 h 16432"/>
              <a:gd name="T28" fmla="*/ 2132 w 12753"/>
              <a:gd name="T29" fmla="*/ 2698 h 16432"/>
              <a:gd name="T30" fmla="*/ 1560 w 12753"/>
              <a:gd name="T31" fmla="*/ 5350 h 16432"/>
              <a:gd name="T32" fmla="*/ 6033 w 12753"/>
              <a:gd name="T33" fmla="*/ 9424 h 16432"/>
              <a:gd name="T34" fmla="*/ 5356 w 12753"/>
              <a:gd name="T35" fmla="*/ 9171 h 16432"/>
              <a:gd name="T36" fmla="*/ 4816 w 12753"/>
              <a:gd name="T37" fmla="*/ 8774 h 16432"/>
              <a:gd name="T38" fmla="*/ 4051 w 12753"/>
              <a:gd name="T39" fmla="*/ 7854 h 16432"/>
              <a:gd name="T40" fmla="*/ 3453 w 12753"/>
              <a:gd name="T41" fmla="*/ 6693 h 16432"/>
              <a:gd name="T42" fmla="*/ 2909 w 12753"/>
              <a:gd name="T43" fmla="*/ 5803 h 16432"/>
              <a:gd name="T44" fmla="*/ 2647 w 12753"/>
              <a:gd name="T45" fmla="*/ 5633 h 16432"/>
              <a:gd name="T46" fmla="*/ 2367 w 12753"/>
              <a:gd name="T47" fmla="*/ 5169 h 16432"/>
              <a:gd name="T48" fmla="*/ 2298 w 12753"/>
              <a:gd name="T49" fmla="*/ 4767 h 16432"/>
              <a:gd name="T50" fmla="*/ 2341 w 12753"/>
              <a:gd name="T51" fmla="*/ 4435 h 16432"/>
              <a:gd name="T52" fmla="*/ 2469 w 12753"/>
              <a:gd name="T53" fmla="*/ 4187 h 16432"/>
              <a:gd name="T54" fmla="*/ 2694 w 12753"/>
              <a:gd name="T55" fmla="*/ 4053 h 16432"/>
              <a:gd name="T56" fmla="*/ 3236 w 12753"/>
              <a:gd name="T57" fmla="*/ 4377 h 16432"/>
              <a:gd name="T58" fmla="*/ 4430 w 12753"/>
              <a:gd name="T59" fmla="*/ 4422 h 16432"/>
              <a:gd name="T60" fmla="*/ 5873 w 12753"/>
              <a:gd name="T61" fmla="*/ 3648 h 16432"/>
              <a:gd name="T62" fmla="*/ 6402 w 12753"/>
              <a:gd name="T63" fmla="*/ 3146 h 16432"/>
              <a:gd name="T64" fmla="*/ 7295 w 12753"/>
              <a:gd name="T65" fmla="*/ 2990 h 16432"/>
              <a:gd name="T66" fmla="*/ 7873 w 12753"/>
              <a:gd name="T67" fmla="*/ 3071 h 16432"/>
              <a:gd name="T68" fmla="*/ 8813 w 12753"/>
              <a:gd name="T69" fmla="*/ 3482 h 16432"/>
              <a:gd name="T70" fmla="*/ 9406 w 12753"/>
              <a:gd name="T71" fmla="*/ 3973 h 16432"/>
              <a:gd name="T72" fmla="*/ 9715 w 12753"/>
              <a:gd name="T73" fmla="*/ 4073 h 16432"/>
              <a:gd name="T74" fmla="*/ 10030 w 12753"/>
              <a:gd name="T75" fmla="*/ 4088 h 16432"/>
              <a:gd name="T76" fmla="*/ 10206 w 12753"/>
              <a:gd name="T77" fmla="*/ 4278 h 16432"/>
              <a:gd name="T78" fmla="*/ 10302 w 12753"/>
              <a:gd name="T79" fmla="*/ 4578 h 16432"/>
              <a:gd name="T80" fmla="*/ 10299 w 12753"/>
              <a:gd name="T81" fmla="*/ 4930 h 16432"/>
              <a:gd name="T82" fmla="*/ 10132 w 12753"/>
              <a:gd name="T83" fmla="*/ 5411 h 16432"/>
              <a:gd name="T84" fmla="*/ 9839 w 12753"/>
              <a:gd name="T85" fmla="*/ 5732 h 16432"/>
              <a:gd name="T86" fmla="*/ 9379 w 12753"/>
              <a:gd name="T87" fmla="*/ 6036 h 16432"/>
              <a:gd name="T88" fmla="*/ 8916 w 12753"/>
              <a:gd name="T89" fmla="*/ 7235 h 16432"/>
              <a:gd name="T90" fmla="*/ 8232 w 12753"/>
              <a:gd name="T91" fmla="*/ 8309 h 16432"/>
              <a:gd name="T92" fmla="*/ 7564 w 12753"/>
              <a:gd name="T93" fmla="*/ 8969 h 16432"/>
              <a:gd name="T94" fmla="*/ 6963 w 12753"/>
              <a:gd name="T95" fmla="*/ 9319 h 16432"/>
              <a:gd name="T96" fmla="*/ 9806 w 12753"/>
              <a:gd name="T97" fmla="*/ 9753 h 16432"/>
              <a:gd name="T98" fmla="*/ 9320 w 12753"/>
              <a:gd name="T99" fmla="*/ 10465 h 16432"/>
              <a:gd name="T100" fmla="*/ 8744 w 12753"/>
              <a:gd name="T101" fmla="*/ 11021 h 16432"/>
              <a:gd name="T102" fmla="*/ 7120 w 12753"/>
              <a:gd name="T103" fmla="*/ 11899 h 16432"/>
              <a:gd name="T104" fmla="*/ 6363 w 12753"/>
              <a:gd name="T105" fmla="*/ 12277 h 16432"/>
              <a:gd name="T106" fmla="*/ 5309 w 12753"/>
              <a:gd name="T107" fmla="*/ 11726 h 16432"/>
              <a:gd name="T108" fmla="*/ 3913 w 12753"/>
              <a:gd name="T109" fmla="*/ 10947 h 16432"/>
              <a:gd name="T110" fmla="*/ 3353 w 12753"/>
              <a:gd name="T111" fmla="*/ 10363 h 16432"/>
              <a:gd name="T112" fmla="*/ 2628 w 12753"/>
              <a:gd name="T113" fmla="*/ 9896 h 16432"/>
              <a:gd name="T114" fmla="*/ 922 w 12753"/>
              <a:gd name="T115" fmla="*/ 11234 h 16432"/>
              <a:gd name="T116" fmla="*/ 55 w 12753"/>
              <a:gd name="T117" fmla="*/ 12958 h 16432"/>
              <a:gd name="T118" fmla="*/ 12630 w 12753"/>
              <a:gd name="T119" fmla="*/ 12684 h 16432"/>
              <a:gd name="T120" fmla="*/ 11616 w 12753"/>
              <a:gd name="T121" fmla="*/ 10992 h 16432"/>
              <a:gd name="T122" fmla="*/ 9806 w 12753"/>
              <a:gd name="T123" fmla="*/ 9753 h 16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753" h="16432">
                <a:moveTo>
                  <a:pt x="1558" y="7768"/>
                </a:moveTo>
                <a:lnTo>
                  <a:pt x="1560" y="7843"/>
                </a:lnTo>
                <a:lnTo>
                  <a:pt x="1564" y="7917"/>
                </a:lnTo>
                <a:lnTo>
                  <a:pt x="1572" y="7990"/>
                </a:lnTo>
                <a:lnTo>
                  <a:pt x="1583" y="8062"/>
                </a:lnTo>
                <a:lnTo>
                  <a:pt x="1596" y="8133"/>
                </a:lnTo>
                <a:lnTo>
                  <a:pt x="1611" y="8202"/>
                </a:lnTo>
                <a:lnTo>
                  <a:pt x="1631" y="8269"/>
                </a:lnTo>
                <a:lnTo>
                  <a:pt x="1652" y="8335"/>
                </a:lnTo>
                <a:lnTo>
                  <a:pt x="1675" y="8400"/>
                </a:lnTo>
                <a:lnTo>
                  <a:pt x="1702" y="8462"/>
                </a:lnTo>
                <a:lnTo>
                  <a:pt x="1731" y="8523"/>
                </a:lnTo>
                <a:lnTo>
                  <a:pt x="1761" y="8583"/>
                </a:lnTo>
                <a:lnTo>
                  <a:pt x="1794" y="8639"/>
                </a:lnTo>
                <a:lnTo>
                  <a:pt x="1829" y="8695"/>
                </a:lnTo>
                <a:lnTo>
                  <a:pt x="1867" y="8747"/>
                </a:lnTo>
                <a:lnTo>
                  <a:pt x="1906" y="8797"/>
                </a:lnTo>
                <a:lnTo>
                  <a:pt x="1947" y="8846"/>
                </a:lnTo>
                <a:lnTo>
                  <a:pt x="1990" y="8891"/>
                </a:lnTo>
                <a:lnTo>
                  <a:pt x="2036" y="8934"/>
                </a:lnTo>
                <a:lnTo>
                  <a:pt x="2082" y="8975"/>
                </a:lnTo>
                <a:lnTo>
                  <a:pt x="2130" y="9013"/>
                </a:lnTo>
                <a:lnTo>
                  <a:pt x="2179" y="9048"/>
                </a:lnTo>
                <a:lnTo>
                  <a:pt x="2231" y="9080"/>
                </a:lnTo>
                <a:lnTo>
                  <a:pt x="2283" y="9108"/>
                </a:lnTo>
                <a:lnTo>
                  <a:pt x="2338" y="9134"/>
                </a:lnTo>
                <a:lnTo>
                  <a:pt x="2392" y="9158"/>
                </a:lnTo>
                <a:lnTo>
                  <a:pt x="2449" y="9177"/>
                </a:lnTo>
                <a:lnTo>
                  <a:pt x="2506" y="9193"/>
                </a:lnTo>
                <a:lnTo>
                  <a:pt x="2565" y="9206"/>
                </a:lnTo>
                <a:lnTo>
                  <a:pt x="2624" y="9215"/>
                </a:lnTo>
                <a:lnTo>
                  <a:pt x="2685" y="9220"/>
                </a:lnTo>
                <a:lnTo>
                  <a:pt x="2745" y="9222"/>
                </a:lnTo>
                <a:lnTo>
                  <a:pt x="4426" y="9222"/>
                </a:lnTo>
                <a:lnTo>
                  <a:pt x="4478" y="9269"/>
                </a:lnTo>
                <a:lnTo>
                  <a:pt x="4530" y="9315"/>
                </a:lnTo>
                <a:lnTo>
                  <a:pt x="4584" y="9359"/>
                </a:lnTo>
                <a:lnTo>
                  <a:pt x="4638" y="9402"/>
                </a:lnTo>
                <a:lnTo>
                  <a:pt x="4692" y="9444"/>
                </a:lnTo>
                <a:lnTo>
                  <a:pt x="4747" y="9485"/>
                </a:lnTo>
                <a:lnTo>
                  <a:pt x="4802" y="9525"/>
                </a:lnTo>
                <a:lnTo>
                  <a:pt x="4857" y="9563"/>
                </a:lnTo>
                <a:lnTo>
                  <a:pt x="4913" y="9600"/>
                </a:lnTo>
                <a:lnTo>
                  <a:pt x="4970" y="9636"/>
                </a:lnTo>
                <a:lnTo>
                  <a:pt x="5026" y="9671"/>
                </a:lnTo>
                <a:lnTo>
                  <a:pt x="5084" y="9704"/>
                </a:lnTo>
                <a:lnTo>
                  <a:pt x="5141" y="9736"/>
                </a:lnTo>
                <a:lnTo>
                  <a:pt x="5200" y="9766"/>
                </a:lnTo>
                <a:lnTo>
                  <a:pt x="5258" y="9796"/>
                </a:lnTo>
                <a:lnTo>
                  <a:pt x="5317" y="9822"/>
                </a:lnTo>
                <a:lnTo>
                  <a:pt x="5377" y="9849"/>
                </a:lnTo>
                <a:lnTo>
                  <a:pt x="5436" y="9874"/>
                </a:lnTo>
                <a:lnTo>
                  <a:pt x="5496" y="9896"/>
                </a:lnTo>
                <a:lnTo>
                  <a:pt x="5556" y="9918"/>
                </a:lnTo>
                <a:lnTo>
                  <a:pt x="5617" y="9937"/>
                </a:lnTo>
                <a:lnTo>
                  <a:pt x="5678" y="9956"/>
                </a:lnTo>
                <a:lnTo>
                  <a:pt x="5739" y="9972"/>
                </a:lnTo>
                <a:lnTo>
                  <a:pt x="5801" y="9988"/>
                </a:lnTo>
                <a:lnTo>
                  <a:pt x="5863" y="10001"/>
                </a:lnTo>
                <a:lnTo>
                  <a:pt x="5926" y="10012"/>
                </a:lnTo>
                <a:lnTo>
                  <a:pt x="5989" y="10022"/>
                </a:lnTo>
                <a:lnTo>
                  <a:pt x="6051" y="10031"/>
                </a:lnTo>
                <a:lnTo>
                  <a:pt x="6115" y="10037"/>
                </a:lnTo>
                <a:lnTo>
                  <a:pt x="6179" y="10041"/>
                </a:lnTo>
                <a:lnTo>
                  <a:pt x="6242" y="10044"/>
                </a:lnTo>
                <a:lnTo>
                  <a:pt x="6307" y="10045"/>
                </a:lnTo>
                <a:lnTo>
                  <a:pt x="6372" y="10044"/>
                </a:lnTo>
                <a:lnTo>
                  <a:pt x="6436" y="10041"/>
                </a:lnTo>
                <a:lnTo>
                  <a:pt x="6499" y="10037"/>
                </a:lnTo>
                <a:lnTo>
                  <a:pt x="6563" y="10031"/>
                </a:lnTo>
                <a:lnTo>
                  <a:pt x="6626" y="10022"/>
                </a:lnTo>
                <a:lnTo>
                  <a:pt x="6688" y="10012"/>
                </a:lnTo>
                <a:lnTo>
                  <a:pt x="6751" y="10001"/>
                </a:lnTo>
                <a:lnTo>
                  <a:pt x="6812" y="9988"/>
                </a:lnTo>
                <a:lnTo>
                  <a:pt x="6875" y="9972"/>
                </a:lnTo>
                <a:lnTo>
                  <a:pt x="6936" y="9956"/>
                </a:lnTo>
                <a:lnTo>
                  <a:pt x="6997" y="9937"/>
                </a:lnTo>
                <a:lnTo>
                  <a:pt x="7058" y="9918"/>
                </a:lnTo>
                <a:lnTo>
                  <a:pt x="7119" y="9896"/>
                </a:lnTo>
                <a:lnTo>
                  <a:pt x="7178" y="9874"/>
                </a:lnTo>
                <a:lnTo>
                  <a:pt x="7238" y="9849"/>
                </a:lnTo>
                <a:lnTo>
                  <a:pt x="7297" y="9822"/>
                </a:lnTo>
                <a:lnTo>
                  <a:pt x="7356" y="9796"/>
                </a:lnTo>
                <a:lnTo>
                  <a:pt x="7414" y="9766"/>
                </a:lnTo>
                <a:lnTo>
                  <a:pt x="7473" y="9736"/>
                </a:lnTo>
                <a:lnTo>
                  <a:pt x="7530" y="9704"/>
                </a:lnTo>
                <a:lnTo>
                  <a:pt x="7588" y="9671"/>
                </a:lnTo>
                <a:lnTo>
                  <a:pt x="7644" y="9636"/>
                </a:lnTo>
                <a:lnTo>
                  <a:pt x="7701" y="9600"/>
                </a:lnTo>
                <a:lnTo>
                  <a:pt x="7756" y="9563"/>
                </a:lnTo>
                <a:lnTo>
                  <a:pt x="7813" y="9525"/>
                </a:lnTo>
                <a:lnTo>
                  <a:pt x="7867" y="9485"/>
                </a:lnTo>
                <a:lnTo>
                  <a:pt x="7922" y="9444"/>
                </a:lnTo>
                <a:lnTo>
                  <a:pt x="7976" y="9402"/>
                </a:lnTo>
                <a:lnTo>
                  <a:pt x="8031" y="9359"/>
                </a:lnTo>
                <a:lnTo>
                  <a:pt x="8083" y="9315"/>
                </a:lnTo>
                <a:lnTo>
                  <a:pt x="8136" y="9269"/>
                </a:lnTo>
                <a:lnTo>
                  <a:pt x="8189" y="9222"/>
                </a:lnTo>
                <a:lnTo>
                  <a:pt x="9868" y="9222"/>
                </a:lnTo>
                <a:lnTo>
                  <a:pt x="9930" y="9220"/>
                </a:lnTo>
                <a:lnTo>
                  <a:pt x="9990" y="9215"/>
                </a:lnTo>
                <a:lnTo>
                  <a:pt x="10050" y="9206"/>
                </a:lnTo>
                <a:lnTo>
                  <a:pt x="10108" y="9193"/>
                </a:lnTo>
                <a:lnTo>
                  <a:pt x="10165" y="9176"/>
                </a:lnTo>
                <a:lnTo>
                  <a:pt x="10221" y="9157"/>
                </a:lnTo>
                <a:lnTo>
                  <a:pt x="10277" y="9134"/>
                </a:lnTo>
                <a:lnTo>
                  <a:pt x="10331" y="9108"/>
                </a:lnTo>
                <a:lnTo>
                  <a:pt x="10384" y="9079"/>
                </a:lnTo>
                <a:lnTo>
                  <a:pt x="10435" y="9047"/>
                </a:lnTo>
                <a:lnTo>
                  <a:pt x="10484" y="9012"/>
                </a:lnTo>
                <a:lnTo>
                  <a:pt x="10532" y="8974"/>
                </a:lnTo>
                <a:lnTo>
                  <a:pt x="10579" y="8933"/>
                </a:lnTo>
                <a:lnTo>
                  <a:pt x="10624" y="8890"/>
                </a:lnTo>
                <a:lnTo>
                  <a:pt x="10667" y="8845"/>
                </a:lnTo>
                <a:lnTo>
                  <a:pt x="10708" y="8796"/>
                </a:lnTo>
                <a:lnTo>
                  <a:pt x="10747" y="8746"/>
                </a:lnTo>
                <a:lnTo>
                  <a:pt x="10784" y="8693"/>
                </a:lnTo>
                <a:lnTo>
                  <a:pt x="10820" y="8638"/>
                </a:lnTo>
                <a:lnTo>
                  <a:pt x="10853" y="8581"/>
                </a:lnTo>
                <a:lnTo>
                  <a:pt x="10884" y="8522"/>
                </a:lnTo>
                <a:lnTo>
                  <a:pt x="10913" y="8460"/>
                </a:lnTo>
                <a:lnTo>
                  <a:pt x="10938" y="8398"/>
                </a:lnTo>
                <a:lnTo>
                  <a:pt x="10963" y="8334"/>
                </a:lnTo>
                <a:lnTo>
                  <a:pt x="10983" y="8267"/>
                </a:lnTo>
                <a:lnTo>
                  <a:pt x="11002" y="8201"/>
                </a:lnTo>
                <a:lnTo>
                  <a:pt x="11018" y="8131"/>
                </a:lnTo>
                <a:lnTo>
                  <a:pt x="11032" y="8061"/>
                </a:lnTo>
                <a:lnTo>
                  <a:pt x="11042" y="7989"/>
                </a:lnTo>
                <a:lnTo>
                  <a:pt x="11049" y="7916"/>
                </a:lnTo>
                <a:lnTo>
                  <a:pt x="11054" y="7843"/>
                </a:lnTo>
                <a:lnTo>
                  <a:pt x="11055" y="7768"/>
                </a:lnTo>
                <a:lnTo>
                  <a:pt x="11055" y="5658"/>
                </a:lnTo>
                <a:lnTo>
                  <a:pt x="11052" y="5658"/>
                </a:lnTo>
                <a:lnTo>
                  <a:pt x="11054" y="5597"/>
                </a:lnTo>
                <a:lnTo>
                  <a:pt x="11056" y="5537"/>
                </a:lnTo>
                <a:lnTo>
                  <a:pt x="11058" y="5475"/>
                </a:lnTo>
                <a:lnTo>
                  <a:pt x="11060" y="5412"/>
                </a:lnTo>
                <a:lnTo>
                  <a:pt x="11061" y="5350"/>
                </a:lnTo>
                <a:lnTo>
                  <a:pt x="11061" y="5285"/>
                </a:lnTo>
                <a:lnTo>
                  <a:pt x="11062" y="5220"/>
                </a:lnTo>
                <a:lnTo>
                  <a:pt x="11062" y="5155"/>
                </a:lnTo>
                <a:lnTo>
                  <a:pt x="11056" y="4890"/>
                </a:lnTo>
                <a:lnTo>
                  <a:pt x="11038" y="4628"/>
                </a:lnTo>
                <a:lnTo>
                  <a:pt x="11008" y="4370"/>
                </a:lnTo>
                <a:lnTo>
                  <a:pt x="10966" y="4116"/>
                </a:lnTo>
                <a:lnTo>
                  <a:pt x="10913" y="3867"/>
                </a:lnTo>
                <a:lnTo>
                  <a:pt x="10849" y="3622"/>
                </a:lnTo>
                <a:lnTo>
                  <a:pt x="10774" y="3382"/>
                </a:lnTo>
                <a:lnTo>
                  <a:pt x="10689" y="3149"/>
                </a:lnTo>
                <a:lnTo>
                  <a:pt x="10594" y="2920"/>
                </a:lnTo>
                <a:lnTo>
                  <a:pt x="10489" y="2698"/>
                </a:lnTo>
                <a:lnTo>
                  <a:pt x="10374" y="2482"/>
                </a:lnTo>
                <a:lnTo>
                  <a:pt x="10251" y="2273"/>
                </a:lnTo>
                <a:lnTo>
                  <a:pt x="10119" y="2070"/>
                </a:lnTo>
                <a:lnTo>
                  <a:pt x="9977" y="1876"/>
                </a:lnTo>
                <a:lnTo>
                  <a:pt x="9828" y="1689"/>
                </a:lnTo>
                <a:lnTo>
                  <a:pt x="9671" y="1510"/>
                </a:lnTo>
                <a:lnTo>
                  <a:pt x="9505" y="1339"/>
                </a:lnTo>
                <a:lnTo>
                  <a:pt x="9333" y="1177"/>
                </a:lnTo>
                <a:lnTo>
                  <a:pt x="9153" y="1024"/>
                </a:lnTo>
                <a:lnTo>
                  <a:pt x="8967" y="880"/>
                </a:lnTo>
                <a:lnTo>
                  <a:pt x="8774" y="747"/>
                </a:lnTo>
                <a:lnTo>
                  <a:pt x="8576" y="622"/>
                </a:lnTo>
                <a:lnTo>
                  <a:pt x="8371" y="508"/>
                </a:lnTo>
                <a:lnTo>
                  <a:pt x="8160" y="406"/>
                </a:lnTo>
                <a:lnTo>
                  <a:pt x="7944" y="313"/>
                </a:lnTo>
                <a:lnTo>
                  <a:pt x="7723" y="232"/>
                </a:lnTo>
                <a:lnTo>
                  <a:pt x="7499" y="162"/>
                </a:lnTo>
                <a:lnTo>
                  <a:pt x="7269" y="105"/>
                </a:lnTo>
                <a:lnTo>
                  <a:pt x="7034" y="60"/>
                </a:lnTo>
                <a:lnTo>
                  <a:pt x="6796" y="27"/>
                </a:lnTo>
                <a:lnTo>
                  <a:pt x="6555" y="7"/>
                </a:lnTo>
                <a:lnTo>
                  <a:pt x="6310" y="0"/>
                </a:lnTo>
                <a:lnTo>
                  <a:pt x="6066" y="7"/>
                </a:lnTo>
                <a:lnTo>
                  <a:pt x="5824" y="27"/>
                </a:lnTo>
                <a:lnTo>
                  <a:pt x="5587" y="60"/>
                </a:lnTo>
                <a:lnTo>
                  <a:pt x="5353" y="105"/>
                </a:lnTo>
                <a:lnTo>
                  <a:pt x="5123" y="162"/>
                </a:lnTo>
                <a:lnTo>
                  <a:pt x="4898" y="232"/>
                </a:lnTo>
                <a:lnTo>
                  <a:pt x="4677" y="313"/>
                </a:lnTo>
                <a:lnTo>
                  <a:pt x="4461" y="406"/>
                </a:lnTo>
                <a:lnTo>
                  <a:pt x="4251" y="508"/>
                </a:lnTo>
                <a:lnTo>
                  <a:pt x="4046" y="622"/>
                </a:lnTo>
                <a:lnTo>
                  <a:pt x="3846" y="747"/>
                </a:lnTo>
                <a:lnTo>
                  <a:pt x="3654" y="880"/>
                </a:lnTo>
                <a:lnTo>
                  <a:pt x="3467" y="1024"/>
                </a:lnTo>
                <a:lnTo>
                  <a:pt x="3288" y="1177"/>
                </a:lnTo>
                <a:lnTo>
                  <a:pt x="3115" y="1339"/>
                </a:lnTo>
                <a:lnTo>
                  <a:pt x="2951" y="1510"/>
                </a:lnTo>
                <a:lnTo>
                  <a:pt x="2794" y="1689"/>
                </a:lnTo>
                <a:lnTo>
                  <a:pt x="2644" y="1876"/>
                </a:lnTo>
                <a:lnTo>
                  <a:pt x="2503" y="2070"/>
                </a:lnTo>
                <a:lnTo>
                  <a:pt x="2370" y="2273"/>
                </a:lnTo>
                <a:lnTo>
                  <a:pt x="2246" y="2482"/>
                </a:lnTo>
                <a:lnTo>
                  <a:pt x="2132" y="2698"/>
                </a:lnTo>
                <a:lnTo>
                  <a:pt x="2027" y="2920"/>
                </a:lnTo>
                <a:lnTo>
                  <a:pt x="1932" y="3149"/>
                </a:lnTo>
                <a:lnTo>
                  <a:pt x="1847" y="3382"/>
                </a:lnTo>
                <a:lnTo>
                  <a:pt x="1772" y="3622"/>
                </a:lnTo>
                <a:lnTo>
                  <a:pt x="1708" y="3867"/>
                </a:lnTo>
                <a:lnTo>
                  <a:pt x="1655" y="4116"/>
                </a:lnTo>
                <a:lnTo>
                  <a:pt x="1614" y="4370"/>
                </a:lnTo>
                <a:lnTo>
                  <a:pt x="1583" y="4628"/>
                </a:lnTo>
                <a:lnTo>
                  <a:pt x="1564" y="4890"/>
                </a:lnTo>
                <a:lnTo>
                  <a:pt x="1558" y="5155"/>
                </a:lnTo>
                <a:lnTo>
                  <a:pt x="1559" y="5220"/>
                </a:lnTo>
                <a:lnTo>
                  <a:pt x="1559" y="5285"/>
                </a:lnTo>
                <a:lnTo>
                  <a:pt x="1560" y="5350"/>
                </a:lnTo>
                <a:lnTo>
                  <a:pt x="1561" y="5412"/>
                </a:lnTo>
                <a:lnTo>
                  <a:pt x="1562" y="5475"/>
                </a:lnTo>
                <a:lnTo>
                  <a:pt x="1564" y="5537"/>
                </a:lnTo>
                <a:lnTo>
                  <a:pt x="1566" y="5597"/>
                </a:lnTo>
                <a:lnTo>
                  <a:pt x="1569" y="5658"/>
                </a:lnTo>
                <a:lnTo>
                  <a:pt x="1558" y="5658"/>
                </a:lnTo>
                <a:lnTo>
                  <a:pt x="1558" y="7768"/>
                </a:lnTo>
                <a:close/>
                <a:moveTo>
                  <a:pt x="6310" y="9448"/>
                </a:moveTo>
                <a:lnTo>
                  <a:pt x="6255" y="9447"/>
                </a:lnTo>
                <a:lnTo>
                  <a:pt x="6199" y="9444"/>
                </a:lnTo>
                <a:lnTo>
                  <a:pt x="6144" y="9439"/>
                </a:lnTo>
                <a:lnTo>
                  <a:pt x="6088" y="9432"/>
                </a:lnTo>
                <a:lnTo>
                  <a:pt x="6033" y="9424"/>
                </a:lnTo>
                <a:lnTo>
                  <a:pt x="5979" y="9413"/>
                </a:lnTo>
                <a:lnTo>
                  <a:pt x="5923" y="9401"/>
                </a:lnTo>
                <a:lnTo>
                  <a:pt x="5869" y="9387"/>
                </a:lnTo>
                <a:lnTo>
                  <a:pt x="5814" y="9371"/>
                </a:lnTo>
                <a:lnTo>
                  <a:pt x="5761" y="9354"/>
                </a:lnTo>
                <a:lnTo>
                  <a:pt x="5707" y="9335"/>
                </a:lnTo>
                <a:lnTo>
                  <a:pt x="5654" y="9315"/>
                </a:lnTo>
                <a:lnTo>
                  <a:pt x="5601" y="9293"/>
                </a:lnTo>
                <a:lnTo>
                  <a:pt x="5547" y="9270"/>
                </a:lnTo>
                <a:lnTo>
                  <a:pt x="5495" y="9245"/>
                </a:lnTo>
                <a:lnTo>
                  <a:pt x="5442" y="9219"/>
                </a:lnTo>
                <a:lnTo>
                  <a:pt x="5399" y="9196"/>
                </a:lnTo>
                <a:lnTo>
                  <a:pt x="5356" y="9171"/>
                </a:lnTo>
                <a:lnTo>
                  <a:pt x="5313" y="9146"/>
                </a:lnTo>
                <a:lnTo>
                  <a:pt x="5270" y="9120"/>
                </a:lnTo>
                <a:lnTo>
                  <a:pt x="5228" y="9093"/>
                </a:lnTo>
                <a:lnTo>
                  <a:pt x="5186" y="9065"/>
                </a:lnTo>
                <a:lnTo>
                  <a:pt x="5144" y="9037"/>
                </a:lnTo>
                <a:lnTo>
                  <a:pt x="5101" y="9007"/>
                </a:lnTo>
                <a:lnTo>
                  <a:pt x="5060" y="8976"/>
                </a:lnTo>
                <a:lnTo>
                  <a:pt x="5019" y="8944"/>
                </a:lnTo>
                <a:lnTo>
                  <a:pt x="4978" y="8911"/>
                </a:lnTo>
                <a:lnTo>
                  <a:pt x="4937" y="8878"/>
                </a:lnTo>
                <a:lnTo>
                  <a:pt x="4896" y="8845"/>
                </a:lnTo>
                <a:lnTo>
                  <a:pt x="4856" y="8810"/>
                </a:lnTo>
                <a:lnTo>
                  <a:pt x="4816" y="8774"/>
                </a:lnTo>
                <a:lnTo>
                  <a:pt x="4776" y="8737"/>
                </a:lnTo>
                <a:lnTo>
                  <a:pt x="4711" y="8673"/>
                </a:lnTo>
                <a:lnTo>
                  <a:pt x="4645" y="8608"/>
                </a:lnTo>
                <a:lnTo>
                  <a:pt x="4582" y="8541"/>
                </a:lnTo>
                <a:lnTo>
                  <a:pt x="4519" y="8472"/>
                </a:lnTo>
                <a:lnTo>
                  <a:pt x="4457" y="8400"/>
                </a:lnTo>
                <a:lnTo>
                  <a:pt x="4396" y="8327"/>
                </a:lnTo>
                <a:lnTo>
                  <a:pt x="4336" y="8252"/>
                </a:lnTo>
                <a:lnTo>
                  <a:pt x="4277" y="8176"/>
                </a:lnTo>
                <a:lnTo>
                  <a:pt x="4219" y="8098"/>
                </a:lnTo>
                <a:lnTo>
                  <a:pt x="4162" y="8018"/>
                </a:lnTo>
                <a:lnTo>
                  <a:pt x="4106" y="7937"/>
                </a:lnTo>
                <a:lnTo>
                  <a:pt x="4051" y="7854"/>
                </a:lnTo>
                <a:lnTo>
                  <a:pt x="3997" y="7770"/>
                </a:lnTo>
                <a:lnTo>
                  <a:pt x="3945" y="7686"/>
                </a:lnTo>
                <a:lnTo>
                  <a:pt x="3894" y="7600"/>
                </a:lnTo>
                <a:lnTo>
                  <a:pt x="3844" y="7513"/>
                </a:lnTo>
                <a:lnTo>
                  <a:pt x="3795" y="7424"/>
                </a:lnTo>
                <a:lnTo>
                  <a:pt x="3748" y="7336"/>
                </a:lnTo>
                <a:lnTo>
                  <a:pt x="3702" y="7245"/>
                </a:lnTo>
                <a:lnTo>
                  <a:pt x="3656" y="7155"/>
                </a:lnTo>
                <a:lnTo>
                  <a:pt x="3613" y="7064"/>
                </a:lnTo>
                <a:lnTo>
                  <a:pt x="3571" y="6972"/>
                </a:lnTo>
                <a:lnTo>
                  <a:pt x="3530" y="6880"/>
                </a:lnTo>
                <a:lnTo>
                  <a:pt x="3491" y="6786"/>
                </a:lnTo>
                <a:lnTo>
                  <a:pt x="3453" y="6693"/>
                </a:lnTo>
                <a:lnTo>
                  <a:pt x="3417" y="6600"/>
                </a:lnTo>
                <a:lnTo>
                  <a:pt x="3382" y="6506"/>
                </a:lnTo>
                <a:lnTo>
                  <a:pt x="3349" y="6412"/>
                </a:lnTo>
                <a:lnTo>
                  <a:pt x="3317" y="6318"/>
                </a:lnTo>
                <a:lnTo>
                  <a:pt x="3287" y="6224"/>
                </a:lnTo>
                <a:lnTo>
                  <a:pt x="3259" y="6130"/>
                </a:lnTo>
                <a:lnTo>
                  <a:pt x="3232" y="6036"/>
                </a:lnTo>
                <a:lnTo>
                  <a:pt x="3180" y="5846"/>
                </a:lnTo>
                <a:lnTo>
                  <a:pt x="2985" y="5821"/>
                </a:lnTo>
                <a:lnTo>
                  <a:pt x="2966" y="5818"/>
                </a:lnTo>
                <a:lnTo>
                  <a:pt x="2947" y="5814"/>
                </a:lnTo>
                <a:lnTo>
                  <a:pt x="2928" y="5809"/>
                </a:lnTo>
                <a:lnTo>
                  <a:pt x="2909" y="5803"/>
                </a:lnTo>
                <a:lnTo>
                  <a:pt x="2889" y="5795"/>
                </a:lnTo>
                <a:lnTo>
                  <a:pt x="2870" y="5788"/>
                </a:lnTo>
                <a:lnTo>
                  <a:pt x="2850" y="5779"/>
                </a:lnTo>
                <a:lnTo>
                  <a:pt x="2831" y="5770"/>
                </a:lnTo>
                <a:lnTo>
                  <a:pt x="2811" y="5758"/>
                </a:lnTo>
                <a:lnTo>
                  <a:pt x="2791" y="5747"/>
                </a:lnTo>
                <a:lnTo>
                  <a:pt x="2771" y="5735"/>
                </a:lnTo>
                <a:lnTo>
                  <a:pt x="2751" y="5720"/>
                </a:lnTo>
                <a:lnTo>
                  <a:pt x="2732" y="5706"/>
                </a:lnTo>
                <a:lnTo>
                  <a:pt x="2712" y="5691"/>
                </a:lnTo>
                <a:lnTo>
                  <a:pt x="2692" y="5675"/>
                </a:lnTo>
                <a:lnTo>
                  <a:pt x="2672" y="5658"/>
                </a:lnTo>
                <a:lnTo>
                  <a:pt x="2647" y="5633"/>
                </a:lnTo>
                <a:lnTo>
                  <a:pt x="2620" y="5606"/>
                </a:lnTo>
                <a:lnTo>
                  <a:pt x="2594" y="5579"/>
                </a:lnTo>
                <a:lnTo>
                  <a:pt x="2570" y="5549"/>
                </a:lnTo>
                <a:lnTo>
                  <a:pt x="2546" y="5518"/>
                </a:lnTo>
                <a:lnTo>
                  <a:pt x="2522" y="5485"/>
                </a:lnTo>
                <a:lnTo>
                  <a:pt x="2500" y="5451"/>
                </a:lnTo>
                <a:lnTo>
                  <a:pt x="2477" y="5415"/>
                </a:lnTo>
                <a:lnTo>
                  <a:pt x="2457" y="5378"/>
                </a:lnTo>
                <a:lnTo>
                  <a:pt x="2436" y="5339"/>
                </a:lnTo>
                <a:lnTo>
                  <a:pt x="2418" y="5299"/>
                </a:lnTo>
                <a:lnTo>
                  <a:pt x="2399" y="5257"/>
                </a:lnTo>
                <a:lnTo>
                  <a:pt x="2383" y="5214"/>
                </a:lnTo>
                <a:lnTo>
                  <a:pt x="2367" y="5169"/>
                </a:lnTo>
                <a:lnTo>
                  <a:pt x="2353" y="5123"/>
                </a:lnTo>
                <a:lnTo>
                  <a:pt x="2340" y="5074"/>
                </a:lnTo>
                <a:lnTo>
                  <a:pt x="2332" y="5047"/>
                </a:lnTo>
                <a:lnTo>
                  <a:pt x="2326" y="5018"/>
                </a:lnTo>
                <a:lnTo>
                  <a:pt x="2321" y="4990"/>
                </a:lnTo>
                <a:lnTo>
                  <a:pt x="2316" y="4961"/>
                </a:lnTo>
                <a:lnTo>
                  <a:pt x="2311" y="4934"/>
                </a:lnTo>
                <a:lnTo>
                  <a:pt x="2308" y="4905"/>
                </a:lnTo>
                <a:lnTo>
                  <a:pt x="2305" y="4877"/>
                </a:lnTo>
                <a:lnTo>
                  <a:pt x="2302" y="4849"/>
                </a:lnTo>
                <a:lnTo>
                  <a:pt x="2300" y="4822"/>
                </a:lnTo>
                <a:lnTo>
                  <a:pt x="2299" y="4794"/>
                </a:lnTo>
                <a:lnTo>
                  <a:pt x="2298" y="4767"/>
                </a:lnTo>
                <a:lnTo>
                  <a:pt x="2298" y="4740"/>
                </a:lnTo>
                <a:lnTo>
                  <a:pt x="2298" y="4713"/>
                </a:lnTo>
                <a:lnTo>
                  <a:pt x="2299" y="4686"/>
                </a:lnTo>
                <a:lnTo>
                  <a:pt x="2300" y="4659"/>
                </a:lnTo>
                <a:lnTo>
                  <a:pt x="2303" y="4634"/>
                </a:lnTo>
                <a:lnTo>
                  <a:pt x="2305" y="4607"/>
                </a:lnTo>
                <a:lnTo>
                  <a:pt x="2308" y="4581"/>
                </a:lnTo>
                <a:lnTo>
                  <a:pt x="2312" y="4557"/>
                </a:lnTo>
                <a:lnTo>
                  <a:pt x="2317" y="4531"/>
                </a:lnTo>
                <a:lnTo>
                  <a:pt x="2322" y="4506"/>
                </a:lnTo>
                <a:lnTo>
                  <a:pt x="2327" y="4482"/>
                </a:lnTo>
                <a:lnTo>
                  <a:pt x="2333" y="4458"/>
                </a:lnTo>
                <a:lnTo>
                  <a:pt x="2341" y="4435"/>
                </a:lnTo>
                <a:lnTo>
                  <a:pt x="2348" y="4412"/>
                </a:lnTo>
                <a:lnTo>
                  <a:pt x="2356" y="4388"/>
                </a:lnTo>
                <a:lnTo>
                  <a:pt x="2364" y="4367"/>
                </a:lnTo>
                <a:lnTo>
                  <a:pt x="2374" y="4345"/>
                </a:lnTo>
                <a:lnTo>
                  <a:pt x="2384" y="4324"/>
                </a:lnTo>
                <a:lnTo>
                  <a:pt x="2394" y="4302"/>
                </a:lnTo>
                <a:lnTo>
                  <a:pt x="2404" y="4283"/>
                </a:lnTo>
                <a:lnTo>
                  <a:pt x="2416" y="4262"/>
                </a:lnTo>
                <a:lnTo>
                  <a:pt x="2425" y="4248"/>
                </a:lnTo>
                <a:lnTo>
                  <a:pt x="2434" y="4233"/>
                </a:lnTo>
                <a:lnTo>
                  <a:pt x="2445" y="4218"/>
                </a:lnTo>
                <a:lnTo>
                  <a:pt x="2457" y="4202"/>
                </a:lnTo>
                <a:lnTo>
                  <a:pt x="2469" y="4187"/>
                </a:lnTo>
                <a:lnTo>
                  <a:pt x="2481" y="4173"/>
                </a:lnTo>
                <a:lnTo>
                  <a:pt x="2496" y="4157"/>
                </a:lnTo>
                <a:lnTo>
                  <a:pt x="2511" y="4143"/>
                </a:lnTo>
                <a:lnTo>
                  <a:pt x="2527" y="4130"/>
                </a:lnTo>
                <a:lnTo>
                  <a:pt x="2544" y="4116"/>
                </a:lnTo>
                <a:lnTo>
                  <a:pt x="2561" y="4104"/>
                </a:lnTo>
                <a:lnTo>
                  <a:pt x="2580" y="4092"/>
                </a:lnTo>
                <a:lnTo>
                  <a:pt x="2601" y="4081"/>
                </a:lnTo>
                <a:lnTo>
                  <a:pt x="2621" y="4072"/>
                </a:lnTo>
                <a:lnTo>
                  <a:pt x="2643" y="4064"/>
                </a:lnTo>
                <a:lnTo>
                  <a:pt x="2666" y="4058"/>
                </a:lnTo>
                <a:lnTo>
                  <a:pt x="2680" y="4055"/>
                </a:lnTo>
                <a:lnTo>
                  <a:pt x="2694" y="4053"/>
                </a:lnTo>
                <a:lnTo>
                  <a:pt x="2710" y="4052"/>
                </a:lnTo>
                <a:lnTo>
                  <a:pt x="2728" y="4050"/>
                </a:lnTo>
                <a:lnTo>
                  <a:pt x="2741" y="4050"/>
                </a:lnTo>
                <a:lnTo>
                  <a:pt x="2754" y="4052"/>
                </a:lnTo>
                <a:lnTo>
                  <a:pt x="2766" y="4053"/>
                </a:lnTo>
                <a:lnTo>
                  <a:pt x="2777" y="4055"/>
                </a:lnTo>
                <a:lnTo>
                  <a:pt x="2885" y="4065"/>
                </a:lnTo>
                <a:lnTo>
                  <a:pt x="2931" y="4130"/>
                </a:lnTo>
                <a:lnTo>
                  <a:pt x="2984" y="4190"/>
                </a:lnTo>
                <a:lnTo>
                  <a:pt x="3040" y="4245"/>
                </a:lnTo>
                <a:lnTo>
                  <a:pt x="3102" y="4294"/>
                </a:lnTo>
                <a:lnTo>
                  <a:pt x="3166" y="4338"/>
                </a:lnTo>
                <a:lnTo>
                  <a:pt x="3236" y="4377"/>
                </a:lnTo>
                <a:lnTo>
                  <a:pt x="3310" y="4411"/>
                </a:lnTo>
                <a:lnTo>
                  <a:pt x="3387" y="4440"/>
                </a:lnTo>
                <a:lnTo>
                  <a:pt x="3468" y="4463"/>
                </a:lnTo>
                <a:lnTo>
                  <a:pt x="3553" y="4482"/>
                </a:lnTo>
                <a:lnTo>
                  <a:pt x="3640" y="4495"/>
                </a:lnTo>
                <a:lnTo>
                  <a:pt x="3730" y="4503"/>
                </a:lnTo>
                <a:lnTo>
                  <a:pt x="3823" y="4506"/>
                </a:lnTo>
                <a:lnTo>
                  <a:pt x="3918" y="4504"/>
                </a:lnTo>
                <a:lnTo>
                  <a:pt x="4017" y="4498"/>
                </a:lnTo>
                <a:lnTo>
                  <a:pt x="4117" y="4486"/>
                </a:lnTo>
                <a:lnTo>
                  <a:pt x="4220" y="4470"/>
                </a:lnTo>
                <a:lnTo>
                  <a:pt x="4324" y="4448"/>
                </a:lnTo>
                <a:lnTo>
                  <a:pt x="4430" y="4422"/>
                </a:lnTo>
                <a:lnTo>
                  <a:pt x="4538" y="4390"/>
                </a:lnTo>
                <a:lnTo>
                  <a:pt x="4646" y="4354"/>
                </a:lnTo>
                <a:lnTo>
                  <a:pt x="4756" y="4313"/>
                </a:lnTo>
                <a:lnTo>
                  <a:pt x="4866" y="4268"/>
                </a:lnTo>
                <a:lnTo>
                  <a:pt x="4978" y="4218"/>
                </a:lnTo>
                <a:lnTo>
                  <a:pt x="5090" y="4162"/>
                </a:lnTo>
                <a:lnTo>
                  <a:pt x="5202" y="4103"/>
                </a:lnTo>
                <a:lnTo>
                  <a:pt x="5315" y="4039"/>
                </a:lnTo>
                <a:lnTo>
                  <a:pt x="5427" y="3969"/>
                </a:lnTo>
                <a:lnTo>
                  <a:pt x="5540" y="3896"/>
                </a:lnTo>
                <a:lnTo>
                  <a:pt x="5652" y="3818"/>
                </a:lnTo>
                <a:lnTo>
                  <a:pt x="5763" y="3735"/>
                </a:lnTo>
                <a:lnTo>
                  <a:pt x="5873" y="3648"/>
                </a:lnTo>
                <a:lnTo>
                  <a:pt x="5918" y="3611"/>
                </a:lnTo>
                <a:lnTo>
                  <a:pt x="5962" y="3574"/>
                </a:lnTo>
                <a:lnTo>
                  <a:pt x="6005" y="3537"/>
                </a:lnTo>
                <a:lnTo>
                  <a:pt x="6047" y="3499"/>
                </a:lnTo>
                <a:lnTo>
                  <a:pt x="6089" y="3461"/>
                </a:lnTo>
                <a:lnTo>
                  <a:pt x="6131" y="3423"/>
                </a:lnTo>
                <a:lnTo>
                  <a:pt x="6172" y="3384"/>
                </a:lnTo>
                <a:lnTo>
                  <a:pt x="6212" y="3345"/>
                </a:lnTo>
                <a:lnTo>
                  <a:pt x="6251" y="3306"/>
                </a:lnTo>
                <a:lnTo>
                  <a:pt x="6290" y="3266"/>
                </a:lnTo>
                <a:lnTo>
                  <a:pt x="6328" y="3226"/>
                </a:lnTo>
                <a:lnTo>
                  <a:pt x="6365" y="3186"/>
                </a:lnTo>
                <a:lnTo>
                  <a:pt x="6402" y="3146"/>
                </a:lnTo>
                <a:lnTo>
                  <a:pt x="6438" y="3105"/>
                </a:lnTo>
                <a:lnTo>
                  <a:pt x="6474" y="3065"/>
                </a:lnTo>
                <a:lnTo>
                  <a:pt x="6508" y="3023"/>
                </a:lnTo>
                <a:lnTo>
                  <a:pt x="6594" y="3014"/>
                </a:lnTo>
                <a:lnTo>
                  <a:pt x="6679" y="3006"/>
                </a:lnTo>
                <a:lnTo>
                  <a:pt x="6766" y="2999"/>
                </a:lnTo>
                <a:lnTo>
                  <a:pt x="6854" y="2993"/>
                </a:lnTo>
                <a:lnTo>
                  <a:pt x="6941" y="2989"/>
                </a:lnTo>
                <a:lnTo>
                  <a:pt x="7029" y="2987"/>
                </a:lnTo>
                <a:lnTo>
                  <a:pt x="7118" y="2985"/>
                </a:lnTo>
                <a:lnTo>
                  <a:pt x="7207" y="2987"/>
                </a:lnTo>
                <a:lnTo>
                  <a:pt x="7251" y="2988"/>
                </a:lnTo>
                <a:lnTo>
                  <a:pt x="7295" y="2990"/>
                </a:lnTo>
                <a:lnTo>
                  <a:pt x="7340" y="2992"/>
                </a:lnTo>
                <a:lnTo>
                  <a:pt x="7385" y="2995"/>
                </a:lnTo>
                <a:lnTo>
                  <a:pt x="7430" y="2999"/>
                </a:lnTo>
                <a:lnTo>
                  <a:pt x="7474" y="3003"/>
                </a:lnTo>
                <a:lnTo>
                  <a:pt x="7519" y="3008"/>
                </a:lnTo>
                <a:lnTo>
                  <a:pt x="7563" y="3013"/>
                </a:lnTo>
                <a:lnTo>
                  <a:pt x="7607" y="3019"/>
                </a:lnTo>
                <a:lnTo>
                  <a:pt x="7653" y="3026"/>
                </a:lnTo>
                <a:lnTo>
                  <a:pt x="7697" y="3034"/>
                </a:lnTo>
                <a:lnTo>
                  <a:pt x="7741" y="3042"/>
                </a:lnTo>
                <a:lnTo>
                  <a:pt x="7785" y="3051"/>
                </a:lnTo>
                <a:lnTo>
                  <a:pt x="7829" y="3060"/>
                </a:lnTo>
                <a:lnTo>
                  <a:pt x="7873" y="3071"/>
                </a:lnTo>
                <a:lnTo>
                  <a:pt x="7918" y="3082"/>
                </a:lnTo>
                <a:lnTo>
                  <a:pt x="8013" y="3109"/>
                </a:lnTo>
                <a:lnTo>
                  <a:pt x="8105" y="3137"/>
                </a:lnTo>
                <a:lnTo>
                  <a:pt x="8192" y="3167"/>
                </a:lnTo>
                <a:lnTo>
                  <a:pt x="8275" y="3199"/>
                </a:lnTo>
                <a:lnTo>
                  <a:pt x="8354" y="3232"/>
                </a:lnTo>
                <a:lnTo>
                  <a:pt x="8430" y="3266"/>
                </a:lnTo>
                <a:lnTo>
                  <a:pt x="8502" y="3300"/>
                </a:lnTo>
                <a:lnTo>
                  <a:pt x="8571" y="3336"/>
                </a:lnTo>
                <a:lnTo>
                  <a:pt x="8636" y="3372"/>
                </a:lnTo>
                <a:lnTo>
                  <a:pt x="8698" y="3408"/>
                </a:lnTo>
                <a:lnTo>
                  <a:pt x="8757" y="3445"/>
                </a:lnTo>
                <a:lnTo>
                  <a:pt x="8813" y="3482"/>
                </a:lnTo>
                <a:lnTo>
                  <a:pt x="8868" y="3520"/>
                </a:lnTo>
                <a:lnTo>
                  <a:pt x="8918" y="3557"/>
                </a:lnTo>
                <a:lnTo>
                  <a:pt x="8966" y="3593"/>
                </a:lnTo>
                <a:lnTo>
                  <a:pt x="9012" y="3630"/>
                </a:lnTo>
                <a:lnTo>
                  <a:pt x="9057" y="3666"/>
                </a:lnTo>
                <a:lnTo>
                  <a:pt x="9099" y="3702"/>
                </a:lnTo>
                <a:lnTo>
                  <a:pt x="9139" y="3737"/>
                </a:lnTo>
                <a:lnTo>
                  <a:pt x="9177" y="3771"/>
                </a:lnTo>
                <a:lnTo>
                  <a:pt x="9249" y="3836"/>
                </a:lnTo>
                <a:lnTo>
                  <a:pt x="9314" y="3896"/>
                </a:lnTo>
                <a:lnTo>
                  <a:pt x="9346" y="3923"/>
                </a:lnTo>
                <a:lnTo>
                  <a:pt x="9376" y="3950"/>
                </a:lnTo>
                <a:lnTo>
                  <a:pt x="9406" y="3973"/>
                </a:lnTo>
                <a:lnTo>
                  <a:pt x="9435" y="3996"/>
                </a:lnTo>
                <a:lnTo>
                  <a:pt x="9463" y="4016"/>
                </a:lnTo>
                <a:lnTo>
                  <a:pt x="9491" y="4033"/>
                </a:lnTo>
                <a:lnTo>
                  <a:pt x="9518" y="4048"/>
                </a:lnTo>
                <a:lnTo>
                  <a:pt x="9545" y="4061"/>
                </a:lnTo>
                <a:lnTo>
                  <a:pt x="9549" y="4078"/>
                </a:lnTo>
                <a:lnTo>
                  <a:pt x="9591" y="4075"/>
                </a:lnTo>
                <a:lnTo>
                  <a:pt x="9610" y="4079"/>
                </a:lnTo>
                <a:lnTo>
                  <a:pt x="9631" y="4081"/>
                </a:lnTo>
                <a:lnTo>
                  <a:pt x="9651" y="4082"/>
                </a:lnTo>
                <a:lnTo>
                  <a:pt x="9672" y="4080"/>
                </a:lnTo>
                <a:lnTo>
                  <a:pt x="9693" y="4077"/>
                </a:lnTo>
                <a:lnTo>
                  <a:pt x="9715" y="4073"/>
                </a:lnTo>
                <a:lnTo>
                  <a:pt x="9738" y="4066"/>
                </a:lnTo>
                <a:lnTo>
                  <a:pt x="9761" y="4058"/>
                </a:lnTo>
                <a:lnTo>
                  <a:pt x="9830" y="4050"/>
                </a:lnTo>
                <a:lnTo>
                  <a:pt x="9862" y="4048"/>
                </a:lnTo>
                <a:lnTo>
                  <a:pt x="9892" y="4048"/>
                </a:lnTo>
                <a:lnTo>
                  <a:pt x="9906" y="4049"/>
                </a:lnTo>
                <a:lnTo>
                  <a:pt x="9919" y="4050"/>
                </a:lnTo>
                <a:lnTo>
                  <a:pt x="9933" y="4052"/>
                </a:lnTo>
                <a:lnTo>
                  <a:pt x="9945" y="4055"/>
                </a:lnTo>
                <a:lnTo>
                  <a:pt x="9968" y="4061"/>
                </a:lnTo>
                <a:lnTo>
                  <a:pt x="9989" y="4069"/>
                </a:lnTo>
                <a:lnTo>
                  <a:pt x="10011" y="4078"/>
                </a:lnTo>
                <a:lnTo>
                  <a:pt x="10030" y="4088"/>
                </a:lnTo>
                <a:lnTo>
                  <a:pt x="10049" y="4100"/>
                </a:lnTo>
                <a:lnTo>
                  <a:pt x="10067" y="4112"/>
                </a:lnTo>
                <a:lnTo>
                  <a:pt x="10084" y="4125"/>
                </a:lnTo>
                <a:lnTo>
                  <a:pt x="10100" y="4140"/>
                </a:lnTo>
                <a:lnTo>
                  <a:pt x="10114" y="4154"/>
                </a:lnTo>
                <a:lnTo>
                  <a:pt x="10129" y="4169"/>
                </a:lnTo>
                <a:lnTo>
                  <a:pt x="10142" y="4184"/>
                </a:lnTo>
                <a:lnTo>
                  <a:pt x="10155" y="4199"/>
                </a:lnTo>
                <a:lnTo>
                  <a:pt x="10166" y="4215"/>
                </a:lnTo>
                <a:lnTo>
                  <a:pt x="10176" y="4229"/>
                </a:lnTo>
                <a:lnTo>
                  <a:pt x="10186" y="4245"/>
                </a:lnTo>
                <a:lnTo>
                  <a:pt x="10195" y="4259"/>
                </a:lnTo>
                <a:lnTo>
                  <a:pt x="10206" y="4278"/>
                </a:lnTo>
                <a:lnTo>
                  <a:pt x="10217" y="4299"/>
                </a:lnTo>
                <a:lnTo>
                  <a:pt x="10227" y="4320"/>
                </a:lnTo>
                <a:lnTo>
                  <a:pt x="10237" y="4341"/>
                </a:lnTo>
                <a:lnTo>
                  <a:pt x="10246" y="4363"/>
                </a:lnTo>
                <a:lnTo>
                  <a:pt x="10255" y="4385"/>
                </a:lnTo>
                <a:lnTo>
                  <a:pt x="10262" y="4408"/>
                </a:lnTo>
                <a:lnTo>
                  <a:pt x="10271" y="4432"/>
                </a:lnTo>
                <a:lnTo>
                  <a:pt x="10277" y="4455"/>
                </a:lnTo>
                <a:lnTo>
                  <a:pt x="10283" y="4479"/>
                </a:lnTo>
                <a:lnTo>
                  <a:pt x="10289" y="4503"/>
                </a:lnTo>
                <a:lnTo>
                  <a:pt x="10294" y="4528"/>
                </a:lnTo>
                <a:lnTo>
                  <a:pt x="10298" y="4553"/>
                </a:lnTo>
                <a:lnTo>
                  <a:pt x="10302" y="4578"/>
                </a:lnTo>
                <a:lnTo>
                  <a:pt x="10306" y="4604"/>
                </a:lnTo>
                <a:lnTo>
                  <a:pt x="10309" y="4630"/>
                </a:lnTo>
                <a:lnTo>
                  <a:pt x="10311" y="4656"/>
                </a:lnTo>
                <a:lnTo>
                  <a:pt x="10312" y="4683"/>
                </a:lnTo>
                <a:lnTo>
                  <a:pt x="10313" y="4710"/>
                </a:lnTo>
                <a:lnTo>
                  <a:pt x="10314" y="4737"/>
                </a:lnTo>
                <a:lnTo>
                  <a:pt x="10313" y="4763"/>
                </a:lnTo>
                <a:lnTo>
                  <a:pt x="10313" y="4791"/>
                </a:lnTo>
                <a:lnTo>
                  <a:pt x="10311" y="4819"/>
                </a:lnTo>
                <a:lnTo>
                  <a:pt x="10309" y="4846"/>
                </a:lnTo>
                <a:lnTo>
                  <a:pt x="10307" y="4874"/>
                </a:lnTo>
                <a:lnTo>
                  <a:pt x="10303" y="4902"/>
                </a:lnTo>
                <a:lnTo>
                  <a:pt x="10299" y="4930"/>
                </a:lnTo>
                <a:lnTo>
                  <a:pt x="10295" y="4958"/>
                </a:lnTo>
                <a:lnTo>
                  <a:pt x="10290" y="4986"/>
                </a:lnTo>
                <a:lnTo>
                  <a:pt x="10284" y="5015"/>
                </a:lnTo>
                <a:lnTo>
                  <a:pt x="10278" y="5043"/>
                </a:lnTo>
                <a:lnTo>
                  <a:pt x="10271" y="5071"/>
                </a:lnTo>
                <a:lnTo>
                  <a:pt x="10258" y="5119"/>
                </a:lnTo>
                <a:lnTo>
                  <a:pt x="10244" y="5165"/>
                </a:lnTo>
                <a:lnTo>
                  <a:pt x="10227" y="5209"/>
                </a:lnTo>
                <a:lnTo>
                  <a:pt x="10211" y="5253"/>
                </a:lnTo>
                <a:lnTo>
                  <a:pt x="10193" y="5294"/>
                </a:lnTo>
                <a:lnTo>
                  <a:pt x="10173" y="5334"/>
                </a:lnTo>
                <a:lnTo>
                  <a:pt x="10154" y="5373"/>
                </a:lnTo>
                <a:lnTo>
                  <a:pt x="10132" y="5411"/>
                </a:lnTo>
                <a:lnTo>
                  <a:pt x="10109" y="5447"/>
                </a:lnTo>
                <a:lnTo>
                  <a:pt x="10087" y="5481"/>
                </a:lnTo>
                <a:lnTo>
                  <a:pt x="10063" y="5514"/>
                </a:lnTo>
                <a:lnTo>
                  <a:pt x="10040" y="5545"/>
                </a:lnTo>
                <a:lnTo>
                  <a:pt x="10015" y="5575"/>
                </a:lnTo>
                <a:lnTo>
                  <a:pt x="9989" y="5603"/>
                </a:lnTo>
                <a:lnTo>
                  <a:pt x="9964" y="5629"/>
                </a:lnTo>
                <a:lnTo>
                  <a:pt x="9938" y="5655"/>
                </a:lnTo>
                <a:lnTo>
                  <a:pt x="9918" y="5671"/>
                </a:lnTo>
                <a:lnTo>
                  <a:pt x="9899" y="5688"/>
                </a:lnTo>
                <a:lnTo>
                  <a:pt x="9879" y="5703"/>
                </a:lnTo>
                <a:lnTo>
                  <a:pt x="9859" y="5718"/>
                </a:lnTo>
                <a:lnTo>
                  <a:pt x="9839" y="5732"/>
                </a:lnTo>
                <a:lnTo>
                  <a:pt x="9820" y="5744"/>
                </a:lnTo>
                <a:lnTo>
                  <a:pt x="9800" y="5756"/>
                </a:lnTo>
                <a:lnTo>
                  <a:pt x="9781" y="5768"/>
                </a:lnTo>
                <a:lnTo>
                  <a:pt x="9761" y="5777"/>
                </a:lnTo>
                <a:lnTo>
                  <a:pt x="9741" y="5786"/>
                </a:lnTo>
                <a:lnTo>
                  <a:pt x="9721" y="5794"/>
                </a:lnTo>
                <a:lnTo>
                  <a:pt x="9702" y="5800"/>
                </a:lnTo>
                <a:lnTo>
                  <a:pt x="9683" y="5807"/>
                </a:lnTo>
                <a:lnTo>
                  <a:pt x="9664" y="5812"/>
                </a:lnTo>
                <a:lnTo>
                  <a:pt x="9644" y="5815"/>
                </a:lnTo>
                <a:lnTo>
                  <a:pt x="9626" y="5817"/>
                </a:lnTo>
                <a:lnTo>
                  <a:pt x="9431" y="5846"/>
                </a:lnTo>
                <a:lnTo>
                  <a:pt x="9379" y="6036"/>
                </a:lnTo>
                <a:lnTo>
                  <a:pt x="9352" y="6129"/>
                </a:lnTo>
                <a:lnTo>
                  <a:pt x="9325" y="6223"/>
                </a:lnTo>
                <a:lnTo>
                  <a:pt x="9295" y="6316"/>
                </a:lnTo>
                <a:lnTo>
                  <a:pt x="9263" y="6410"/>
                </a:lnTo>
                <a:lnTo>
                  <a:pt x="9230" y="6502"/>
                </a:lnTo>
                <a:lnTo>
                  <a:pt x="9196" y="6595"/>
                </a:lnTo>
                <a:lnTo>
                  <a:pt x="9160" y="6688"/>
                </a:lnTo>
                <a:lnTo>
                  <a:pt x="9123" y="6780"/>
                </a:lnTo>
                <a:lnTo>
                  <a:pt x="9084" y="6873"/>
                </a:lnTo>
                <a:lnTo>
                  <a:pt x="9044" y="6964"/>
                </a:lnTo>
                <a:lnTo>
                  <a:pt x="9003" y="7055"/>
                </a:lnTo>
                <a:lnTo>
                  <a:pt x="8960" y="7146"/>
                </a:lnTo>
                <a:lnTo>
                  <a:pt x="8916" y="7235"/>
                </a:lnTo>
                <a:lnTo>
                  <a:pt x="8871" y="7325"/>
                </a:lnTo>
                <a:lnTo>
                  <a:pt x="8823" y="7413"/>
                </a:lnTo>
                <a:lnTo>
                  <a:pt x="8776" y="7500"/>
                </a:lnTo>
                <a:lnTo>
                  <a:pt x="8727" y="7586"/>
                </a:lnTo>
                <a:lnTo>
                  <a:pt x="8677" y="7672"/>
                </a:lnTo>
                <a:lnTo>
                  <a:pt x="8624" y="7756"/>
                </a:lnTo>
                <a:lnTo>
                  <a:pt x="8572" y="7839"/>
                </a:lnTo>
                <a:lnTo>
                  <a:pt x="8517" y="7921"/>
                </a:lnTo>
                <a:lnTo>
                  <a:pt x="8463" y="8001"/>
                </a:lnTo>
                <a:lnTo>
                  <a:pt x="8406" y="8080"/>
                </a:lnTo>
                <a:lnTo>
                  <a:pt x="8349" y="8158"/>
                </a:lnTo>
                <a:lnTo>
                  <a:pt x="8290" y="8234"/>
                </a:lnTo>
                <a:lnTo>
                  <a:pt x="8232" y="8309"/>
                </a:lnTo>
                <a:lnTo>
                  <a:pt x="8171" y="8382"/>
                </a:lnTo>
                <a:lnTo>
                  <a:pt x="8110" y="8453"/>
                </a:lnTo>
                <a:lnTo>
                  <a:pt x="8047" y="8523"/>
                </a:lnTo>
                <a:lnTo>
                  <a:pt x="7984" y="8590"/>
                </a:lnTo>
                <a:lnTo>
                  <a:pt x="7921" y="8656"/>
                </a:lnTo>
                <a:lnTo>
                  <a:pt x="7855" y="8719"/>
                </a:lnTo>
                <a:lnTo>
                  <a:pt x="7815" y="8757"/>
                </a:lnTo>
                <a:lnTo>
                  <a:pt x="7774" y="8794"/>
                </a:lnTo>
                <a:lnTo>
                  <a:pt x="7733" y="8831"/>
                </a:lnTo>
                <a:lnTo>
                  <a:pt x="7692" y="8867"/>
                </a:lnTo>
                <a:lnTo>
                  <a:pt x="7650" y="8902"/>
                </a:lnTo>
                <a:lnTo>
                  <a:pt x="7607" y="8936"/>
                </a:lnTo>
                <a:lnTo>
                  <a:pt x="7564" y="8969"/>
                </a:lnTo>
                <a:lnTo>
                  <a:pt x="7522" y="9001"/>
                </a:lnTo>
                <a:lnTo>
                  <a:pt x="7479" y="9032"/>
                </a:lnTo>
                <a:lnTo>
                  <a:pt x="7436" y="9062"/>
                </a:lnTo>
                <a:lnTo>
                  <a:pt x="7392" y="9092"/>
                </a:lnTo>
                <a:lnTo>
                  <a:pt x="7348" y="9120"/>
                </a:lnTo>
                <a:lnTo>
                  <a:pt x="7303" y="9147"/>
                </a:lnTo>
                <a:lnTo>
                  <a:pt x="7258" y="9173"/>
                </a:lnTo>
                <a:lnTo>
                  <a:pt x="7213" y="9199"/>
                </a:lnTo>
                <a:lnTo>
                  <a:pt x="7168" y="9222"/>
                </a:lnTo>
                <a:lnTo>
                  <a:pt x="7118" y="9249"/>
                </a:lnTo>
                <a:lnTo>
                  <a:pt x="7066" y="9274"/>
                </a:lnTo>
                <a:lnTo>
                  <a:pt x="7015" y="9297"/>
                </a:lnTo>
                <a:lnTo>
                  <a:pt x="6963" y="9319"/>
                </a:lnTo>
                <a:lnTo>
                  <a:pt x="6911" y="9340"/>
                </a:lnTo>
                <a:lnTo>
                  <a:pt x="6858" y="9358"/>
                </a:lnTo>
                <a:lnTo>
                  <a:pt x="6804" y="9374"/>
                </a:lnTo>
                <a:lnTo>
                  <a:pt x="6751" y="9390"/>
                </a:lnTo>
                <a:lnTo>
                  <a:pt x="6696" y="9403"/>
                </a:lnTo>
                <a:lnTo>
                  <a:pt x="6643" y="9416"/>
                </a:lnTo>
                <a:lnTo>
                  <a:pt x="6588" y="9425"/>
                </a:lnTo>
                <a:lnTo>
                  <a:pt x="6533" y="9433"/>
                </a:lnTo>
                <a:lnTo>
                  <a:pt x="6478" y="9440"/>
                </a:lnTo>
                <a:lnTo>
                  <a:pt x="6422" y="9444"/>
                </a:lnTo>
                <a:lnTo>
                  <a:pt x="6367" y="9447"/>
                </a:lnTo>
                <a:lnTo>
                  <a:pt x="6310" y="9448"/>
                </a:lnTo>
                <a:close/>
                <a:moveTo>
                  <a:pt x="9806" y="9753"/>
                </a:moveTo>
                <a:lnTo>
                  <a:pt x="9771" y="9813"/>
                </a:lnTo>
                <a:lnTo>
                  <a:pt x="9735" y="9870"/>
                </a:lnTo>
                <a:lnTo>
                  <a:pt x="9700" y="9929"/>
                </a:lnTo>
                <a:lnTo>
                  <a:pt x="9664" y="9986"/>
                </a:lnTo>
                <a:lnTo>
                  <a:pt x="9628" y="10042"/>
                </a:lnTo>
                <a:lnTo>
                  <a:pt x="9591" y="10097"/>
                </a:lnTo>
                <a:lnTo>
                  <a:pt x="9554" y="10153"/>
                </a:lnTo>
                <a:lnTo>
                  <a:pt x="9516" y="10207"/>
                </a:lnTo>
                <a:lnTo>
                  <a:pt x="9478" y="10261"/>
                </a:lnTo>
                <a:lnTo>
                  <a:pt x="9439" y="10313"/>
                </a:lnTo>
                <a:lnTo>
                  <a:pt x="9400" y="10364"/>
                </a:lnTo>
                <a:lnTo>
                  <a:pt x="9361" y="10416"/>
                </a:lnTo>
                <a:lnTo>
                  <a:pt x="9320" y="10465"/>
                </a:lnTo>
                <a:lnTo>
                  <a:pt x="9279" y="10514"/>
                </a:lnTo>
                <a:lnTo>
                  <a:pt x="9238" y="10563"/>
                </a:lnTo>
                <a:lnTo>
                  <a:pt x="9196" y="10610"/>
                </a:lnTo>
                <a:lnTo>
                  <a:pt x="9154" y="10656"/>
                </a:lnTo>
                <a:lnTo>
                  <a:pt x="9111" y="10701"/>
                </a:lnTo>
                <a:lnTo>
                  <a:pt x="9068" y="10744"/>
                </a:lnTo>
                <a:lnTo>
                  <a:pt x="9024" y="10788"/>
                </a:lnTo>
                <a:lnTo>
                  <a:pt x="8979" y="10830"/>
                </a:lnTo>
                <a:lnTo>
                  <a:pt x="8933" y="10871"/>
                </a:lnTo>
                <a:lnTo>
                  <a:pt x="8887" y="10910"/>
                </a:lnTo>
                <a:lnTo>
                  <a:pt x="8840" y="10948"/>
                </a:lnTo>
                <a:lnTo>
                  <a:pt x="8793" y="10985"/>
                </a:lnTo>
                <a:lnTo>
                  <a:pt x="8744" y="11021"/>
                </a:lnTo>
                <a:lnTo>
                  <a:pt x="8695" y="11056"/>
                </a:lnTo>
                <a:lnTo>
                  <a:pt x="8645" y="11089"/>
                </a:lnTo>
                <a:lnTo>
                  <a:pt x="8594" y="11120"/>
                </a:lnTo>
                <a:lnTo>
                  <a:pt x="8543" y="11151"/>
                </a:lnTo>
                <a:lnTo>
                  <a:pt x="8492" y="11180"/>
                </a:lnTo>
                <a:lnTo>
                  <a:pt x="8438" y="11208"/>
                </a:lnTo>
                <a:lnTo>
                  <a:pt x="8222" y="11320"/>
                </a:lnTo>
                <a:lnTo>
                  <a:pt x="8013" y="11427"/>
                </a:lnTo>
                <a:lnTo>
                  <a:pt x="7814" y="11531"/>
                </a:lnTo>
                <a:lnTo>
                  <a:pt x="7624" y="11631"/>
                </a:lnTo>
                <a:lnTo>
                  <a:pt x="7444" y="11726"/>
                </a:lnTo>
                <a:lnTo>
                  <a:pt x="7276" y="11816"/>
                </a:lnTo>
                <a:lnTo>
                  <a:pt x="7120" y="11899"/>
                </a:lnTo>
                <a:lnTo>
                  <a:pt x="6976" y="11977"/>
                </a:lnTo>
                <a:lnTo>
                  <a:pt x="6846" y="12047"/>
                </a:lnTo>
                <a:lnTo>
                  <a:pt x="6731" y="12109"/>
                </a:lnTo>
                <a:lnTo>
                  <a:pt x="6632" y="12164"/>
                </a:lnTo>
                <a:lnTo>
                  <a:pt x="6549" y="12209"/>
                </a:lnTo>
                <a:lnTo>
                  <a:pt x="6482" y="12246"/>
                </a:lnTo>
                <a:lnTo>
                  <a:pt x="6434" y="12273"/>
                </a:lnTo>
                <a:lnTo>
                  <a:pt x="6404" y="12289"/>
                </a:lnTo>
                <a:lnTo>
                  <a:pt x="6393" y="12294"/>
                </a:lnTo>
                <a:lnTo>
                  <a:pt x="6390" y="12291"/>
                </a:lnTo>
                <a:lnTo>
                  <a:pt x="6390" y="12277"/>
                </a:lnTo>
                <a:lnTo>
                  <a:pt x="6376" y="12284"/>
                </a:lnTo>
                <a:lnTo>
                  <a:pt x="6363" y="12277"/>
                </a:lnTo>
                <a:lnTo>
                  <a:pt x="6363" y="12291"/>
                </a:lnTo>
                <a:lnTo>
                  <a:pt x="6360" y="12294"/>
                </a:lnTo>
                <a:lnTo>
                  <a:pt x="6349" y="12289"/>
                </a:lnTo>
                <a:lnTo>
                  <a:pt x="6319" y="12273"/>
                </a:lnTo>
                <a:lnTo>
                  <a:pt x="6271" y="12246"/>
                </a:lnTo>
                <a:lnTo>
                  <a:pt x="6204" y="12209"/>
                </a:lnTo>
                <a:lnTo>
                  <a:pt x="6121" y="12164"/>
                </a:lnTo>
                <a:lnTo>
                  <a:pt x="6022" y="12109"/>
                </a:lnTo>
                <a:lnTo>
                  <a:pt x="5907" y="12047"/>
                </a:lnTo>
                <a:lnTo>
                  <a:pt x="5777" y="11977"/>
                </a:lnTo>
                <a:lnTo>
                  <a:pt x="5633" y="11899"/>
                </a:lnTo>
                <a:lnTo>
                  <a:pt x="5477" y="11816"/>
                </a:lnTo>
                <a:lnTo>
                  <a:pt x="5309" y="11726"/>
                </a:lnTo>
                <a:lnTo>
                  <a:pt x="5129" y="11631"/>
                </a:lnTo>
                <a:lnTo>
                  <a:pt x="4939" y="11531"/>
                </a:lnTo>
                <a:lnTo>
                  <a:pt x="4739" y="11427"/>
                </a:lnTo>
                <a:lnTo>
                  <a:pt x="4530" y="11320"/>
                </a:lnTo>
                <a:lnTo>
                  <a:pt x="4315" y="11208"/>
                </a:lnTo>
                <a:lnTo>
                  <a:pt x="4261" y="11180"/>
                </a:lnTo>
                <a:lnTo>
                  <a:pt x="4210" y="11150"/>
                </a:lnTo>
                <a:lnTo>
                  <a:pt x="4159" y="11120"/>
                </a:lnTo>
                <a:lnTo>
                  <a:pt x="4107" y="11087"/>
                </a:lnTo>
                <a:lnTo>
                  <a:pt x="4058" y="11055"/>
                </a:lnTo>
                <a:lnTo>
                  <a:pt x="4009" y="11020"/>
                </a:lnTo>
                <a:lnTo>
                  <a:pt x="3960" y="10984"/>
                </a:lnTo>
                <a:lnTo>
                  <a:pt x="3913" y="10947"/>
                </a:lnTo>
                <a:lnTo>
                  <a:pt x="3866" y="10909"/>
                </a:lnTo>
                <a:lnTo>
                  <a:pt x="3820" y="10869"/>
                </a:lnTo>
                <a:lnTo>
                  <a:pt x="3774" y="10828"/>
                </a:lnTo>
                <a:lnTo>
                  <a:pt x="3729" y="10787"/>
                </a:lnTo>
                <a:lnTo>
                  <a:pt x="3685" y="10743"/>
                </a:lnTo>
                <a:lnTo>
                  <a:pt x="3642" y="10699"/>
                </a:lnTo>
                <a:lnTo>
                  <a:pt x="3599" y="10654"/>
                </a:lnTo>
                <a:lnTo>
                  <a:pt x="3557" y="10608"/>
                </a:lnTo>
                <a:lnTo>
                  <a:pt x="3515" y="10562"/>
                </a:lnTo>
                <a:lnTo>
                  <a:pt x="3474" y="10513"/>
                </a:lnTo>
                <a:lnTo>
                  <a:pt x="3433" y="10464"/>
                </a:lnTo>
                <a:lnTo>
                  <a:pt x="3392" y="10415"/>
                </a:lnTo>
                <a:lnTo>
                  <a:pt x="3353" y="10363"/>
                </a:lnTo>
                <a:lnTo>
                  <a:pt x="3314" y="10312"/>
                </a:lnTo>
                <a:lnTo>
                  <a:pt x="3275" y="10260"/>
                </a:lnTo>
                <a:lnTo>
                  <a:pt x="3237" y="10206"/>
                </a:lnTo>
                <a:lnTo>
                  <a:pt x="3199" y="10152"/>
                </a:lnTo>
                <a:lnTo>
                  <a:pt x="3162" y="10097"/>
                </a:lnTo>
                <a:lnTo>
                  <a:pt x="3125" y="10042"/>
                </a:lnTo>
                <a:lnTo>
                  <a:pt x="3089" y="9986"/>
                </a:lnTo>
                <a:lnTo>
                  <a:pt x="3053" y="9929"/>
                </a:lnTo>
                <a:lnTo>
                  <a:pt x="3018" y="9870"/>
                </a:lnTo>
                <a:lnTo>
                  <a:pt x="2982" y="9813"/>
                </a:lnTo>
                <a:lnTo>
                  <a:pt x="2947" y="9753"/>
                </a:lnTo>
                <a:lnTo>
                  <a:pt x="2785" y="9822"/>
                </a:lnTo>
                <a:lnTo>
                  <a:pt x="2628" y="9896"/>
                </a:lnTo>
                <a:lnTo>
                  <a:pt x="2473" y="9975"/>
                </a:lnTo>
                <a:lnTo>
                  <a:pt x="2322" y="10058"/>
                </a:lnTo>
                <a:lnTo>
                  <a:pt x="2174" y="10147"/>
                </a:lnTo>
                <a:lnTo>
                  <a:pt x="2030" y="10239"/>
                </a:lnTo>
                <a:lnTo>
                  <a:pt x="1891" y="10337"/>
                </a:lnTo>
                <a:lnTo>
                  <a:pt x="1754" y="10437"/>
                </a:lnTo>
                <a:lnTo>
                  <a:pt x="1623" y="10541"/>
                </a:lnTo>
                <a:lnTo>
                  <a:pt x="1494" y="10649"/>
                </a:lnTo>
                <a:lnTo>
                  <a:pt x="1371" y="10760"/>
                </a:lnTo>
                <a:lnTo>
                  <a:pt x="1252" y="10875"/>
                </a:lnTo>
                <a:lnTo>
                  <a:pt x="1137" y="10992"/>
                </a:lnTo>
                <a:lnTo>
                  <a:pt x="1028" y="11112"/>
                </a:lnTo>
                <a:lnTo>
                  <a:pt x="922" y="11234"/>
                </a:lnTo>
                <a:lnTo>
                  <a:pt x="823" y="11359"/>
                </a:lnTo>
                <a:lnTo>
                  <a:pt x="728" y="11486"/>
                </a:lnTo>
                <a:lnTo>
                  <a:pt x="638" y="11614"/>
                </a:lnTo>
                <a:lnTo>
                  <a:pt x="554" y="11745"/>
                </a:lnTo>
                <a:lnTo>
                  <a:pt x="475" y="11876"/>
                </a:lnTo>
                <a:lnTo>
                  <a:pt x="402" y="12010"/>
                </a:lnTo>
                <a:lnTo>
                  <a:pt x="334" y="12143"/>
                </a:lnTo>
                <a:lnTo>
                  <a:pt x="272" y="12279"/>
                </a:lnTo>
                <a:lnTo>
                  <a:pt x="217" y="12413"/>
                </a:lnTo>
                <a:lnTo>
                  <a:pt x="166" y="12550"/>
                </a:lnTo>
                <a:lnTo>
                  <a:pt x="123" y="12686"/>
                </a:lnTo>
                <a:lnTo>
                  <a:pt x="86" y="12822"/>
                </a:lnTo>
                <a:lnTo>
                  <a:pt x="55" y="12958"/>
                </a:lnTo>
                <a:lnTo>
                  <a:pt x="32" y="13093"/>
                </a:lnTo>
                <a:lnTo>
                  <a:pt x="14" y="13229"/>
                </a:lnTo>
                <a:lnTo>
                  <a:pt x="3" y="13362"/>
                </a:lnTo>
                <a:lnTo>
                  <a:pt x="0" y="13496"/>
                </a:lnTo>
                <a:lnTo>
                  <a:pt x="0" y="16432"/>
                </a:lnTo>
                <a:lnTo>
                  <a:pt x="12753" y="16432"/>
                </a:lnTo>
                <a:lnTo>
                  <a:pt x="12753" y="13496"/>
                </a:lnTo>
                <a:lnTo>
                  <a:pt x="12750" y="13362"/>
                </a:lnTo>
                <a:lnTo>
                  <a:pt x="12739" y="13228"/>
                </a:lnTo>
                <a:lnTo>
                  <a:pt x="12721" y="13092"/>
                </a:lnTo>
                <a:lnTo>
                  <a:pt x="12698" y="12957"/>
                </a:lnTo>
                <a:lnTo>
                  <a:pt x="12667" y="12821"/>
                </a:lnTo>
                <a:lnTo>
                  <a:pt x="12630" y="12684"/>
                </a:lnTo>
                <a:lnTo>
                  <a:pt x="12587" y="12549"/>
                </a:lnTo>
                <a:lnTo>
                  <a:pt x="12536" y="12413"/>
                </a:lnTo>
                <a:lnTo>
                  <a:pt x="12481" y="12278"/>
                </a:lnTo>
                <a:lnTo>
                  <a:pt x="12419" y="12142"/>
                </a:lnTo>
                <a:lnTo>
                  <a:pt x="12351" y="12009"/>
                </a:lnTo>
                <a:lnTo>
                  <a:pt x="12278" y="11876"/>
                </a:lnTo>
                <a:lnTo>
                  <a:pt x="12199" y="11744"/>
                </a:lnTo>
                <a:lnTo>
                  <a:pt x="12115" y="11614"/>
                </a:lnTo>
                <a:lnTo>
                  <a:pt x="12025" y="11486"/>
                </a:lnTo>
                <a:lnTo>
                  <a:pt x="11930" y="11359"/>
                </a:lnTo>
                <a:lnTo>
                  <a:pt x="11831" y="11234"/>
                </a:lnTo>
                <a:lnTo>
                  <a:pt x="11726" y="11112"/>
                </a:lnTo>
                <a:lnTo>
                  <a:pt x="11616" y="10992"/>
                </a:lnTo>
                <a:lnTo>
                  <a:pt x="11501" y="10875"/>
                </a:lnTo>
                <a:lnTo>
                  <a:pt x="11382" y="10761"/>
                </a:lnTo>
                <a:lnTo>
                  <a:pt x="11259" y="10650"/>
                </a:lnTo>
                <a:lnTo>
                  <a:pt x="11130" y="10542"/>
                </a:lnTo>
                <a:lnTo>
                  <a:pt x="10999" y="10437"/>
                </a:lnTo>
                <a:lnTo>
                  <a:pt x="10862" y="10337"/>
                </a:lnTo>
                <a:lnTo>
                  <a:pt x="10723" y="10240"/>
                </a:lnTo>
                <a:lnTo>
                  <a:pt x="10579" y="10148"/>
                </a:lnTo>
                <a:lnTo>
                  <a:pt x="10431" y="10059"/>
                </a:lnTo>
                <a:lnTo>
                  <a:pt x="10280" y="9976"/>
                </a:lnTo>
                <a:lnTo>
                  <a:pt x="10125" y="9897"/>
                </a:lnTo>
                <a:lnTo>
                  <a:pt x="9968" y="9822"/>
                </a:lnTo>
                <a:lnTo>
                  <a:pt x="9806" y="9753"/>
                </a:ln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en-US" sz="1350"/>
          </a:p>
        </p:txBody>
      </p:sp>
      <p:sp>
        <p:nvSpPr>
          <p:cNvPr id="7" name="Arc 6"/>
          <p:cNvSpPr/>
          <p:nvPr/>
        </p:nvSpPr>
        <p:spPr>
          <a:xfrm>
            <a:off x="3505200" y="2667000"/>
            <a:ext cx="2209800" cy="2209800"/>
          </a:xfrm>
          <a:prstGeom prst="arc">
            <a:avLst>
              <a:gd name="adj1" fmla="val 16923679"/>
              <a:gd name="adj2" fmla="val 9083372"/>
            </a:avLst>
          </a:prstGeom>
          <a:ln w="317500" cap="rnd">
            <a:solidFill>
              <a:schemeClr val="accent1"/>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8" name="Arc 7"/>
          <p:cNvSpPr/>
          <p:nvPr/>
        </p:nvSpPr>
        <p:spPr>
          <a:xfrm>
            <a:off x="3505200" y="2667000"/>
            <a:ext cx="2209800" cy="2209800"/>
          </a:xfrm>
          <a:prstGeom prst="arc">
            <a:avLst>
              <a:gd name="adj1" fmla="val 9297599"/>
              <a:gd name="adj2" fmla="val 16636349"/>
            </a:avLst>
          </a:prstGeom>
          <a:ln w="317500" cap="rnd">
            <a:solidFill>
              <a:schemeClr val="accent4"/>
            </a:solidFill>
          </a:ln>
        </p:spPr>
        <p:style>
          <a:lnRef idx="1">
            <a:schemeClr val="accent1"/>
          </a:lnRef>
          <a:fillRef idx="0">
            <a:schemeClr val="accent1"/>
          </a:fillRef>
          <a:effectRef idx="0">
            <a:schemeClr val="accent1"/>
          </a:effectRef>
          <a:fontRef idx="minor">
            <a:schemeClr val="tx1"/>
          </a:fontRef>
        </p:style>
        <p:txBody>
          <a:bodyPr lIns="91438" tIns="45719" rIns="91438" bIns="45719" rtlCol="0" anchor="ctr"/>
          <a:lstStyle/>
          <a:p>
            <a:pPr algn="ctr"/>
            <a:endParaRPr lang="en-US" sz="1350"/>
          </a:p>
        </p:txBody>
      </p:sp>
      <p:sp>
        <p:nvSpPr>
          <p:cNvPr id="9" name="Freeform 19"/>
          <p:cNvSpPr>
            <a:spLocks noEditPoints="1"/>
          </p:cNvSpPr>
          <p:nvPr/>
        </p:nvSpPr>
        <p:spPr bwMode="auto">
          <a:xfrm>
            <a:off x="3016257" y="2714624"/>
            <a:ext cx="448364" cy="590550"/>
          </a:xfrm>
          <a:custGeom>
            <a:avLst/>
            <a:gdLst>
              <a:gd name="T0" fmla="*/ 5840 w 7195"/>
              <a:gd name="T1" fmla="*/ 3504 h 9474"/>
              <a:gd name="T2" fmla="*/ 6046 w 7195"/>
              <a:gd name="T3" fmla="*/ 3154 h 9474"/>
              <a:gd name="T4" fmla="*/ 6085 w 7195"/>
              <a:gd name="T5" fmla="*/ 2624 h 9474"/>
              <a:gd name="T6" fmla="*/ 5847 w 7195"/>
              <a:gd name="T7" fmla="*/ 2219 h 9474"/>
              <a:gd name="T8" fmla="*/ 5744 w 7195"/>
              <a:gd name="T9" fmla="*/ 1617 h 9474"/>
              <a:gd name="T10" fmla="*/ 5029 w 7195"/>
              <a:gd name="T11" fmla="*/ 468 h 9474"/>
              <a:gd name="T12" fmla="*/ 3535 w 7195"/>
              <a:gd name="T13" fmla="*/ 0 h 9474"/>
              <a:gd name="T14" fmla="*/ 2041 w 7195"/>
              <a:gd name="T15" fmla="*/ 468 h 9474"/>
              <a:gd name="T16" fmla="*/ 1325 w 7195"/>
              <a:gd name="T17" fmla="*/ 1617 h 9474"/>
              <a:gd name="T18" fmla="*/ 1279 w 7195"/>
              <a:gd name="T19" fmla="*/ 2302 h 9474"/>
              <a:gd name="T20" fmla="*/ 1120 w 7195"/>
              <a:gd name="T21" fmla="*/ 2686 h 9474"/>
              <a:gd name="T22" fmla="*/ 1169 w 7195"/>
              <a:gd name="T23" fmla="*/ 3155 h 9474"/>
              <a:gd name="T24" fmla="*/ 1375 w 7195"/>
              <a:gd name="T25" fmla="*/ 3505 h 9474"/>
              <a:gd name="T26" fmla="*/ 1683 w 7195"/>
              <a:gd name="T27" fmla="*/ 3779 h 9474"/>
              <a:gd name="T28" fmla="*/ 2373 w 7195"/>
              <a:gd name="T29" fmla="*/ 4960 h 9474"/>
              <a:gd name="T30" fmla="*/ 3517 w 7195"/>
              <a:gd name="T31" fmla="*/ 5542 h 9474"/>
              <a:gd name="T32" fmla="*/ 4712 w 7195"/>
              <a:gd name="T33" fmla="*/ 5085 h 9474"/>
              <a:gd name="T34" fmla="*/ 5470 w 7195"/>
              <a:gd name="T35" fmla="*/ 3949 h 9474"/>
              <a:gd name="T36" fmla="*/ 2858 w 7195"/>
              <a:gd name="T37" fmla="*/ 4953 h 9474"/>
              <a:gd name="T38" fmla="*/ 2117 w 7195"/>
              <a:gd name="T39" fmla="*/ 3989 h 9474"/>
              <a:gd name="T40" fmla="*/ 1724 w 7195"/>
              <a:gd name="T41" fmla="*/ 3370 h 9474"/>
              <a:gd name="T42" fmla="*/ 1543 w 7195"/>
              <a:gd name="T43" fmla="*/ 3192 h 9474"/>
              <a:gd name="T44" fmla="*/ 1439 w 7195"/>
              <a:gd name="T45" fmla="*/ 2832 h 9474"/>
              <a:gd name="T46" fmla="*/ 1567 w 7195"/>
              <a:gd name="T47" fmla="*/ 2470 h 9474"/>
              <a:gd name="T48" fmla="*/ 1853 w 7195"/>
              <a:gd name="T49" fmla="*/ 2446 h 9474"/>
              <a:gd name="T50" fmla="*/ 2111 w 7195"/>
              <a:gd name="T51" fmla="*/ 1548 h 9474"/>
              <a:gd name="T52" fmla="*/ 2590 w 7195"/>
              <a:gd name="T53" fmla="*/ 1758 h 9474"/>
              <a:gd name="T54" fmla="*/ 3311 w 7195"/>
              <a:gd name="T55" fmla="*/ 1937 h 9474"/>
              <a:gd name="T56" fmla="*/ 4177 w 7195"/>
              <a:gd name="T57" fmla="*/ 1862 h 9474"/>
              <a:gd name="T58" fmla="*/ 4830 w 7195"/>
              <a:gd name="T59" fmla="*/ 1528 h 9474"/>
              <a:gd name="T60" fmla="*/ 5233 w 7195"/>
              <a:gd name="T61" fmla="*/ 1841 h 9474"/>
              <a:gd name="T62" fmla="*/ 5597 w 7195"/>
              <a:gd name="T63" fmla="*/ 2442 h 9474"/>
              <a:gd name="T64" fmla="*/ 5743 w 7195"/>
              <a:gd name="T65" fmla="*/ 2603 h 9474"/>
              <a:gd name="T66" fmla="*/ 5778 w 7195"/>
              <a:gd name="T67" fmla="*/ 2905 h 9474"/>
              <a:gd name="T68" fmla="*/ 5668 w 7195"/>
              <a:gd name="T69" fmla="*/ 3211 h 9474"/>
              <a:gd name="T70" fmla="*/ 5485 w 7195"/>
              <a:gd name="T71" fmla="*/ 3380 h 9474"/>
              <a:gd name="T72" fmla="*/ 5067 w 7195"/>
              <a:gd name="T73" fmla="*/ 4067 h 9474"/>
              <a:gd name="T74" fmla="*/ 4297 w 7195"/>
              <a:gd name="T75" fmla="*/ 4996 h 9474"/>
              <a:gd name="T76" fmla="*/ 3791 w 7195"/>
              <a:gd name="T77" fmla="*/ 5908 h 9474"/>
              <a:gd name="T78" fmla="*/ 3593 w 7195"/>
              <a:gd name="T79" fmla="*/ 5813 h 9474"/>
              <a:gd name="T80" fmla="*/ 2957 w 7195"/>
              <a:gd name="T81" fmla="*/ 5736 h 9474"/>
              <a:gd name="T82" fmla="*/ 2695 w 7195"/>
              <a:gd name="T83" fmla="*/ 5729 h 9474"/>
              <a:gd name="T84" fmla="*/ 2569 w 7195"/>
              <a:gd name="T85" fmla="*/ 5966 h 9474"/>
              <a:gd name="T86" fmla="*/ 2684 w 7195"/>
              <a:gd name="T87" fmla="*/ 6300 h 9474"/>
              <a:gd name="T88" fmla="*/ 2945 w 7195"/>
              <a:gd name="T89" fmla="*/ 6352 h 9474"/>
              <a:gd name="T90" fmla="*/ 3554 w 7195"/>
              <a:gd name="T91" fmla="*/ 6370 h 9474"/>
              <a:gd name="T92" fmla="*/ 3787 w 7195"/>
              <a:gd name="T93" fmla="*/ 6292 h 9474"/>
              <a:gd name="T94" fmla="*/ 4414 w 7195"/>
              <a:gd name="T95" fmla="*/ 6357 h 9474"/>
              <a:gd name="T96" fmla="*/ 4610 w 7195"/>
              <a:gd name="T97" fmla="*/ 6196 h 9474"/>
              <a:gd name="T98" fmla="*/ 4640 w 7195"/>
              <a:gd name="T99" fmla="*/ 5899 h 9474"/>
              <a:gd name="T100" fmla="*/ 4479 w 7195"/>
              <a:gd name="T101" fmla="*/ 5708 h 9474"/>
              <a:gd name="T102" fmla="*/ 5451 w 7195"/>
              <a:gd name="T103" fmla="*/ 5837 h 9474"/>
              <a:gd name="T104" fmla="*/ 5012 w 7195"/>
              <a:gd name="T105" fmla="*/ 6358 h 9474"/>
              <a:gd name="T106" fmla="*/ 4102 w 7195"/>
              <a:gd name="T107" fmla="*/ 6870 h 9474"/>
              <a:gd name="T108" fmla="*/ 3591 w 7195"/>
              <a:gd name="T109" fmla="*/ 7139 h 9474"/>
              <a:gd name="T110" fmla="*/ 2675 w 7195"/>
              <a:gd name="T111" fmla="*/ 6652 h 9474"/>
              <a:gd name="T112" fmla="*/ 2080 w 7195"/>
              <a:gd name="T113" fmla="*/ 6264 h 9474"/>
              <a:gd name="T114" fmla="*/ 1483 w 7195"/>
              <a:gd name="T115" fmla="*/ 5786 h 9474"/>
              <a:gd name="T116" fmla="*/ 410 w 7195"/>
              <a:gd name="T117" fmla="*/ 6683 h 9474"/>
              <a:gd name="T118" fmla="*/ 0 w 7195"/>
              <a:gd name="T119" fmla="*/ 7816 h 9474"/>
              <a:gd name="T120" fmla="*/ 6927 w 7195"/>
              <a:gd name="T121" fmla="*/ 6903 h 9474"/>
              <a:gd name="T122" fmla="*/ 5967 w 7195"/>
              <a:gd name="T123" fmla="*/ 5927 h 9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95" h="9474">
                <a:moveTo>
                  <a:pt x="5559" y="3693"/>
                </a:moveTo>
                <a:lnTo>
                  <a:pt x="5581" y="3685"/>
                </a:lnTo>
                <a:lnTo>
                  <a:pt x="5603" y="3676"/>
                </a:lnTo>
                <a:lnTo>
                  <a:pt x="5625" y="3666"/>
                </a:lnTo>
                <a:lnTo>
                  <a:pt x="5646" y="3656"/>
                </a:lnTo>
                <a:lnTo>
                  <a:pt x="5667" y="3644"/>
                </a:lnTo>
                <a:lnTo>
                  <a:pt x="5688" y="3632"/>
                </a:lnTo>
                <a:lnTo>
                  <a:pt x="5708" y="3618"/>
                </a:lnTo>
                <a:lnTo>
                  <a:pt x="5728" y="3604"/>
                </a:lnTo>
                <a:lnTo>
                  <a:pt x="5748" y="3590"/>
                </a:lnTo>
                <a:lnTo>
                  <a:pt x="5768" y="3574"/>
                </a:lnTo>
                <a:lnTo>
                  <a:pt x="5786" y="3557"/>
                </a:lnTo>
                <a:lnTo>
                  <a:pt x="5805" y="3540"/>
                </a:lnTo>
                <a:lnTo>
                  <a:pt x="5823" y="3522"/>
                </a:lnTo>
                <a:lnTo>
                  <a:pt x="5840" y="3504"/>
                </a:lnTo>
                <a:lnTo>
                  <a:pt x="5858" y="3485"/>
                </a:lnTo>
                <a:lnTo>
                  <a:pt x="5875" y="3465"/>
                </a:lnTo>
                <a:lnTo>
                  <a:pt x="5892" y="3445"/>
                </a:lnTo>
                <a:lnTo>
                  <a:pt x="5907" y="3424"/>
                </a:lnTo>
                <a:lnTo>
                  <a:pt x="5923" y="3401"/>
                </a:lnTo>
                <a:lnTo>
                  <a:pt x="5937" y="3379"/>
                </a:lnTo>
                <a:lnTo>
                  <a:pt x="5952" y="3356"/>
                </a:lnTo>
                <a:lnTo>
                  <a:pt x="5965" y="3333"/>
                </a:lnTo>
                <a:lnTo>
                  <a:pt x="5978" y="3309"/>
                </a:lnTo>
                <a:lnTo>
                  <a:pt x="5991" y="3285"/>
                </a:lnTo>
                <a:lnTo>
                  <a:pt x="6004" y="3260"/>
                </a:lnTo>
                <a:lnTo>
                  <a:pt x="6015" y="3233"/>
                </a:lnTo>
                <a:lnTo>
                  <a:pt x="6026" y="3208"/>
                </a:lnTo>
                <a:lnTo>
                  <a:pt x="6036" y="3181"/>
                </a:lnTo>
                <a:lnTo>
                  <a:pt x="6046" y="3154"/>
                </a:lnTo>
                <a:lnTo>
                  <a:pt x="6055" y="3127"/>
                </a:lnTo>
                <a:lnTo>
                  <a:pt x="6063" y="3099"/>
                </a:lnTo>
                <a:lnTo>
                  <a:pt x="6071" y="3070"/>
                </a:lnTo>
                <a:lnTo>
                  <a:pt x="6080" y="3032"/>
                </a:lnTo>
                <a:lnTo>
                  <a:pt x="6087" y="2993"/>
                </a:lnTo>
                <a:lnTo>
                  <a:pt x="6093" y="2953"/>
                </a:lnTo>
                <a:lnTo>
                  <a:pt x="6098" y="2915"/>
                </a:lnTo>
                <a:lnTo>
                  <a:pt x="6101" y="2877"/>
                </a:lnTo>
                <a:lnTo>
                  <a:pt x="6103" y="2840"/>
                </a:lnTo>
                <a:lnTo>
                  <a:pt x="6103" y="2802"/>
                </a:lnTo>
                <a:lnTo>
                  <a:pt x="6102" y="2766"/>
                </a:lnTo>
                <a:lnTo>
                  <a:pt x="6100" y="2730"/>
                </a:lnTo>
                <a:lnTo>
                  <a:pt x="6096" y="2694"/>
                </a:lnTo>
                <a:lnTo>
                  <a:pt x="6091" y="2659"/>
                </a:lnTo>
                <a:lnTo>
                  <a:pt x="6085" y="2624"/>
                </a:lnTo>
                <a:lnTo>
                  <a:pt x="6077" y="2591"/>
                </a:lnTo>
                <a:lnTo>
                  <a:pt x="6068" y="2558"/>
                </a:lnTo>
                <a:lnTo>
                  <a:pt x="6058" y="2526"/>
                </a:lnTo>
                <a:lnTo>
                  <a:pt x="6047" y="2494"/>
                </a:lnTo>
                <a:lnTo>
                  <a:pt x="6035" y="2464"/>
                </a:lnTo>
                <a:lnTo>
                  <a:pt x="6021" y="2435"/>
                </a:lnTo>
                <a:lnTo>
                  <a:pt x="6006" y="2406"/>
                </a:lnTo>
                <a:lnTo>
                  <a:pt x="5989" y="2379"/>
                </a:lnTo>
                <a:lnTo>
                  <a:pt x="5972" y="2353"/>
                </a:lnTo>
                <a:lnTo>
                  <a:pt x="5954" y="2327"/>
                </a:lnTo>
                <a:lnTo>
                  <a:pt x="5935" y="2303"/>
                </a:lnTo>
                <a:lnTo>
                  <a:pt x="5915" y="2280"/>
                </a:lnTo>
                <a:lnTo>
                  <a:pt x="5893" y="2258"/>
                </a:lnTo>
                <a:lnTo>
                  <a:pt x="5870" y="2238"/>
                </a:lnTo>
                <a:lnTo>
                  <a:pt x="5847" y="2219"/>
                </a:lnTo>
                <a:lnTo>
                  <a:pt x="5823" y="2201"/>
                </a:lnTo>
                <a:lnTo>
                  <a:pt x="5797" y="2184"/>
                </a:lnTo>
                <a:lnTo>
                  <a:pt x="5771" y="2169"/>
                </a:lnTo>
                <a:lnTo>
                  <a:pt x="5743" y="2156"/>
                </a:lnTo>
                <a:lnTo>
                  <a:pt x="5715" y="2144"/>
                </a:lnTo>
                <a:lnTo>
                  <a:pt x="5725" y="2103"/>
                </a:lnTo>
                <a:lnTo>
                  <a:pt x="5733" y="2061"/>
                </a:lnTo>
                <a:lnTo>
                  <a:pt x="5740" y="2018"/>
                </a:lnTo>
                <a:lnTo>
                  <a:pt x="5747" y="1975"/>
                </a:lnTo>
                <a:lnTo>
                  <a:pt x="5751" y="1932"/>
                </a:lnTo>
                <a:lnTo>
                  <a:pt x="5754" y="1888"/>
                </a:lnTo>
                <a:lnTo>
                  <a:pt x="5756" y="1845"/>
                </a:lnTo>
                <a:lnTo>
                  <a:pt x="5756" y="1801"/>
                </a:lnTo>
                <a:lnTo>
                  <a:pt x="5753" y="1708"/>
                </a:lnTo>
                <a:lnTo>
                  <a:pt x="5744" y="1617"/>
                </a:lnTo>
                <a:lnTo>
                  <a:pt x="5730" y="1527"/>
                </a:lnTo>
                <a:lnTo>
                  <a:pt x="5711" y="1438"/>
                </a:lnTo>
                <a:lnTo>
                  <a:pt x="5686" y="1351"/>
                </a:lnTo>
                <a:lnTo>
                  <a:pt x="5656" y="1265"/>
                </a:lnTo>
                <a:lnTo>
                  <a:pt x="5622" y="1182"/>
                </a:lnTo>
                <a:lnTo>
                  <a:pt x="5581" y="1100"/>
                </a:lnTo>
                <a:lnTo>
                  <a:pt x="5537" y="1021"/>
                </a:lnTo>
                <a:lnTo>
                  <a:pt x="5488" y="942"/>
                </a:lnTo>
                <a:lnTo>
                  <a:pt x="5434" y="868"/>
                </a:lnTo>
                <a:lnTo>
                  <a:pt x="5377" y="794"/>
                </a:lnTo>
                <a:lnTo>
                  <a:pt x="5315" y="724"/>
                </a:lnTo>
                <a:lnTo>
                  <a:pt x="5249" y="655"/>
                </a:lnTo>
                <a:lnTo>
                  <a:pt x="5179" y="590"/>
                </a:lnTo>
                <a:lnTo>
                  <a:pt x="5105" y="527"/>
                </a:lnTo>
                <a:lnTo>
                  <a:pt x="5029" y="468"/>
                </a:lnTo>
                <a:lnTo>
                  <a:pt x="4948" y="412"/>
                </a:lnTo>
                <a:lnTo>
                  <a:pt x="4865" y="358"/>
                </a:lnTo>
                <a:lnTo>
                  <a:pt x="4777" y="308"/>
                </a:lnTo>
                <a:lnTo>
                  <a:pt x="4687" y="261"/>
                </a:lnTo>
                <a:lnTo>
                  <a:pt x="4593" y="217"/>
                </a:lnTo>
                <a:lnTo>
                  <a:pt x="4498" y="177"/>
                </a:lnTo>
                <a:lnTo>
                  <a:pt x="4400" y="142"/>
                </a:lnTo>
                <a:lnTo>
                  <a:pt x="4299" y="110"/>
                </a:lnTo>
                <a:lnTo>
                  <a:pt x="4195" y="81"/>
                </a:lnTo>
                <a:lnTo>
                  <a:pt x="4090" y="56"/>
                </a:lnTo>
                <a:lnTo>
                  <a:pt x="3983" y="36"/>
                </a:lnTo>
                <a:lnTo>
                  <a:pt x="3874" y="21"/>
                </a:lnTo>
                <a:lnTo>
                  <a:pt x="3762" y="9"/>
                </a:lnTo>
                <a:lnTo>
                  <a:pt x="3649" y="2"/>
                </a:lnTo>
                <a:lnTo>
                  <a:pt x="3535" y="0"/>
                </a:lnTo>
                <a:lnTo>
                  <a:pt x="3420" y="2"/>
                </a:lnTo>
                <a:lnTo>
                  <a:pt x="3307" y="9"/>
                </a:lnTo>
                <a:lnTo>
                  <a:pt x="3196" y="21"/>
                </a:lnTo>
                <a:lnTo>
                  <a:pt x="3087" y="36"/>
                </a:lnTo>
                <a:lnTo>
                  <a:pt x="2980" y="56"/>
                </a:lnTo>
                <a:lnTo>
                  <a:pt x="2874" y="81"/>
                </a:lnTo>
                <a:lnTo>
                  <a:pt x="2771" y="110"/>
                </a:lnTo>
                <a:lnTo>
                  <a:pt x="2670" y="142"/>
                </a:lnTo>
                <a:lnTo>
                  <a:pt x="2571" y="177"/>
                </a:lnTo>
                <a:lnTo>
                  <a:pt x="2476" y="217"/>
                </a:lnTo>
                <a:lnTo>
                  <a:pt x="2383" y="261"/>
                </a:lnTo>
                <a:lnTo>
                  <a:pt x="2293" y="308"/>
                </a:lnTo>
                <a:lnTo>
                  <a:pt x="2205" y="358"/>
                </a:lnTo>
                <a:lnTo>
                  <a:pt x="2122" y="412"/>
                </a:lnTo>
                <a:lnTo>
                  <a:pt x="2041" y="468"/>
                </a:lnTo>
                <a:lnTo>
                  <a:pt x="1963" y="527"/>
                </a:lnTo>
                <a:lnTo>
                  <a:pt x="1891" y="590"/>
                </a:lnTo>
                <a:lnTo>
                  <a:pt x="1820" y="655"/>
                </a:lnTo>
                <a:lnTo>
                  <a:pt x="1755" y="724"/>
                </a:lnTo>
                <a:lnTo>
                  <a:pt x="1692" y="794"/>
                </a:lnTo>
                <a:lnTo>
                  <a:pt x="1635" y="868"/>
                </a:lnTo>
                <a:lnTo>
                  <a:pt x="1581" y="942"/>
                </a:lnTo>
                <a:lnTo>
                  <a:pt x="1533" y="1021"/>
                </a:lnTo>
                <a:lnTo>
                  <a:pt x="1488" y="1100"/>
                </a:lnTo>
                <a:lnTo>
                  <a:pt x="1448" y="1182"/>
                </a:lnTo>
                <a:lnTo>
                  <a:pt x="1413" y="1265"/>
                </a:lnTo>
                <a:lnTo>
                  <a:pt x="1384" y="1351"/>
                </a:lnTo>
                <a:lnTo>
                  <a:pt x="1359" y="1438"/>
                </a:lnTo>
                <a:lnTo>
                  <a:pt x="1340" y="1527"/>
                </a:lnTo>
                <a:lnTo>
                  <a:pt x="1325" y="1617"/>
                </a:lnTo>
                <a:lnTo>
                  <a:pt x="1316" y="1708"/>
                </a:lnTo>
                <a:lnTo>
                  <a:pt x="1313" y="1801"/>
                </a:lnTo>
                <a:lnTo>
                  <a:pt x="1314" y="1854"/>
                </a:lnTo>
                <a:lnTo>
                  <a:pt x="1317" y="1907"/>
                </a:lnTo>
                <a:lnTo>
                  <a:pt x="1322" y="1959"/>
                </a:lnTo>
                <a:lnTo>
                  <a:pt x="1329" y="2010"/>
                </a:lnTo>
                <a:lnTo>
                  <a:pt x="1338" y="2062"/>
                </a:lnTo>
                <a:lnTo>
                  <a:pt x="1348" y="2112"/>
                </a:lnTo>
                <a:lnTo>
                  <a:pt x="1360" y="2162"/>
                </a:lnTo>
                <a:lnTo>
                  <a:pt x="1373" y="2213"/>
                </a:lnTo>
                <a:lnTo>
                  <a:pt x="1353" y="2229"/>
                </a:lnTo>
                <a:lnTo>
                  <a:pt x="1332" y="2246"/>
                </a:lnTo>
                <a:lnTo>
                  <a:pt x="1314" y="2263"/>
                </a:lnTo>
                <a:lnTo>
                  <a:pt x="1296" y="2282"/>
                </a:lnTo>
                <a:lnTo>
                  <a:pt x="1279" y="2302"/>
                </a:lnTo>
                <a:lnTo>
                  <a:pt x="1263" y="2322"/>
                </a:lnTo>
                <a:lnTo>
                  <a:pt x="1247" y="2343"/>
                </a:lnTo>
                <a:lnTo>
                  <a:pt x="1232" y="2366"/>
                </a:lnTo>
                <a:lnTo>
                  <a:pt x="1218" y="2389"/>
                </a:lnTo>
                <a:lnTo>
                  <a:pt x="1204" y="2413"/>
                </a:lnTo>
                <a:lnTo>
                  <a:pt x="1192" y="2437"/>
                </a:lnTo>
                <a:lnTo>
                  <a:pt x="1181" y="2462"/>
                </a:lnTo>
                <a:lnTo>
                  <a:pt x="1170" y="2488"/>
                </a:lnTo>
                <a:lnTo>
                  <a:pt x="1160" y="2515"/>
                </a:lnTo>
                <a:lnTo>
                  <a:pt x="1151" y="2542"/>
                </a:lnTo>
                <a:lnTo>
                  <a:pt x="1143" y="2569"/>
                </a:lnTo>
                <a:lnTo>
                  <a:pt x="1136" y="2597"/>
                </a:lnTo>
                <a:lnTo>
                  <a:pt x="1130" y="2626"/>
                </a:lnTo>
                <a:lnTo>
                  <a:pt x="1125" y="2656"/>
                </a:lnTo>
                <a:lnTo>
                  <a:pt x="1120" y="2686"/>
                </a:lnTo>
                <a:lnTo>
                  <a:pt x="1117" y="2716"/>
                </a:lnTo>
                <a:lnTo>
                  <a:pt x="1114" y="2746"/>
                </a:lnTo>
                <a:lnTo>
                  <a:pt x="1113" y="2777"/>
                </a:lnTo>
                <a:lnTo>
                  <a:pt x="1112" y="2809"/>
                </a:lnTo>
                <a:lnTo>
                  <a:pt x="1113" y="2841"/>
                </a:lnTo>
                <a:lnTo>
                  <a:pt x="1114" y="2873"/>
                </a:lnTo>
                <a:lnTo>
                  <a:pt x="1117" y="2905"/>
                </a:lnTo>
                <a:lnTo>
                  <a:pt x="1120" y="2937"/>
                </a:lnTo>
                <a:lnTo>
                  <a:pt x="1125" y="2971"/>
                </a:lnTo>
                <a:lnTo>
                  <a:pt x="1130" y="3004"/>
                </a:lnTo>
                <a:lnTo>
                  <a:pt x="1137" y="3037"/>
                </a:lnTo>
                <a:lnTo>
                  <a:pt x="1144" y="3070"/>
                </a:lnTo>
                <a:lnTo>
                  <a:pt x="1152" y="3099"/>
                </a:lnTo>
                <a:lnTo>
                  <a:pt x="1160" y="3128"/>
                </a:lnTo>
                <a:lnTo>
                  <a:pt x="1169" y="3155"/>
                </a:lnTo>
                <a:lnTo>
                  <a:pt x="1178" y="3182"/>
                </a:lnTo>
                <a:lnTo>
                  <a:pt x="1188" y="3208"/>
                </a:lnTo>
                <a:lnTo>
                  <a:pt x="1199" y="3234"/>
                </a:lnTo>
                <a:lnTo>
                  <a:pt x="1211" y="3261"/>
                </a:lnTo>
                <a:lnTo>
                  <a:pt x="1223" y="3286"/>
                </a:lnTo>
                <a:lnTo>
                  <a:pt x="1236" y="3310"/>
                </a:lnTo>
                <a:lnTo>
                  <a:pt x="1249" y="3334"/>
                </a:lnTo>
                <a:lnTo>
                  <a:pt x="1263" y="3358"/>
                </a:lnTo>
                <a:lnTo>
                  <a:pt x="1277" y="3380"/>
                </a:lnTo>
                <a:lnTo>
                  <a:pt x="1292" y="3403"/>
                </a:lnTo>
                <a:lnTo>
                  <a:pt x="1307" y="3425"/>
                </a:lnTo>
                <a:lnTo>
                  <a:pt x="1323" y="3446"/>
                </a:lnTo>
                <a:lnTo>
                  <a:pt x="1341" y="3466"/>
                </a:lnTo>
                <a:lnTo>
                  <a:pt x="1357" y="3486"/>
                </a:lnTo>
                <a:lnTo>
                  <a:pt x="1375" y="3505"/>
                </a:lnTo>
                <a:lnTo>
                  <a:pt x="1392" y="3524"/>
                </a:lnTo>
                <a:lnTo>
                  <a:pt x="1410" y="3541"/>
                </a:lnTo>
                <a:lnTo>
                  <a:pt x="1429" y="3558"/>
                </a:lnTo>
                <a:lnTo>
                  <a:pt x="1448" y="3575"/>
                </a:lnTo>
                <a:lnTo>
                  <a:pt x="1468" y="3591"/>
                </a:lnTo>
                <a:lnTo>
                  <a:pt x="1488" y="3605"/>
                </a:lnTo>
                <a:lnTo>
                  <a:pt x="1507" y="3619"/>
                </a:lnTo>
                <a:lnTo>
                  <a:pt x="1528" y="3632"/>
                </a:lnTo>
                <a:lnTo>
                  <a:pt x="1548" y="3645"/>
                </a:lnTo>
                <a:lnTo>
                  <a:pt x="1569" y="3656"/>
                </a:lnTo>
                <a:lnTo>
                  <a:pt x="1591" y="3667"/>
                </a:lnTo>
                <a:lnTo>
                  <a:pt x="1613" y="3677"/>
                </a:lnTo>
                <a:lnTo>
                  <a:pt x="1634" y="3685"/>
                </a:lnTo>
                <a:lnTo>
                  <a:pt x="1656" y="3693"/>
                </a:lnTo>
                <a:lnTo>
                  <a:pt x="1683" y="3779"/>
                </a:lnTo>
                <a:lnTo>
                  <a:pt x="1712" y="3864"/>
                </a:lnTo>
                <a:lnTo>
                  <a:pt x="1745" y="3949"/>
                </a:lnTo>
                <a:lnTo>
                  <a:pt x="1779" y="4034"/>
                </a:lnTo>
                <a:lnTo>
                  <a:pt x="1816" y="4118"/>
                </a:lnTo>
                <a:lnTo>
                  <a:pt x="1856" y="4202"/>
                </a:lnTo>
                <a:lnTo>
                  <a:pt x="1898" y="4284"/>
                </a:lnTo>
                <a:lnTo>
                  <a:pt x="1941" y="4366"/>
                </a:lnTo>
                <a:lnTo>
                  <a:pt x="1988" y="4446"/>
                </a:lnTo>
                <a:lnTo>
                  <a:pt x="2036" y="4525"/>
                </a:lnTo>
                <a:lnTo>
                  <a:pt x="2087" y="4602"/>
                </a:lnTo>
                <a:lnTo>
                  <a:pt x="2140" y="4678"/>
                </a:lnTo>
                <a:lnTo>
                  <a:pt x="2195" y="4751"/>
                </a:lnTo>
                <a:lnTo>
                  <a:pt x="2253" y="4824"/>
                </a:lnTo>
                <a:lnTo>
                  <a:pt x="2312" y="4892"/>
                </a:lnTo>
                <a:lnTo>
                  <a:pt x="2373" y="4960"/>
                </a:lnTo>
                <a:lnTo>
                  <a:pt x="2436" y="5023"/>
                </a:lnTo>
                <a:lnTo>
                  <a:pt x="2502" y="5085"/>
                </a:lnTo>
                <a:lnTo>
                  <a:pt x="2569" y="5143"/>
                </a:lnTo>
                <a:lnTo>
                  <a:pt x="2639" y="5198"/>
                </a:lnTo>
                <a:lnTo>
                  <a:pt x="2709" y="5250"/>
                </a:lnTo>
                <a:lnTo>
                  <a:pt x="2782" y="5298"/>
                </a:lnTo>
                <a:lnTo>
                  <a:pt x="2858" y="5342"/>
                </a:lnTo>
                <a:lnTo>
                  <a:pt x="2934" y="5383"/>
                </a:lnTo>
                <a:lnTo>
                  <a:pt x="3012" y="5419"/>
                </a:lnTo>
                <a:lnTo>
                  <a:pt x="3092" y="5451"/>
                </a:lnTo>
                <a:lnTo>
                  <a:pt x="3174" y="5479"/>
                </a:lnTo>
                <a:lnTo>
                  <a:pt x="3257" y="5502"/>
                </a:lnTo>
                <a:lnTo>
                  <a:pt x="3342" y="5520"/>
                </a:lnTo>
                <a:lnTo>
                  <a:pt x="3429" y="5534"/>
                </a:lnTo>
                <a:lnTo>
                  <a:pt x="3517" y="5542"/>
                </a:lnTo>
                <a:lnTo>
                  <a:pt x="3607" y="5545"/>
                </a:lnTo>
                <a:lnTo>
                  <a:pt x="3696" y="5542"/>
                </a:lnTo>
                <a:lnTo>
                  <a:pt x="3784" y="5534"/>
                </a:lnTo>
                <a:lnTo>
                  <a:pt x="3871" y="5520"/>
                </a:lnTo>
                <a:lnTo>
                  <a:pt x="3956" y="5502"/>
                </a:lnTo>
                <a:lnTo>
                  <a:pt x="4039" y="5479"/>
                </a:lnTo>
                <a:lnTo>
                  <a:pt x="4122" y="5451"/>
                </a:lnTo>
                <a:lnTo>
                  <a:pt x="4201" y="5419"/>
                </a:lnTo>
                <a:lnTo>
                  <a:pt x="4280" y="5383"/>
                </a:lnTo>
                <a:lnTo>
                  <a:pt x="4356" y="5342"/>
                </a:lnTo>
                <a:lnTo>
                  <a:pt x="4431" y="5298"/>
                </a:lnTo>
                <a:lnTo>
                  <a:pt x="4504" y="5250"/>
                </a:lnTo>
                <a:lnTo>
                  <a:pt x="4575" y="5198"/>
                </a:lnTo>
                <a:lnTo>
                  <a:pt x="4645" y="5143"/>
                </a:lnTo>
                <a:lnTo>
                  <a:pt x="4712" y="5085"/>
                </a:lnTo>
                <a:lnTo>
                  <a:pt x="4778" y="5023"/>
                </a:lnTo>
                <a:lnTo>
                  <a:pt x="4841" y="4960"/>
                </a:lnTo>
                <a:lnTo>
                  <a:pt x="4903" y="4892"/>
                </a:lnTo>
                <a:lnTo>
                  <a:pt x="4961" y="4824"/>
                </a:lnTo>
                <a:lnTo>
                  <a:pt x="5019" y="4751"/>
                </a:lnTo>
                <a:lnTo>
                  <a:pt x="5074" y="4678"/>
                </a:lnTo>
                <a:lnTo>
                  <a:pt x="5128" y="4602"/>
                </a:lnTo>
                <a:lnTo>
                  <a:pt x="5178" y="4525"/>
                </a:lnTo>
                <a:lnTo>
                  <a:pt x="5226" y="4446"/>
                </a:lnTo>
                <a:lnTo>
                  <a:pt x="5273" y="4366"/>
                </a:lnTo>
                <a:lnTo>
                  <a:pt x="5317" y="4284"/>
                </a:lnTo>
                <a:lnTo>
                  <a:pt x="5359" y="4202"/>
                </a:lnTo>
                <a:lnTo>
                  <a:pt x="5399" y="4118"/>
                </a:lnTo>
                <a:lnTo>
                  <a:pt x="5435" y="4034"/>
                </a:lnTo>
                <a:lnTo>
                  <a:pt x="5470" y="3949"/>
                </a:lnTo>
                <a:lnTo>
                  <a:pt x="5503" y="3864"/>
                </a:lnTo>
                <a:lnTo>
                  <a:pt x="5532" y="3779"/>
                </a:lnTo>
                <a:lnTo>
                  <a:pt x="5559" y="3693"/>
                </a:lnTo>
                <a:close/>
                <a:moveTo>
                  <a:pt x="3609" y="5220"/>
                </a:moveTo>
                <a:lnTo>
                  <a:pt x="3535" y="5218"/>
                </a:lnTo>
                <a:lnTo>
                  <a:pt x="3462" y="5211"/>
                </a:lnTo>
                <a:lnTo>
                  <a:pt x="3391" y="5199"/>
                </a:lnTo>
                <a:lnTo>
                  <a:pt x="3320" y="5182"/>
                </a:lnTo>
                <a:lnTo>
                  <a:pt x="3251" y="5161"/>
                </a:lnTo>
                <a:lnTo>
                  <a:pt x="3182" y="5136"/>
                </a:lnTo>
                <a:lnTo>
                  <a:pt x="3115" y="5107"/>
                </a:lnTo>
                <a:lnTo>
                  <a:pt x="3049" y="5073"/>
                </a:lnTo>
                <a:lnTo>
                  <a:pt x="2984" y="5037"/>
                </a:lnTo>
                <a:lnTo>
                  <a:pt x="2920" y="4996"/>
                </a:lnTo>
                <a:lnTo>
                  <a:pt x="2858" y="4953"/>
                </a:lnTo>
                <a:lnTo>
                  <a:pt x="2797" y="4905"/>
                </a:lnTo>
                <a:lnTo>
                  <a:pt x="2738" y="4855"/>
                </a:lnTo>
                <a:lnTo>
                  <a:pt x="2679" y="4802"/>
                </a:lnTo>
                <a:lnTo>
                  <a:pt x="2623" y="4745"/>
                </a:lnTo>
                <a:lnTo>
                  <a:pt x="2568" y="4687"/>
                </a:lnTo>
                <a:lnTo>
                  <a:pt x="2515" y="4626"/>
                </a:lnTo>
                <a:lnTo>
                  <a:pt x="2463" y="4562"/>
                </a:lnTo>
                <a:lnTo>
                  <a:pt x="2413" y="4497"/>
                </a:lnTo>
                <a:lnTo>
                  <a:pt x="2366" y="4428"/>
                </a:lnTo>
                <a:lnTo>
                  <a:pt x="2319" y="4359"/>
                </a:lnTo>
                <a:lnTo>
                  <a:pt x="2275" y="4288"/>
                </a:lnTo>
                <a:lnTo>
                  <a:pt x="2233" y="4215"/>
                </a:lnTo>
                <a:lnTo>
                  <a:pt x="2192" y="4141"/>
                </a:lnTo>
                <a:lnTo>
                  <a:pt x="2153" y="4066"/>
                </a:lnTo>
                <a:lnTo>
                  <a:pt x="2117" y="3989"/>
                </a:lnTo>
                <a:lnTo>
                  <a:pt x="2082" y="3912"/>
                </a:lnTo>
                <a:lnTo>
                  <a:pt x="2050" y="3833"/>
                </a:lnTo>
                <a:lnTo>
                  <a:pt x="2021" y="3755"/>
                </a:lnTo>
                <a:lnTo>
                  <a:pt x="1993" y="3676"/>
                </a:lnTo>
                <a:lnTo>
                  <a:pt x="1968" y="3597"/>
                </a:lnTo>
                <a:lnTo>
                  <a:pt x="1945" y="3517"/>
                </a:lnTo>
                <a:lnTo>
                  <a:pt x="1915" y="3415"/>
                </a:lnTo>
                <a:lnTo>
                  <a:pt x="1810" y="3399"/>
                </a:lnTo>
                <a:lnTo>
                  <a:pt x="1798" y="3397"/>
                </a:lnTo>
                <a:lnTo>
                  <a:pt x="1786" y="3395"/>
                </a:lnTo>
                <a:lnTo>
                  <a:pt x="1774" y="3391"/>
                </a:lnTo>
                <a:lnTo>
                  <a:pt x="1762" y="3387"/>
                </a:lnTo>
                <a:lnTo>
                  <a:pt x="1749" y="3382"/>
                </a:lnTo>
                <a:lnTo>
                  <a:pt x="1737" y="3377"/>
                </a:lnTo>
                <a:lnTo>
                  <a:pt x="1724" y="3370"/>
                </a:lnTo>
                <a:lnTo>
                  <a:pt x="1710" y="3363"/>
                </a:lnTo>
                <a:lnTo>
                  <a:pt x="1698" y="3356"/>
                </a:lnTo>
                <a:lnTo>
                  <a:pt x="1685" y="3347"/>
                </a:lnTo>
                <a:lnTo>
                  <a:pt x="1673" y="3338"/>
                </a:lnTo>
                <a:lnTo>
                  <a:pt x="1660" y="3328"/>
                </a:lnTo>
                <a:lnTo>
                  <a:pt x="1648" y="3318"/>
                </a:lnTo>
                <a:lnTo>
                  <a:pt x="1635" y="3307"/>
                </a:lnTo>
                <a:lnTo>
                  <a:pt x="1623" y="3295"/>
                </a:lnTo>
                <a:lnTo>
                  <a:pt x="1611" y="3282"/>
                </a:lnTo>
                <a:lnTo>
                  <a:pt x="1599" y="3269"/>
                </a:lnTo>
                <a:lnTo>
                  <a:pt x="1587" y="3254"/>
                </a:lnTo>
                <a:lnTo>
                  <a:pt x="1575" y="3240"/>
                </a:lnTo>
                <a:lnTo>
                  <a:pt x="1564" y="3224"/>
                </a:lnTo>
                <a:lnTo>
                  <a:pt x="1554" y="3209"/>
                </a:lnTo>
                <a:lnTo>
                  <a:pt x="1543" y="3192"/>
                </a:lnTo>
                <a:lnTo>
                  <a:pt x="1533" y="3175"/>
                </a:lnTo>
                <a:lnTo>
                  <a:pt x="1523" y="3157"/>
                </a:lnTo>
                <a:lnTo>
                  <a:pt x="1514" y="3139"/>
                </a:lnTo>
                <a:lnTo>
                  <a:pt x="1505" y="3120"/>
                </a:lnTo>
                <a:lnTo>
                  <a:pt x="1496" y="3099"/>
                </a:lnTo>
                <a:lnTo>
                  <a:pt x="1488" y="3079"/>
                </a:lnTo>
                <a:lnTo>
                  <a:pt x="1481" y="3058"/>
                </a:lnTo>
                <a:lnTo>
                  <a:pt x="1474" y="3037"/>
                </a:lnTo>
                <a:lnTo>
                  <a:pt x="1467" y="3015"/>
                </a:lnTo>
                <a:lnTo>
                  <a:pt x="1460" y="2992"/>
                </a:lnTo>
                <a:lnTo>
                  <a:pt x="1453" y="2960"/>
                </a:lnTo>
                <a:lnTo>
                  <a:pt x="1447" y="2927"/>
                </a:lnTo>
                <a:lnTo>
                  <a:pt x="1443" y="2895"/>
                </a:lnTo>
                <a:lnTo>
                  <a:pt x="1440" y="2863"/>
                </a:lnTo>
                <a:lnTo>
                  <a:pt x="1439" y="2832"/>
                </a:lnTo>
                <a:lnTo>
                  <a:pt x="1439" y="2800"/>
                </a:lnTo>
                <a:lnTo>
                  <a:pt x="1440" y="2769"/>
                </a:lnTo>
                <a:lnTo>
                  <a:pt x="1443" y="2740"/>
                </a:lnTo>
                <a:lnTo>
                  <a:pt x="1447" y="2711"/>
                </a:lnTo>
                <a:lnTo>
                  <a:pt x="1453" y="2683"/>
                </a:lnTo>
                <a:lnTo>
                  <a:pt x="1460" y="2655"/>
                </a:lnTo>
                <a:lnTo>
                  <a:pt x="1468" y="2628"/>
                </a:lnTo>
                <a:lnTo>
                  <a:pt x="1477" y="2603"/>
                </a:lnTo>
                <a:lnTo>
                  <a:pt x="1487" y="2580"/>
                </a:lnTo>
                <a:lnTo>
                  <a:pt x="1499" y="2557"/>
                </a:lnTo>
                <a:lnTo>
                  <a:pt x="1511" y="2536"/>
                </a:lnTo>
                <a:lnTo>
                  <a:pt x="1523" y="2518"/>
                </a:lnTo>
                <a:lnTo>
                  <a:pt x="1537" y="2499"/>
                </a:lnTo>
                <a:lnTo>
                  <a:pt x="1552" y="2484"/>
                </a:lnTo>
                <a:lnTo>
                  <a:pt x="1567" y="2470"/>
                </a:lnTo>
                <a:lnTo>
                  <a:pt x="1575" y="2463"/>
                </a:lnTo>
                <a:lnTo>
                  <a:pt x="1583" y="2458"/>
                </a:lnTo>
                <a:lnTo>
                  <a:pt x="1592" y="2452"/>
                </a:lnTo>
                <a:lnTo>
                  <a:pt x="1601" y="2447"/>
                </a:lnTo>
                <a:lnTo>
                  <a:pt x="1610" y="2443"/>
                </a:lnTo>
                <a:lnTo>
                  <a:pt x="1619" y="2439"/>
                </a:lnTo>
                <a:lnTo>
                  <a:pt x="1628" y="2436"/>
                </a:lnTo>
                <a:lnTo>
                  <a:pt x="1638" y="2433"/>
                </a:lnTo>
                <a:lnTo>
                  <a:pt x="1646" y="2432"/>
                </a:lnTo>
                <a:lnTo>
                  <a:pt x="1654" y="2431"/>
                </a:lnTo>
                <a:lnTo>
                  <a:pt x="1662" y="2430"/>
                </a:lnTo>
                <a:lnTo>
                  <a:pt x="1672" y="2429"/>
                </a:lnTo>
                <a:lnTo>
                  <a:pt x="1685" y="2430"/>
                </a:lnTo>
                <a:lnTo>
                  <a:pt x="1700" y="2431"/>
                </a:lnTo>
                <a:lnTo>
                  <a:pt x="1853" y="2446"/>
                </a:lnTo>
                <a:lnTo>
                  <a:pt x="1875" y="2295"/>
                </a:lnTo>
                <a:lnTo>
                  <a:pt x="1885" y="2237"/>
                </a:lnTo>
                <a:lnTo>
                  <a:pt x="1895" y="2178"/>
                </a:lnTo>
                <a:lnTo>
                  <a:pt x="1907" y="2122"/>
                </a:lnTo>
                <a:lnTo>
                  <a:pt x="1920" y="2066"/>
                </a:lnTo>
                <a:lnTo>
                  <a:pt x="1934" y="2009"/>
                </a:lnTo>
                <a:lnTo>
                  <a:pt x="1949" y="1955"/>
                </a:lnTo>
                <a:lnTo>
                  <a:pt x="1967" y="1901"/>
                </a:lnTo>
                <a:lnTo>
                  <a:pt x="1984" y="1848"/>
                </a:lnTo>
                <a:lnTo>
                  <a:pt x="2003" y="1796"/>
                </a:lnTo>
                <a:lnTo>
                  <a:pt x="2022" y="1745"/>
                </a:lnTo>
                <a:lnTo>
                  <a:pt x="2042" y="1693"/>
                </a:lnTo>
                <a:lnTo>
                  <a:pt x="2064" y="1644"/>
                </a:lnTo>
                <a:lnTo>
                  <a:pt x="2086" y="1596"/>
                </a:lnTo>
                <a:lnTo>
                  <a:pt x="2111" y="1548"/>
                </a:lnTo>
                <a:lnTo>
                  <a:pt x="2135" y="1501"/>
                </a:lnTo>
                <a:lnTo>
                  <a:pt x="2160" y="1456"/>
                </a:lnTo>
                <a:lnTo>
                  <a:pt x="2185" y="1483"/>
                </a:lnTo>
                <a:lnTo>
                  <a:pt x="2211" y="1509"/>
                </a:lnTo>
                <a:lnTo>
                  <a:pt x="2240" y="1534"/>
                </a:lnTo>
                <a:lnTo>
                  <a:pt x="2269" y="1560"/>
                </a:lnTo>
                <a:lnTo>
                  <a:pt x="2299" y="1584"/>
                </a:lnTo>
                <a:lnTo>
                  <a:pt x="2331" y="1609"/>
                </a:lnTo>
                <a:lnTo>
                  <a:pt x="2365" y="1632"/>
                </a:lnTo>
                <a:lnTo>
                  <a:pt x="2399" y="1655"/>
                </a:lnTo>
                <a:lnTo>
                  <a:pt x="2435" y="1677"/>
                </a:lnTo>
                <a:lnTo>
                  <a:pt x="2473" y="1698"/>
                </a:lnTo>
                <a:lnTo>
                  <a:pt x="2511" y="1718"/>
                </a:lnTo>
                <a:lnTo>
                  <a:pt x="2550" y="1738"/>
                </a:lnTo>
                <a:lnTo>
                  <a:pt x="2590" y="1758"/>
                </a:lnTo>
                <a:lnTo>
                  <a:pt x="2632" y="1776"/>
                </a:lnTo>
                <a:lnTo>
                  <a:pt x="2675" y="1793"/>
                </a:lnTo>
                <a:lnTo>
                  <a:pt x="2718" y="1810"/>
                </a:lnTo>
                <a:lnTo>
                  <a:pt x="2764" y="1825"/>
                </a:lnTo>
                <a:lnTo>
                  <a:pt x="2809" y="1840"/>
                </a:lnTo>
                <a:lnTo>
                  <a:pt x="2856" y="1854"/>
                </a:lnTo>
                <a:lnTo>
                  <a:pt x="2903" y="1867"/>
                </a:lnTo>
                <a:lnTo>
                  <a:pt x="2951" y="1879"/>
                </a:lnTo>
                <a:lnTo>
                  <a:pt x="3001" y="1890"/>
                </a:lnTo>
                <a:lnTo>
                  <a:pt x="3051" y="1901"/>
                </a:lnTo>
                <a:lnTo>
                  <a:pt x="3102" y="1911"/>
                </a:lnTo>
                <a:lnTo>
                  <a:pt x="3153" y="1919"/>
                </a:lnTo>
                <a:lnTo>
                  <a:pt x="3205" y="1926"/>
                </a:lnTo>
                <a:lnTo>
                  <a:pt x="3258" y="1932"/>
                </a:lnTo>
                <a:lnTo>
                  <a:pt x="3311" y="1937"/>
                </a:lnTo>
                <a:lnTo>
                  <a:pt x="3366" y="1941"/>
                </a:lnTo>
                <a:lnTo>
                  <a:pt x="3420" y="1944"/>
                </a:lnTo>
                <a:lnTo>
                  <a:pt x="3475" y="1946"/>
                </a:lnTo>
                <a:lnTo>
                  <a:pt x="3531" y="1946"/>
                </a:lnTo>
                <a:lnTo>
                  <a:pt x="3593" y="1946"/>
                </a:lnTo>
                <a:lnTo>
                  <a:pt x="3656" y="1943"/>
                </a:lnTo>
                <a:lnTo>
                  <a:pt x="3717" y="1940"/>
                </a:lnTo>
                <a:lnTo>
                  <a:pt x="3778" y="1935"/>
                </a:lnTo>
                <a:lnTo>
                  <a:pt x="3837" y="1928"/>
                </a:lnTo>
                <a:lnTo>
                  <a:pt x="3897" y="1921"/>
                </a:lnTo>
                <a:lnTo>
                  <a:pt x="3954" y="1912"/>
                </a:lnTo>
                <a:lnTo>
                  <a:pt x="4012" y="1901"/>
                </a:lnTo>
                <a:lnTo>
                  <a:pt x="4068" y="1889"/>
                </a:lnTo>
                <a:lnTo>
                  <a:pt x="4124" y="1876"/>
                </a:lnTo>
                <a:lnTo>
                  <a:pt x="4177" y="1862"/>
                </a:lnTo>
                <a:lnTo>
                  <a:pt x="4230" y="1847"/>
                </a:lnTo>
                <a:lnTo>
                  <a:pt x="4283" y="1831"/>
                </a:lnTo>
                <a:lnTo>
                  <a:pt x="4333" y="1814"/>
                </a:lnTo>
                <a:lnTo>
                  <a:pt x="4383" y="1795"/>
                </a:lnTo>
                <a:lnTo>
                  <a:pt x="4431" y="1776"/>
                </a:lnTo>
                <a:lnTo>
                  <a:pt x="4477" y="1755"/>
                </a:lnTo>
                <a:lnTo>
                  <a:pt x="4523" y="1733"/>
                </a:lnTo>
                <a:lnTo>
                  <a:pt x="4567" y="1710"/>
                </a:lnTo>
                <a:lnTo>
                  <a:pt x="4609" y="1687"/>
                </a:lnTo>
                <a:lnTo>
                  <a:pt x="4651" y="1663"/>
                </a:lnTo>
                <a:lnTo>
                  <a:pt x="4690" y="1637"/>
                </a:lnTo>
                <a:lnTo>
                  <a:pt x="4727" y="1611"/>
                </a:lnTo>
                <a:lnTo>
                  <a:pt x="4764" y="1584"/>
                </a:lnTo>
                <a:lnTo>
                  <a:pt x="4798" y="1556"/>
                </a:lnTo>
                <a:lnTo>
                  <a:pt x="4830" y="1528"/>
                </a:lnTo>
                <a:lnTo>
                  <a:pt x="4861" y="1498"/>
                </a:lnTo>
                <a:lnTo>
                  <a:pt x="4891" y="1469"/>
                </a:lnTo>
                <a:lnTo>
                  <a:pt x="4918" y="1437"/>
                </a:lnTo>
                <a:lnTo>
                  <a:pt x="4942" y="1406"/>
                </a:lnTo>
                <a:lnTo>
                  <a:pt x="4965" y="1374"/>
                </a:lnTo>
                <a:lnTo>
                  <a:pt x="4986" y="1342"/>
                </a:lnTo>
                <a:lnTo>
                  <a:pt x="5020" y="1392"/>
                </a:lnTo>
                <a:lnTo>
                  <a:pt x="5051" y="1444"/>
                </a:lnTo>
                <a:lnTo>
                  <a:pt x="5080" y="1497"/>
                </a:lnTo>
                <a:lnTo>
                  <a:pt x="5109" y="1551"/>
                </a:lnTo>
                <a:lnTo>
                  <a:pt x="5137" y="1607"/>
                </a:lnTo>
                <a:lnTo>
                  <a:pt x="5163" y="1663"/>
                </a:lnTo>
                <a:lnTo>
                  <a:pt x="5188" y="1721"/>
                </a:lnTo>
                <a:lnTo>
                  <a:pt x="5211" y="1781"/>
                </a:lnTo>
                <a:lnTo>
                  <a:pt x="5233" y="1841"/>
                </a:lnTo>
                <a:lnTo>
                  <a:pt x="5255" y="1904"/>
                </a:lnTo>
                <a:lnTo>
                  <a:pt x="5274" y="1967"/>
                </a:lnTo>
                <a:lnTo>
                  <a:pt x="5291" y="2030"/>
                </a:lnTo>
                <a:lnTo>
                  <a:pt x="5307" y="2096"/>
                </a:lnTo>
                <a:lnTo>
                  <a:pt x="5321" y="2162"/>
                </a:lnTo>
                <a:lnTo>
                  <a:pt x="5334" y="2230"/>
                </a:lnTo>
                <a:lnTo>
                  <a:pt x="5345" y="2299"/>
                </a:lnTo>
                <a:lnTo>
                  <a:pt x="5367" y="2449"/>
                </a:lnTo>
                <a:lnTo>
                  <a:pt x="5521" y="2435"/>
                </a:lnTo>
                <a:lnTo>
                  <a:pt x="5537" y="2434"/>
                </a:lnTo>
                <a:lnTo>
                  <a:pt x="5554" y="2434"/>
                </a:lnTo>
                <a:lnTo>
                  <a:pt x="5569" y="2435"/>
                </a:lnTo>
                <a:lnTo>
                  <a:pt x="5583" y="2437"/>
                </a:lnTo>
                <a:lnTo>
                  <a:pt x="5590" y="2439"/>
                </a:lnTo>
                <a:lnTo>
                  <a:pt x="5597" y="2442"/>
                </a:lnTo>
                <a:lnTo>
                  <a:pt x="5604" y="2445"/>
                </a:lnTo>
                <a:lnTo>
                  <a:pt x="5612" y="2449"/>
                </a:lnTo>
                <a:lnTo>
                  <a:pt x="5626" y="2456"/>
                </a:lnTo>
                <a:lnTo>
                  <a:pt x="5638" y="2463"/>
                </a:lnTo>
                <a:lnTo>
                  <a:pt x="5650" y="2471"/>
                </a:lnTo>
                <a:lnTo>
                  <a:pt x="5662" y="2481"/>
                </a:lnTo>
                <a:lnTo>
                  <a:pt x="5673" y="2491"/>
                </a:lnTo>
                <a:lnTo>
                  <a:pt x="5683" y="2503"/>
                </a:lnTo>
                <a:lnTo>
                  <a:pt x="5693" y="2515"/>
                </a:lnTo>
                <a:lnTo>
                  <a:pt x="5703" y="2528"/>
                </a:lnTo>
                <a:lnTo>
                  <a:pt x="5712" y="2541"/>
                </a:lnTo>
                <a:lnTo>
                  <a:pt x="5720" y="2556"/>
                </a:lnTo>
                <a:lnTo>
                  <a:pt x="5729" y="2571"/>
                </a:lnTo>
                <a:lnTo>
                  <a:pt x="5736" y="2586"/>
                </a:lnTo>
                <a:lnTo>
                  <a:pt x="5743" y="2603"/>
                </a:lnTo>
                <a:lnTo>
                  <a:pt x="5751" y="2620"/>
                </a:lnTo>
                <a:lnTo>
                  <a:pt x="5756" y="2637"/>
                </a:lnTo>
                <a:lnTo>
                  <a:pt x="5762" y="2656"/>
                </a:lnTo>
                <a:lnTo>
                  <a:pt x="5767" y="2675"/>
                </a:lnTo>
                <a:lnTo>
                  <a:pt x="5771" y="2694"/>
                </a:lnTo>
                <a:lnTo>
                  <a:pt x="5774" y="2713"/>
                </a:lnTo>
                <a:lnTo>
                  <a:pt x="5777" y="2733"/>
                </a:lnTo>
                <a:lnTo>
                  <a:pt x="5780" y="2754"/>
                </a:lnTo>
                <a:lnTo>
                  <a:pt x="5781" y="2774"/>
                </a:lnTo>
                <a:lnTo>
                  <a:pt x="5782" y="2795"/>
                </a:lnTo>
                <a:lnTo>
                  <a:pt x="5783" y="2818"/>
                </a:lnTo>
                <a:lnTo>
                  <a:pt x="5783" y="2839"/>
                </a:lnTo>
                <a:lnTo>
                  <a:pt x="5782" y="2861"/>
                </a:lnTo>
                <a:lnTo>
                  <a:pt x="5780" y="2883"/>
                </a:lnTo>
                <a:lnTo>
                  <a:pt x="5778" y="2905"/>
                </a:lnTo>
                <a:lnTo>
                  <a:pt x="5775" y="2927"/>
                </a:lnTo>
                <a:lnTo>
                  <a:pt x="5771" y="2950"/>
                </a:lnTo>
                <a:lnTo>
                  <a:pt x="5767" y="2973"/>
                </a:lnTo>
                <a:lnTo>
                  <a:pt x="5762" y="2996"/>
                </a:lnTo>
                <a:lnTo>
                  <a:pt x="5756" y="3018"/>
                </a:lnTo>
                <a:lnTo>
                  <a:pt x="5749" y="3040"/>
                </a:lnTo>
                <a:lnTo>
                  <a:pt x="5741" y="3061"/>
                </a:lnTo>
                <a:lnTo>
                  <a:pt x="5733" y="3082"/>
                </a:lnTo>
                <a:lnTo>
                  <a:pt x="5725" y="3102"/>
                </a:lnTo>
                <a:lnTo>
                  <a:pt x="5717" y="3123"/>
                </a:lnTo>
                <a:lnTo>
                  <a:pt x="5708" y="3142"/>
                </a:lnTo>
                <a:lnTo>
                  <a:pt x="5698" y="3160"/>
                </a:lnTo>
                <a:lnTo>
                  <a:pt x="5688" y="3178"/>
                </a:lnTo>
                <a:lnTo>
                  <a:pt x="5678" y="3195"/>
                </a:lnTo>
                <a:lnTo>
                  <a:pt x="5668" y="3211"/>
                </a:lnTo>
                <a:lnTo>
                  <a:pt x="5657" y="3227"/>
                </a:lnTo>
                <a:lnTo>
                  <a:pt x="5646" y="3242"/>
                </a:lnTo>
                <a:lnTo>
                  <a:pt x="5635" y="3257"/>
                </a:lnTo>
                <a:lnTo>
                  <a:pt x="5623" y="3272"/>
                </a:lnTo>
                <a:lnTo>
                  <a:pt x="5610" y="3285"/>
                </a:lnTo>
                <a:lnTo>
                  <a:pt x="5598" y="3298"/>
                </a:lnTo>
                <a:lnTo>
                  <a:pt x="5586" y="3310"/>
                </a:lnTo>
                <a:lnTo>
                  <a:pt x="5574" y="3321"/>
                </a:lnTo>
                <a:lnTo>
                  <a:pt x="5562" y="3331"/>
                </a:lnTo>
                <a:lnTo>
                  <a:pt x="5549" y="3341"/>
                </a:lnTo>
                <a:lnTo>
                  <a:pt x="5537" y="3351"/>
                </a:lnTo>
                <a:lnTo>
                  <a:pt x="5524" y="3359"/>
                </a:lnTo>
                <a:lnTo>
                  <a:pt x="5512" y="3367"/>
                </a:lnTo>
                <a:lnTo>
                  <a:pt x="5499" y="3374"/>
                </a:lnTo>
                <a:lnTo>
                  <a:pt x="5485" y="3380"/>
                </a:lnTo>
                <a:lnTo>
                  <a:pt x="5473" y="3386"/>
                </a:lnTo>
                <a:lnTo>
                  <a:pt x="5461" y="3391"/>
                </a:lnTo>
                <a:lnTo>
                  <a:pt x="5448" y="3395"/>
                </a:lnTo>
                <a:lnTo>
                  <a:pt x="5436" y="3398"/>
                </a:lnTo>
                <a:lnTo>
                  <a:pt x="5424" y="3401"/>
                </a:lnTo>
                <a:lnTo>
                  <a:pt x="5412" y="3403"/>
                </a:lnTo>
                <a:lnTo>
                  <a:pt x="5305" y="3419"/>
                </a:lnTo>
                <a:lnTo>
                  <a:pt x="5276" y="3521"/>
                </a:lnTo>
                <a:lnTo>
                  <a:pt x="5253" y="3600"/>
                </a:lnTo>
                <a:lnTo>
                  <a:pt x="5227" y="3679"/>
                </a:lnTo>
                <a:lnTo>
                  <a:pt x="5200" y="3758"/>
                </a:lnTo>
                <a:lnTo>
                  <a:pt x="5170" y="3835"/>
                </a:lnTo>
                <a:lnTo>
                  <a:pt x="5138" y="3914"/>
                </a:lnTo>
                <a:lnTo>
                  <a:pt x="5103" y="3990"/>
                </a:lnTo>
                <a:lnTo>
                  <a:pt x="5067" y="4067"/>
                </a:lnTo>
                <a:lnTo>
                  <a:pt x="5028" y="4141"/>
                </a:lnTo>
                <a:lnTo>
                  <a:pt x="4987" y="4216"/>
                </a:lnTo>
                <a:lnTo>
                  <a:pt x="4945" y="4288"/>
                </a:lnTo>
                <a:lnTo>
                  <a:pt x="4901" y="4360"/>
                </a:lnTo>
                <a:lnTo>
                  <a:pt x="4853" y="4428"/>
                </a:lnTo>
                <a:lnTo>
                  <a:pt x="4806" y="4497"/>
                </a:lnTo>
                <a:lnTo>
                  <a:pt x="4756" y="4562"/>
                </a:lnTo>
                <a:lnTo>
                  <a:pt x="4704" y="4626"/>
                </a:lnTo>
                <a:lnTo>
                  <a:pt x="4651" y="4687"/>
                </a:lnTo>
                <a:lnTo>
                  <a:pt x="4595" y="4745"/>
                </a:lnTo>
                <a:lnTo>
                  <a:pt x="4539" y="4802"/>
                </a:lnTo>
                <a:lnTo>
                  <a:pt x="4480" y="4855"/>
                </a:lnTo>
                <a:lnTo>
                  <a:pt x="4421" y="4905"/>
                </a:lnTo>
                <a:lnTo>
                  <a:pt x="4359" y="4952"/>
                </a:lnTo>
                <a:lnTo>
                  <a:pt x="4297" y="4996"/>
                </a:lnTo>
                <a:lnTo>
                  <a:pt x="4233" y="5036"/>
                </a:lnTo>
                <a:lnTo>
                  <a:pt x="4169" y="5073"/>
                </a:lnTo>
                <a:lnTo>
                  <a:pt x="4102" y="5107"/>
                </a:lnTo>
                <a:lnTo>
                  <a:pt x="4035" y="5136"/>
                </a:lnTo>
                <a:lnTo>
                  <a:pt x="3966" y="5161"/>
                </a:lnTo>
                <a:lnTo>
                  <a:pt x="3897" y="5182"/>
                </a:lnTo>
                <a:lnTo>
                  <a:pt x="3826" y="5199"/>
                </a:lnTo>
                <a:lnTo>
                  <a:pt x="3755" y="5211"/>
                </a:lnTo>
                <a:lnTo>
                  <a:pt x="3682" y="5218"/>
                </a:lnTo>
                <a:lnTo>
                  <a:pt x="3609" y="5220"/>
                </a:lnTo>
                <a:close/>
                <a:moveTo>
                  <a:pt x="4262" y="5734"/>
                </a:moveTo>
                <a:lnTo>
                  <a:pt x="3816" y="5952"/>
                </a:lnTo>
                <a:lnTo>
                  <a:pt x="3809" y="5937"/>
                </a:lnTo>
                <a:lnTo>
                  <a:pt x="3800" y="5922"/>
                </a:lnTo>
                <a:lnTo>
                  <a:pt x="3791" y="5908"/>
                </a:lnTo>
                <a:lnTo>
                  <a:pt x="3782" y="5895"/>
                </a:lnTo>
                <a:lnTo>
                  <a:pt x="3772" y="5882"/>
                </a:lnTo>
                <a:lnTo>
                  <a:pt x="3761" y="5871"/>
                </a:lnTo>
                <a:lnTo>
                  <a:pt x="3750" y="5860"/>
                </a:lnTo>
                <a:lnTo>
                  <a:pt x="3738" y="5850"/>
                </a:lnTo>
                <a:lnTo>
                  <a:pt x="3724" y="5841"/>
                </a:lnTo>
                <a:lnTo>
                  <a:pt x="3711" y="5833"/>
                </a:lnTo>
                <a:lnTo>
                  <a:pt x="3698" y="5826"/>
                </a:lnTo>
                <a:lnTo>
                  <a:pt x="3684" y="5821"/>
                </a:lnTo>
                <a:lnTo>
                  <a:pt x="3670" y="5816"/>
                </a:lnTo>
                <a:lnTo>
                  <a:pt x="3655" y="5813"/>
                </a:lnTo>
                <a:lnTo>
                  <a:pt x="3641" y="5811"/>
                </a:lnTo>
                <a:lnTo>
                  <a:pt x="3625" y="5810"/>
                </a:lnTo>
                <a:lnTo>
                  <a:pt x="3609" y="5811"/>
                </a:lnTo>
                <a:lnTo>
                  <a:pt x="3593" y="5813"/>
                </a:lnTo>
                <a:lnTo>
                  <a:pt x="3578" y="5817"/>
                </a:lnTo>
                <a:lnTo>
                  <a:pt x="3563" y="5822"/>
                </a:lnTo>
                <a:lnTo>
                  <a:pt x="3549" y="5828"/>
                </a:lnTo>
                <a:lnTo>
                  <a:pt x="3535" y="5836"/>
                </a:lnTo>
                <a:lnTo>
                  <a:pt x="3521" y="5845"/>
                </a:lnTo>
                <a:lnTo>
                  <a:pt x="3509" y="5855"/>
                </a:lnTo>
                <a:lnTo>
                  <a:pt x="3496" y="5865"/>
                </a:lnTo>
                <a:lnTo>
                  <a:pt x="3485" y="5877"/>
                </a:lnTo>
                <a:lnTo>
                  <a:pt x="3472" y="5890"/>
                </a:lnTo>
                <a:lnTo>
                  <a:pt x="3462" y="5903"/>
                </a:lnTo>
                <a:lnTo>
                  <a:pt x="3452" y="5917"/>
                </a:lnTo>
                <a:lnTo>
                  <a:pt x="3443" y="5932"/>
                </a:lnTo>
                <a:lnTo>
                  <a:pt x="3434" y="5948"/>
                </a:lnTo>
                <a:lnTo>
                  <a:pt x="3426" y="5965"/>
                </a:lnTo>
                <a:lnTo>
                  <a:pt x="2957" y="5736"/>
                </a:lnTo>
                <a:lnTo>
                  <a:pt x="2937" y="5726"/>
                </a:lnTo>
                <a:lnTo>
                  <a:pt x="2917" y="5719"/>
                </a:lnTo>
                <a:lnTo>
                  <a:pt x="2898" y="5712"/>
                </a:lnTo>
                <a:lnTo>
                  <a:pt x="2879" y="5707"/>
                </a:lnTo>
                <a:lnTo>
                  <a:pt x="2861" y="5703"/>
                </a:lnTo>
                <a:lnTo>
                  <a:pt x="2841" y="5700"/>
                </a:lnTo>
                <a:lnTo>
                  <a:pt x="2823" y="5699"/>
                </a:lnTo>
                <a:lnTo>
                  <a:pt x="2806" y="5699"/>
                </a:lnTo>
                <a:lnTo>
                  <a:pt x="2789" y="5699"/>
                </a:lnTo>
                <a:lnTo>
                  <a:pt x="2772" y="5702"/>
                </a:lnTo>
                <a:lnTo>
                  <a:pt x="2756" y="5705"/>
                </a:lnTo>
                <a:lnTo>
                  <a:pt x="2740" y="5709"/>
                </a:lnTo>
                <a:lnTo>
                  <a:pt x="2725" y="5715"/>
                </a:lnTo>
                <a:lnTo>
                  <a:pt x="2709" y="5721"/>
                </a:lnTo>
                <a:lnTo>
                  <a:pt x="2695" y="5729"/>
                </a:lnTo>
                <a:lnTo>
                  <a:pt x="2682" y="5738"/>
                </a:lnTo>
                <a:lnTo>
                  <a:pt x="2669" y="5748"/>
                </a:lnTo>
                <a:lnTo>
                  <a:pt x="2657" y="5759"/>
                </a:lnTo>
                <a:lnTo>
                  <a:pt x="2645" y="5770"/>
                </a:lnTo>
                <a:lnTo>
                  <a:pt x="2634" y="5783"/>
                </a:lnTo>
                <a:lnTo>
                  <a:pt x="2624" y="5797"/>
                </a:lnTo>
                <a:lnTo>
                  <a:pt x="2615" y="5812"/>
                </a:lnTo>
                <a:lnTo>
                  <a:pt x="2606" y="5828"/>
                </a:lnTo>
                <a:lnTo>
                  <a:pt x="2598" y="5846"/>
                </a:lnTo>
                <a:lnTo>
                  <a:pt x="2590" y="5864"/>
                </a:lnTo>
                <a:lnTo>
                  <a:pt x="2584" y="5882"/>
                </a:lnTo>
                <a:lnTo>
                  <a:pt x="2579" y="5902"/>
                </a:lnTo>
                <a:lnTo>
                  <a:pt x="2575" y="5922"/>
                </a:lnTo>
                <a:lnTo>
                  <a:pt x="2571" y="5943"/>
                </a:lnTo>
                <a:lnTo>
                  <a:pt x="2569" y="5966"/>
                </a:lnTo>
                <a:lnTo>
                  <a:pt x="2567" y="5989"/>
                </a:lnTo>
                <a:lnTo>
                  <a:pt x="2567" y="6013"/>
                </a:lnTo>
                <a:lnTo>
                  <a:pt x="2568" y="6044"/>
                </a:lnTo>
                <a:lnTo>
                  <a:pt x="2570" y="6074"/>
                </a:lnTo>
                <a:lnTo>
                  <a:pt x="2575" y="6102"/>
                </a:lnTo>
                <a:lnTo>
                  <a:pt x="2581" y="6129"/>
                </a:lnTo>
                <a:lnTo>
                  <a:pt x="2589" y="6156"/>
                </a:lnTo>
                <a:lnTo>
                  <a:pt x="2599" y="6181"/>
                </a:lnTo>
                <a:lnTo>
                  <a:pt x="2610" y="6204"/>
                </a:lnTo>
                <a:lnTo>
                  <a:pt x="2622" y="6226"/>
                </a:lnTo>
                <a:lnTo>
                  <a:pt x="2633" y="6243"/>
                </a:lnTo>
                <a:lnTo>
                  <a:pt x="2645" y="6258"/>
                </a:lnTo>
                <a:lnTo>
                  <a:pt x="2657" y="6273"/>
                </a:lnTo>
                <a:lnTo>
                  <a:pt x="2670" y="6286"/>
                </a:lnTo>
                <a:lnTo>
                  <a:pt x="2684" y="6300"/>
                </a:lnTo>
                <a:lnTo>
                  <a:pt x="2698" y="6311"/>
                </a:lnTo>
                <a:lnTo>
                  <a:pt x="2713" y="6322"/>
                </a:lnTo>
                <a:lnTo>
                  <a:pt x="2730" y="6331"/>
                </a:lnTo>
                <a:lnTo>
                  <a:pt x="2747" y="6339"/>
                </a:lnTo>
                <a:lnTo>
                  <a:pt x="2764" y="6346"/>
                </a:lnTo>
                <a:lnTo>
                  <a:pt x="2782" y="6352"/>
                </a:lnTo>
                <a:lnTo>
                  <a:pt x="2800" y="6356"/>
                </a:lnTo>
                <a:lnTo>
                  <a:pt x="2818" y="6359"/>
                </a:lnTo>
                <a:lnTo>
                  <a:pt x="2838" y="6362"/>
                </a:lnTo>
                <a:lnTo>
                  <a:pt x="2858" y="6362"/>
                </a:lnTo>
                <a:lnTo>
                  <a:pt x="2878" y="6362"/>
                </a:lnTo>
                <a:lnTo>
                  <a:pt x="2900" y="6360"/>
                </a:lnTo>
                <a:lnTo>
                  <a:pt x="2922" y="6357"/>
                </a:lnTo>
                <a:lnTo>
                  <a:pt x="2934" y="6355"/>
                </a:lnTo>
                <a:lnTo>
                  <a:pt x="2945" y="6352"/>
                </a:lnTo>
                <a:lnTo>
                  <a:pt x="2957" y="6348"/>
                </a:lnTo>
                <a:lnTo>
                  <a:pt x="2969" y="6344"/>
                </a:lnTo>
                <a:lnTo>
                  <a:pt x="3413" y="6193"/>
                </a:lnTo>
                <a:lnTo>
                  <a:pt x="3420" y="6213"/>
                </a:lnTo>
                <a:lnTo>
                  <a:pt x="3427" y="6233"/>
                </a:lnTo>
                <a:lnTo>
                  <a:pt x="3436" y="6251"/>
                </a:lnTo>
                <a:lnTo>
                  <a:pt x="3446" y="6269"/>
                </a:lnTo>
                <a:lnTo>
                  <a:pt x="3456" y="6286"/>
                </a:lnTo>
                <a:lnTo>
                  <a:pt x="3468" y="6302"/>
                </a:lnTo>
                <a:lnTo>
                  <a:pt x="3481" y="6317"/>
                </a:lnTo>
                <a:lnTo>
                  <a:pt x="3494" y="6330"/>
                </a:lnTo>
                <a:lnTo>
                  <a:pt x="3508" y="6342"/>
                </a:lnTo>
                <a:lnTo>
                  <a:pt x="3523" y="6353"/>
                </a:lnTo>
                <a:lnTo>
                  <a:pt x="3538" y="6362"/>
                </a:lnTo>
                <a:lnTo>
                  <a:pt x="3554" y="6370"/>
                </a:lnTo>
                <a:lnTo>
                  <a:pt x="3571" y="6376"/>
                </a:lnTo>
                <a:lnTo>
                  <a:pt x="3588" y="6380"/>
                </a:lnTo>
                <a:lnTo>
                  <a:pt x="3606" y="6383"/>
                </a:lnTo>
                <a:lnTo>
                  <a:pt x="3623" y="6384"/>
                </a:lnTo>
                <a:lnTo>
                  <a:pt x="3641" y="6383"/>
                </a:lnTo>
                <a:lnTo>
                  <a:pt x="3658" y="6381"/>
                </a:lnTo>
                <a:lnTo>
                  <a:pt x="3675" y="6376"/>
                </a:lnTo>
                <a:lnTo>
                  <a:pt x="3691" y="6371"/>
                </a:lnTo>
                <a:lnTo>
                  <a:pt x="3707" y="6363"/>
                </a:lnTo>
                <a:lnTo>
                  <a:pt x="3722" y="6355"/>
                </a:lnTo>
                <a:lnTo>
                  <a:pt x="3737" y="6345"/>
                </a:lnTo>
                <a:lnTo>
                  <a:pt x="3751" y="6333"/>
                </a:lnTo>
                <a:lnTo>
                  <a:pt x="3764" y="6321"/>
                </a:lnTo>
                <a:lnTo>
                  <a:pt x="3776" y="6307"/>
                </a:lnTo>
                <a:lnTo>
                  <a:pt x="3787" y="6292"/>
                </a:lnTo>
                <a:lnTo>
                  <a:pt x="3798" y="6275"/>
                </a:lnTo>
                <a:lnTo>
                  <a:pt x="3808" y="6258"/>
                </a:lnTo>
                <a:lnTo>
                  <a:pt x="3816" y="6240"/>
                </a:lnTo>
                <a:lnTo>
                  <a:pt x="3824" y="6222"/>
                </a:lnTo>
                <a:lnTo>
                  <a:pt x="3831" y="6202"/>
                </a:lnTo>
                <a:lnTo>
                  <a:pt x="4247" y="6342"/>
                </a:lnTo>
                <a:lnTo>
                  <a:pt x="4268" y="6348"/>
                </a:lnTo>
                <a:lnTo>
                  <a:pt x="4288" y="6353"/>
                </a:lnTo>
                <a:lnTo>
                  <a:pt x="4308" y="6357"/>
                </a:lnTo>
                <a:lnTo>
                  <a:pt x="4328" y="6359"/>
                </a:lnTo>
                <a:lnTo>
                  <a:pt x="4347" y="6360"/>
                </a:lnTo>
                <a:lnTo>
                  <a:pt x="4367" y="6361"/>
                </a:lnTo>
                <a:lnTo>
                  <a:pt x="4385" y="6360"/>
                </a:lnTo>
                <a:lnTo>
                  <a:pt x="4404" y="6358"/>
                </a:lnTo>
                <a:lnTo>
                  <a:pt x="4414" y="6357"/>
                </a:lnTo>
                <a:lnTo>
                  <a:pt x="4425" y="6355"/>
                </a:lnTo>
                <a:lnTo>
                  <a:pt x="4435" y="6352"/>
                </a:lnTo>
                <a:lnTo>
                  <a:pt x="4446" y="6349"/>
                </a:lnTo>
                <a:lnTo>
                  <a:pt x="4466" y="6341"/>
                </a:lnTo>
                <a:lnTo>
                  <a:pt x="4485" y="6331"/>
                </a:lnTo>
                <a:lnTo>
                  <a:pt x="4504" y="6320"/>
                </a:lnTo>
                <a:lnTo>
                  <a:pt x="4521" y="6307"/>
                </a:lnTo>
                <a:lnTo>
                  <a:pt x="4538" y="6293"/>
                </a:lnTo>
                <a:lnTo>
                  <a:pt x="4554" y="6277"/>
                </a:lnTo>
                <a:lnTo>
                  <a:pt x="4565" y="6265"/>
                </a:lnTo>
                <a:lnTo>
                  <a:pt x="4575" y="6253"/>
                </a:lnTo>
                <a:lnTo>
                  <a:pt x="4585" y="6239"/>
                </a:lnTo>
                <a:lnTo>
                  <a:pt x="4594" y="6225"/>
                </a:lnTo>
                <a:lnTo>
                  <a:pt x="4603" y="6211"/>
                </a:lnTo>
                <a:lnTo>
                  <a:pt x="4610" y="6196"/>
                </a:lnTo>
                <a:lnTo>
                  <a:pt x="4619" y="6180"/>
                </a:lnTo>
                <a:lnTo>
                  <a:pt x="4625" y="6164"/>
                </a:lnTo>
                <a:lnTo>
                  <a:pt x="4631" y="6147"/>
                </a:lnTo>
                <a:lnTo>
                  <a:pt x="4637" y="6128"/>
                </a:lnTo>
                <a:lnTo>
                  <a:pt x="4641" y="6110"/>
                </a:lnTo>
                <a:lnTo>
                  <a:pt x="4645" y="6091"/>
                </a:lnTo>
                <a:lnTo>
                  <a:pt x="4648" y="6072"/>
                </a:lnTo>
                <a:lnTo>
                  <a:pt x="4650" y="6051"/>
                </a:lnTo>
                <a:lnTo>
                  <a:pt x="4651" y="6031"/>
                </a:lnTo>
                <a:lnTo>
                  <a:pt x="4652" y="6010"/>
                </a:lnTo>
                <a:lnTo>
                  <a:pt x="4651" y="5985"/>
                </a:lnTo>
                <a:lnTo>
                  <a:pt x="4650" y="5963"/>
                </a:lnTo>
                <a:lnTo>
                  <a:pt x="4647" y="5941"/>
                </a:lnTo>
                <a:lnTo>
                  <a:pt x="4644" y="5920"/>
                </a:lnTo>
                <a:lnTo>
                  <a:pt x="4640" y="5899"/>
                </a:lnTo>
                <a:lnTo>
                  <a:pt x="4635" y="5880"/>
                </a:lnTo>
                <a:lnTo>
                  <a:pt x="4628" y="5862"/>
                </a:lnTo>
                <a:lnTo>
                  <a:pt x="4622" y="5844"/>
                </a:lnTo>
                <a:lnTo>
                  <a:pt x="4614" y="5826"/>
                </a:lnTo>
                <a:lnTo>
                  <a:pt x="4604" y="5811"/>
                </a:lnTo>
                <a:lnTo>
                  <a:pt x="4595" y="5796"/>
                </a:lnTo>
                <a:lnTo>
                  <a:pt x="4585" y="5782"/>
                </a:lnTo>
                <a:lnTo>
                  <a:pt x="4574" y="5769"/>
                </a:lnTo>
                <a:lnTo>
                  <a:pt x="4563" y="5757"/>
                </a:lnTo>
                <a:lnTo>
                  <a:pt x="4550" y="5746"/>
                </a:lnTo>
                <a:lnTo>
                  <a:pt x="4538" y="5736"/>
                </a:lnTo>
                <a:lnTo>
                  <a:pt x="4524" y="5728"/>
                </a:lnTo>
                <a:lnTo>
                  <a:pt x="4510" y="5720"/>
                </a:lnTo>
                <a:lnTo>
                  <a:pt x="4495" y="5713"/>
                </a:lnTo>
                <a:lnTo>
                  <a:pt x="4479" y="5708"/>
                </a:lnTo>
                <a:lnTo>
                  <a:pt x="4464" y="5703"/>
                </a:lnTo>
                <a:lnTo>
                  <a:pt x="4447" y="5700"/>
                </a:lnTo>
                <a:lnTo>
                  <a:pt x="4431" y="5698"/>
                </a:lnTo>
                <a:lnTo>
                  <a:pt x="4414" y="5697"/>
                </a:lnTo>
                <a:lnTo>
                  <a:pt x="4396" y="5697"/>
                </a:lnTo>
                <a:lnTo>
                  <a:pt x="4378" y="5699"/>
                </a:lnTo>
                <a:lnTo>
                  <a:pt x="4359" y="5701"/>
                </a:lnTo>
                <a:lnTo>
                  <a:pt x="4340" y="5705"/>
                </a:lnTo>
                <a:lnTo>
                  <a:pt x="4321" y="5710"/>
                </a:lnTo>
                <a:lnTo>
                  <a:pt x="4302" y="5717"/>
                </a:lnTo>
                <a:lnTo>
                  <a:pt x="4282" y="5725"/>
                </a:lnTo>
                <a:lnTo>
                  <a:pt x="4262" y="5734"/>
                </a:lnTo>
                <a:close/>
                <a:moveTo>
                  <a:pt x="5532" y="5706"/>
                </a:moveTo>
                <a:lnTo>
                  <a:pt x="5491" y="5772"/>
                </a:lnTo>
                <a:lnTo>
                  <a:pt x="5451" y="5837"/>
                </a:lnTo>
                <a:lnTo>
                  <a:pt x="5410" y="5900"/>
                </a:lnTo>
                <a:lnTo>
                  <a:pt x="5367" y="5961"/>
                </a:lnTo>
                <a:lnTo>
                  <a:pt x="5324" y="6021"/>
                </a:lnTo>
                <a:lnTo>
                  <a:pt x="5280" y="6079"/>
                </a:lnTo>
                <a:lnTo>
                  <a:pt x="5257" y="6107"/>
                </a:lnTo>
                <a:lnTo>
                  <a:pt x="5234" y="6134"/>
                </a:lnTo>
                <a:lnTo>
                  <a:pt x="5210" y="6162"/>
                </a:lnTo>
                <a:lnTo>
                  <a:pt x="5187" y="6189"/>
                </a:lnTo>
                <a:lnTo>
                  <a:pt x="5163" y="6214"/>
                </a:lnTo>
                <a:lnTo>
                  <a:pt x="5139" y="6240"/>
                </a:lnTo>
                <a:lnTo>
                  <a:pt x="5114" y="6264"/>
                </a:lnTo>
                <a:lnTo>
                  <a:pt x="5089" y="6288"/>
                </a:lnTo>
                <a:lnTo>
                  <a:pt x="5064" y="6313"/>
                </a:lnTo>
                <a:lnTo>
                  <a:pt x="5038" y="6336"/>
                </a:lnTo>
                <a:lnTo>
                  <a:pt x="5012" y="6358"/>
                </a:lnTo>
                <a:lnTo>
                  <a:pt x="4985" y="6379"/>
                </a:lnTo>
                <a:lnTo>
                  <a:pt x="4958" y="6400"/>
                </a:lnTo>
                <a:lnTo>
                  <a:pt x="4931" y="6420"/>
                </a:lnTo>
                <a:lnTo>
                  <a:pt x="4904" y="6440"/>
                </a:lnTo>
                <a:lnTo>
                  <a:pt x="4876" y="6460"/>
                </a:lnTo>
                <a:lnTo>
                  <a:pt x="4847" y="6478"/>
                </a:lnTo>
                <a:lnTo>
                  <a:pt x="4818" y="6495"/>
                </a:lnTo>
                <a:lnTo>
                  <a:pt x="4789" y="6512"/>
                </a:lnTo>
                <a:lnTo>
                  <a:pt x="4759" y="6527"/>
                </a:lnTo>
                <a:lnTo>
                  <a:pt x="4637" y="6590"/>
                </a:lnTo>
                <a:lnTo>
                  <a:pt x="4519" y="6651"/>
                </a:lnTo>
                <a:lnTo>
                  <a:pt x="4406" y="6709"/>
                </a:lnTo>
                <a:lnTo>
                  <a:pt x="4299" y="6766"/>
                </a:lnTo>
                <a:lnTo>
                  <a:pt x="4197" y="6820"/>
                </a:lnTo>
                <a:lnTo>
                  <a:pt x="4102" y="6870"/>
                </a:lnTo>
                <a:lnTo>
                  <a:pt x="4014" y="6918"/>
                </a:lnTo>
                <a:lnTo>
                  <a:pt x="3933" y="6961"/>
                </a:lnTo>
                <a:lnTo>
                  <a:pt x="3860" y="7001"/>
                </a:lnTo>
                <a:lnTo>
                  <a:pt x="3795" y="7036"/>
                </a:lnTo>
                <a:lnTo>
                  <a:pt x="3739" y="7067"/>
                </a:lnTo>
                <a:lnTo>
                  <a:pt x="3692" y="7093"/>
                </a:lnTo>
                <a:lnTo>
                  <a:pt x="3655" y="7114"/>
                </a:lnTo>
                <a:lnTo>
                  <a:pt x="3627" y="7129"/>
                </a:lnTo>
                <a:lnTo>
                  <a:pt x="3611" y="7138"/>
                </a:lnTo>
                <a:lnTo>
                  <a:pt x="3605" y="7141"/>
                </a:lnTo>
                <a:lnTo>
                  <a:pt x="3602" y="7139"/>
                </a:lnTo>
                <a:lnTo>
                  <a:pt x="3602" y="7134"/>
                </a:lnTo>
                <a:lnTo>
                  <a:pt x="3597" y="7137"/>
                </a:lnTo>
                <a:lnTo>
                  <a:pt x="3591" y="7134"/>
                </a:lnTo>
                <a:lnTo>
                  <a:pt x="3591" y="7139"/>
                </a:lnTo>
                <a:lnTo>
                  <a:pt x="3590" y="7141"/>
                </a:lnTo>
                <a:lnTo>
                  <a:pt x="3584" y="7138"/>
                </a:lnTo>
                <a:lnTo>
                  <a:pt x="3567" y="7129"/>
                </a:lnTo>
                <a:lnTo>
                  <a:pt x="3540" y="7114"/>
                </a:lnTo>
                <a:lnTo>
                  <a:pt x="3503" y="7093"/>
                </a:lnTo>
                <a:lnTo>
                  <a:pt x="3455" y="7068"/>
                </a:lnTo>
                <a:lnTo>
                  <a:pt x="3399" y="7036"/>
                </a:lnTo>
                <a:lnTo>
                  <a:pt x="3334" y="7001"/>
                </a:lnTo>
                <a:lnTo>
                  <a:pt x="3261" y="6962"/>
                </a:lnTo>
                <a:lnTo>
                  <a:pt x="3180" y="6919"/>
                </a:lnTo>
                <a:lnTo>
                  <a:pt x="3091" y="6871"/>
                </a:lnTo>
                <a:lnTo>
                  <a:pt x="2997" y="6820"/>
                </a:lnTo>
                <a:lnTo>
                  <a:pt x="2895" y="6767"/>
                </a:lnTo>
                <a:lnTo>
                  <a:pt x="2788" y="6710"/>
                </a:lnTo>
                <a:lnTo>
                  <a:pt x="2675" y="6652"/>
                </a:lnTo>
                <a:lnTo>
                  <a:pt x="2558" y="6590"/>
                </a:lnTo>
                <a:lnTo>
                  <a:pt x="2436" y="6527"/>
                </a:lnTo>
                <a:lnTo>
                  <a:pt x="2406" y="6512"/>
                </a:lnTo>
                <a:lnTo>
                  <a:pt x="2377" y="6495"/>
                </a:lnTo>
                <a:lnTo>
                  <a:pt x="2348" y="6478"/>
                </a:lnTo>
                <a:lnTo>
                  <a:pt x="2319" y="6460"/>
                </a:lnTo>
                <a:lnTo>
                  <a:pt x="2291" y="6440"/>
                </a:lnTo>
                <a:lnTo>
                  <a:pt x="2263" y="6420"/>
                </a:lnTo>
                <a:lnTo>
                  <a:pt x="2236" y="6400"/>
                </a:lnTo>
                <a:lnTo>
                  <a:pt x="2209" y="6379"/>
                </a:lnTo>
                <a:lnTo>
                  <a:pt x="2182" y="6358"/>
                </a:lnTo>
                <a:lnTo>
                  <a:pt x="2157" y="6336"/>
                </a:lnTo>
                <a:lnTo>
                  <a:pt x="2131" y="6313"/>
                </a:lnTo>
                <a:lnTo>
                  <a:pt x="2106" y="6288"/>
                </a:lnTo>
                <a:lnTo>
                  <a:pt x="2080" y="6264"/>
                </a:lnTo>
                <a:lnTo>
                  <a:pt x="2056" y="6240"/>
                </a:lnTo>
                <a:lnTo>
                  <a:pt x="2032" y="6214"/>
                </a:lnTo>
                <a:lnTo>
                  <a:pt x="2008" y="6189"/>
                </a:lnTo>
                <a:lnTo>
                  <a:pt x="1984" y="6162"/>
                </a:lnTo>
                <a:lnTo>
                  <a:pt x="1960" y="6134"/>
                </a:lnTo>
                <a:lnTo>
                  <a:pt x="1938" y="6107"/>
                </a:lnTo>
                <a:lnTo>
                  <a:pt x="1915" y="6079"/>
                </a:lnTo>
                <a:lnTo>
                  <a:pt x="1871" y="6021"/>
                </a:lnTo>
                <a:lnTo>
                  <a:pt x="1827" y="5961"/>
                </a:lnTo>
                <a:lnTo>
                  <a:pt x="1785" y="5900"/>
                </a:lnTo>
                <a:lnTo>
                  <a:pt x="1744" y="5837"/>
                </a:lnTo>
                <a:lnTo>
                  <a:pt x="1703" y="5772"/>
                </a:lnTo>
                <a:lnTo>
                  <a:pt x="1663" y="5706"/>
                </a:lnTo>
                <a:lnTo>
                  <a:pt x="1572" y="5745"/>
                </a:lnTo>
                <a:lnTo>
                  <a:pt x="1483" y="5786"/>
                </a:lnTo>
                <a:lnTo>
                  <a:pt x="1396" y="5830"/>
                </a:lnTo>
                <a:lnTo>
                  <a:pt x="1310" y="5878"/>
                </a:lnTo>
                <a:lnTo>
                  <a:pt x="1227" y="5928"/>
                </a:lnTo>
                <a:lnTo>
                  <a:pt x="1146" y="5979"/>
                </a:lnTo>
                <a:lnTo>
                  <a:pt x="1066" y="6035"/>
                </a:lnTo>
                <a:lnTo>
                  <a:pt x="990" y="6091"/>
                </a:lnTo>
                <a:lnTo>
                  <a:pt x="915" y="6150"/>
                </a:lnTo>
                <a:lnTo>
                  <a:pt x="843" y="6211"/>
                </a:lnTo>
                <a:lnTo>
                  <a:pt x="773" y="6273"/>
                </a:lnTo>
                <a:lnTo>
                  <a:pt x="705" y="6338"/>
                </a:lnTo>
                <a:lnTo>
                  <a:pt x="641" y="6404"/>
                </a:lnTo>
                <a:lnTo>
                  <a:pt x="579" y="6472"/>
                </a:lnTo>
                <a:lnTo>
                  <a:pt x="520" y="6541"/>
                </a:lnTo>
                <a:lnTo>
                  <a:pt x="464" y="6612"/>
                </a:lnTo>
                <a:lnTo>
                  <a:pt x="410" y="6683"/>
                </a:lnTo>
                <a:lnTo>
                  <a:pt x="360" y="6756"/>
                </a:lnTo>
                <a:lnTo>
                  <a:pt x="312" y="6829"/>
                </a:lnTo>
                <a:lnTo>
                  <a:pt x="267" y="6904"/>
                </a:lnTo>
                <a:lnTo>
                  <a:pt x="226" y="6978"/>
                </a:lnTo>
                <a:lnTo>
                  <a:pt x="188" y="7054"/>
                </a:lnTo>
                <a:lnTo>
                  <a:pt x="153" y="7130"/>
                </a:lnTo>
                <a:lnTo>
                  <a:pt x="122" y="7207"/>
                </a:lnTo>
                <a:lnTo>
                  <a:pt x="94" y="7283"/>
                </a:lnTo>
                <a:lnTo>
                  <a:pt x="69" y="7360"/>
                </a:lnTo>
                <a:lnTo>
                  <a:pt x="48" y="7436"/>
                </a:lnTo>
                <a:lnTo>
                  <a:pt x="31" y="7513"/>
                </a:lnTo>
                <a:lnTo>
                  <a:pt x="17" y="7589"/>
                </a:lnTo>
                <a:lnTo>
                  <a:pt x="8" y="7666"/>
                </a:lnTo>
                <a:lnTo>
                  <a:pt x="2" y="7741"/>
                </a:lnTo>
                <a:lnTo>
                  <a:pt x="0" y="7816"/>
                </a:lnTo>
                <a:lnTo>
                  <a:pt x="0" y="9474"/>
                </a:lnTo>
                <a:lnTo>
                  <a:pt x="7195" y="9474"/>
                </a:lnTo>
                <a:lnTo>
                  <a:pt x="7195" y="7816"/>
                </a:lnTo>
                <a:lnTo>
                  <a:pt x="7193" y="7740"/>
                </a:lnTo>
                <a:lnTo>
                  <a:pt x="7187" y="7665"/>
                </a:lnTo>
                <a:lnTo>
                  <a:pt x="7177" y="7589"/>
                </a:lnTo>
                <a:lnTo>
                  <a:pt x="7164" y="7513"/>
                </a:lnTo>
                <a:lnTo>
                  <a:pt x="7147" y="7435"/>
                </a:lnTo>
                <a:lnTo>
                  <a:pt x="7125" y="7359"/>
                </a:lnTo>
                <a:lnTo>
                  <a:pt x="7101" y="7282"/>
                </a:lnTo>
                <a:lnTo>
                  <a:pt x="7073" y="7206"/>
                </a:lnTo>
                <a:lnTo>
                  <a:pt x="7041" y="7129"/>
                </a:lnTo>
                <a:lnTo>
                  <a:pt x="7007" y="7053"/>
                </a:lnTo>
                <a:lnTo>
                  <a:pt x="6968" y="6977"/>
                </a:lnTo>
                <a:lnTo>
                  <a:pt x="6927" y="6903"/>
                </a:lnTo>
                <a:lnTo>
                  <a:pt x="6883" y="6828"/>
                </a:lnTo>
                <a:lnTo>
                  <a:pt x="6834" y="6755"/>
                </a:lnTo>
                <a:lnTo>
                  <a:pt x="6784" y="6682"/>
                </a:lnTo>
                <a:lnTo>
                  <a:pt x="6730" y="6611"/>
                </a:lnTo>
                <a:lnTo>
                  <a:pt x="6674" y="6540"/>
                </a:lnTo>
                <a:lnTo>
                  <a:pt x="6614" y="6472"/>
                </a:lnTo>
                <a:lnTo>
                  <a:pt x="6553" y="6403"/>
                </a:lnTo>
                <a:lnTo>
                  <a:pt x="6488" y="6338"/>
                </a:lnTo>
                <a:lnTo>
                  <a:pt x="6421" y="6273"/>
                </a:lnTo>
                <a:lnTo>
                  <a:pt x="6351" y="6211"/>
                </a:lnTo>
                <a:lnTo>
                  <a:pt x="6279" y="6150"/>
                </a:lnTo>
                <a:lnTo>
                  <a:pt x="6204" y="6091"/>
                </a:lnTo>
                <a:lnTo>
                  <a:pt x="6128" y="6034"/>
                </a:lnTo>
                <a:lnTo>
                  <a:pt x="6049" y="5979"/>
                </a:lnTo>
                <a:lnTo>
                  <a:pt x="5967" y="5927"/>
                </a:lnTo>
                <a:lnTo>
                  <a:pt x="5884" y="5878"/>
                </a:lnTo>
                <a:lnTo>
                  <a:pt x="5799" y="5830"/>
                </a:lnTo>
                <a:lnTo>
                  <a:pt x="5711" y="5786"/>
                </a:lnTo>
                <a:lnTo>
                  <a:pt x="5623" y="5745"/>
                </a:lnTo>
                <a:lnTo>
                  <a:pt x="5532" y="5706"/>
                </a:lnTo>
                <a:close/>
              </a:path>
            </a:pathLst>
          </a:custGeom>
          <a:solidFill>
            <a:schemeClr val="bg1"/>
          </a:solidFill>
          <a:ln>
            <a:noFill/>
          </a:ln>
        </p:spPr>
        <p:txBody>
          <a:bodyPr vert="horz" wrap="square" lIns="91438" tIns="45719" rIns="91438" bIns="45719" numCol="1" anchor="t" anchorCtr="0" compatLnSpc="1">
            <a:prstTxWarp prst="textNoShape">
              <a:avLst/>
            </a:prstTxWarp>
          </a:bodyPr>
          <a:lstStyle/>
          <a:p>
            <a:endParaRPr lang="en-US" sz="1350"/>
          </a:p>
        </p:txBody>
      </p:sp>
      <p:sp>
        <p:nvSpPr>
          <p:cNvPr id="10" name="Freeform 8"/>
          <p:cNvSpPr>
            <a:spLocks noEditPoints="1"/>
          </p:cNvSpPr>
          <p:nvPr/>
        </p:nvSpPr>
        <p:spPr bwMode="auto">
          <a:xfrm>
            <a:off x="4187826" y="3305175"/>
            <a:ext cx="841375" cy="844285"/>
          </a:xfrm>
          <a:custGeom>
            <a:avLst/>
            <a:gdLst>
              <a:gd name="T0" fmla="*/ 853 w 1157"/>
              <a:gd name="T1" fmla="*/ 0 h 1157"/>
              <a:gd name="T2" fmla="*/ 841 w 1157"/>
              <a:gd name="T3" fmla="*/ 2 h 1157"/>
              <a:gd name="T4" fmla="*/ 832 w 1157"/>
              <a:gd name="T5" fmla="*/ 9 h 1157"/>
              <a:gd name="T6" fmla="*/ 824 w 1157"/>
              <a:gd name="T7" fmla="*/ 19 h 1157"/>
              <a:gd name="T8" fmla="*/ 822 w 1157"/>
              <a:gd name="T9" fmla="*/ 31 h 1157"/>
              <a:gd name="T10" fmla="*/ 609 w 1157"/>
              <a:gd name="T11" fmla="*/ 546 h 1157"/>
              <a:gd name="T12" fmla="*/ 609 w 1157"/>
              <a:gd name="T13" fmla="*/ 329 h 1157"/>
              <a:gd name="T14" fmla="*/ 604 w 1157"/>
              <a:gd name="T15" fmla="*/ 319 h 1157"/>
              <a:gd name="T16" fmla="*/ 596 w 1157"/>
              <a:gd name="T17" fmla="*/ 310 h 1157"/>
              <a:gd name="T18" fmla="*/ 585 w 1157"/>
              <a:gd name="T19" fmla="*/ 306 h 1157"/>
              <a:gd name="T20" fmla="*/ 305 w 1157"/>
              <a:gd name="T21" fmla="*/ 304 h 1157"/>
              <a:gd name="T22" fmla="*/ 293 w 1157"/>
              <a:gd name="T23" fmla="*/ 307 h 1157"/>
              <a:gd name="T24" fmla="*/ 283 w 1157"/>
              <a:gd name="T25" fmla="*/ 314 h 1157"/>
              <a:gd name="T26" fmla="*/ 276 w 1157"/>
              <a:gd name="T27" fmla="*/ 323 h 1157"/>
              <a:gd name="T28" fmla="*/ 274 w 1157"/>
              <a:gd name="T29" fmla="*/ 335 h 1157"/>
              <a:gd name="T30" fmla="*/ 30 w 1157"/>
              <a:gd name="T31" fmla="*/ 806 h 1157"/>
              <a:gd name="T32" fmla="*/ 18 w 1157"/>
              <a:gd name="T33" fmla="*/ 809 h 1157"/>
              <a:gd name="T34" fmla="*/ 8 w 1157"/>
              <a:gd name="T35" fmla="*/ 815 h 1157"/>
              <a:gd name="T36" fmla="*/ 2 w 1157"/>
              <a:gd name="T37" fmla="*/ 824 h 1157"/>
              <a:gd name="T38" fmla="*/ 0 w 1157"/>
              <a:gd name="T39" fmla="*/ 836 h 1157"/>
              <a:gd name="T40" fmla="*/ 0 w 1157"/>
              <a:gd name="T41" fmla="*/ 1134 h 1157"/>
              <a:gd name="T42" fmla="*/ 5 w 1157"/>
              <a:gd name="T43" fmla="*/ 1144 h 1157"/>
              <a:gd name="T44" fmla="*/ 13 w 1157"/>
              <a:gd name="T45" fmla="*/ 1153 h 1157"/>
              <a:gd name="T46" fmla="*/ 24 w 1157"/>
              <a:gd name="T47" fmla="*/ 1157 h 1157"/>
              <a:gd name="T48" fmla="*/ 1128 w 1157"/>
              <a:gd name="T49" fmla="*/ 1157 h 1157"/>
              <a:gd name="T50" fmla="*/ 1140 w 1157"/>
              <a:gd name="T51" fmla="*/ 1155 h 1157"/>
              <a:gd name="T52" fmla="*/ 1149 w 1157"/>
              <a:gd name="T53" fmla="*/ 1149 h 1157"/>
              <a:gd name="T54" fmla="*/ 1155 w 1157"/>
              <a:gd name="T55" fmla="*/ 1140 h 1157"/>
              <a:gd name="T56" fmla="*/ 1157 w 1157"/>
              <a:gd name="T57" fmla="*/ 1128 h 1157"/>
              <a:gd name="T58" fmla="*/ 1157 w 1157"/>
              <a:gd name="T59" fmla="*/ 25 h 1157"/>
              <a:gd name="T60" fmla="*/ 1153 w 1157"/>
              <a:gd name="T61" fmla="*/ 13 h 1157"/>
              <a:gd name="T62" fmla="*/ 1144 w 1157"/>
              <a:gd name="T63" fmla="*/ 5 h 1157"/>
              <a:gd name="T64" fmla="*/ 1134 w 1157"/>
              <a:gd name="T65" fmla="*/ 1 h 1157"/>
              <a:gd name="T66" fmla="*/ 274 w 1157"/>
              <a:gd name="T67" fmla="*/ 1097 h 1157"/>
              <a:gd name="T68" fmla="*/ 61 w 1157"/>
              <a:gd name="T69" fmla="*/ 867 h 1157"/>
              <a:gd name="T70" fmla="*/ 274 w 1157"/>
              <a:gd name="T71" fmla="*/ 1097 h 1157"/>
              <a:gd name="T72" fmla="*/ 335 w 1157"/>
              <a:gd name="T73" fmla="*/ 1097 h 1157"/>
              <a:gd name="T74" fmla="*/ 548 w 1157"/>
              <a:gd name="T75" fmla="*/ 365 h 1157"/>
              <a:gd name="T76" fmla="*/ 822 w 1157"/>
              <a:gd name="T77" fmla="*/ 1097 h 1157"/>
              <a:gd name="T78" fmla="*/ 609 w 1157"/>
              <a:gd name="T79" fmla="*/ 607 h 1157"/>
              <a:gd name="T80" fmla="*/ 822 w 1157"/>
              <a:gd name="T81" fmla="*/ 1097 h 1157"/>
              <a:gd name="T82" fmla="*/ 884 w 1157"/>
              <a:gd name="T83" fmla="*/ 1097 h 1157"/>
              <a:gd name="T84" fmla="*/ 1097 w 1157"/>
              <a:gd name="T85" fmla="*/ 60 h 1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57" h="1157">
                <a:moveTo>
                  <a:pt x="1128" y="0"/>
                </a:moveTo>
                <a:lnTo>
                  <a:pt x="853" y="0"/>
                </a:lnTo>
                <a:lnTo>
                  <a:pt x="847" y="1"/>
                </a:lnTo>
                <a:lnTo>
                  <a:pt x="841" y="2"/>
                </a:lnTo>
                <a:lnTo>
                  <a:pt x="836" y="5"/>
                </a:lnTo>
                <a:lnTo>
                  <a:pt x="832" y="9"/>
                </a:lnTo>
                <a:lnTo>
                  <a:pt x="828" y="13"/>
                </a:lnTo>
                <a:lnTo>
                  <a:pt x="824" y="19"/>
                </a:lnTo>
                <a:lnTo>
                  <a:pt x="823" y="25"/>
                </a:lnTo>
                <a:lnTo>
                  <a:pt x="822" y="31"/>
                </a:lnTo>
                <a:lnTo>
                  <a:pt x="822" y="546"/>
                </a:lnTo>
                <a:lnTo>
                  <a:pt x="609" y="546"/>
                </a:lnTo>
                <a:lnTo>
                  <a:pt x="609" y="335"/>
                </a:lnTo>
                <a:lnTo>
                  <a:pt x="609" y="329"/>
                </a:lnTo>
                <a:lnTo>
                  <a:pt x="607" y="323"/>
                </a:lnTo>
                <a:lnTo>
                  <a:pt x="604" y="319"/>
                </a:lnTo>
                <a:lnTo>
                  <a:pt x="601" y="314"/>
                </a:lnTo>
                <a:lnTo>
                  <a:pt x="596" y="310"/>
                </a:lnTo>
                <a:lnTo>
                  <a:pt x="590" y="307"/>
                </a:lnTo>
                <a:lnTo>
                  <a:pt x="585" y="306"/>
                </a:lnTo>
                <a:lnTo>
                  <a:pt x="578" y="304"/>
                </a:lnTo>
                <a:lnTo>
                  <a:pt x="305" y="304"/>
                </a:lnTo>
                <a:lnTo>
                  <a:pt x="299" y="306"/>
                </a:lnTo>
                <a:lnTo>
                  <a:pt x="293" y="307"/>
                </a:lnTo>
                <a:lnTo>
                  <a:pt x="288" y="310"/>
                </a:lnTo>
                <a:lnTo>
                  <a:pt x="283" y="314"/>
                </a:lnTo>
                <a:lnTo>
                  <a:pt x="280" y="319"/>
                </a:lnTo>
                <a:lnTo>
                  <a:pt x="276" y="323"/>
                </a:lnTo>
                <a:lnTo>
                  <a:pt x="275" y="329"/>
                </a:lnTo>
                <a:lnTo>
                  <a:pt x="274" y="335"/>
                </a:lnTo>
                <a:lnTo>
                  <a:pt x="274" y="806"/>
                </a:lnTo>
                <a:lnTo>
                  <a:pt x="30" y="806"/>
                </a:lnTo>
                <a:lnTo>
                  <a:pt x="24" y="806"/>
                </a:lnTo>
                <a:lnTo>
                  <a:pt x="18" y="809"/>
                </a:lnTo>
                <a:lnTo>
                  <a:pt x="13" y="811"/>
                </a:lnTo>
                <a:lnTo>
                  <a:pt x="8" y="815"/>
                </a:lnTo>
                <a:lnTo>
                  <a:pt x="5" y="819"/>
                </a:lnTo>
                <a:lnTo>
                  <a:pt x="2" y="824"/>
                </a:lnTo>
                <a:lnTo>
                  <a:pt x="0" y="830"/>
                </a:lnTo>
                <a:lnTo>
                  <a:pt x="0" y="836"/>
                </a:lnTo>
                <a:lnTo>
                  <a:pt x="0" y="1128"/>
                </a:lnTo>
                <a:lnTo>
                  <a:pt x="0" y="1134"/>
                </a:lnTo>
                <a:lnTo>
                  <a:pt x="2" y="1140"/>
                </a:lnTo>
                <a:lnTo>
                  <a:pt x="5" y="1144"/>
                </a:lnTo>
                <a:lnTo>
                  <a:pt x="8" y="1149"/>
                </a:lnTo>
                <a:lnTo>
                  <a:pt x="13" y="1153"/>
                </a:lnTo>
                <a:lnTo>
                  <a:pt x="18" y="1155"/>
                </a:lnTo>
                <a:lnTo>
                  <a:pt x="24" y="1157"/>
                </a:lnTo>
                <a:lnTo>
                  <a:pt x="30" y="1157"/>
                </a:lnTo>
                <a:lnTo>
                  <a:pt x="1128" y="1157"/>
                </a:lnTo>
                <a:lnTo>
                  <a:pt x="1134" y="1157"/>
                </a:lnTo>
                <a:lnTo>
                  <a:pt x="1140" y="1155"/>
                </a:lnTo>
                <a:lnTo>
                  <a:pt x="1144" y="1153"/>
                </a:lnTo>
                <a:lnTo>
                  <a:pt x="1149" y="1149"/>
                </a:lnTo>
                <a:lnTo>
                  <a:pt x="1153" y="1144"/>
                </a:lnTo>
                <a:lnTo>
                  <a:pt x="1155" y="1140"/>
                </a:lnTo>
                <a:lnTo>
                  <a:pt x="1157" y="1134"/>
                </a:lnTo>
                <a:lnTo>
                  <a:pt x="1157" y="1128"/>
                </a:lnTo>
                <a:lnTo>
                  <a:pt x="1157" y="31"/>
                </a:lnTo>
                <a:lnTo>
                  <a:pt x="1157" y="25"/>
                </a:lnTo>
                <a:lnTo>
                  <a:pt x="1155" y="19"/>
                </a:lnTo>
                <a:lnTo>
                  <a:pt x="1153" y="13"/>
                </a:lnTo>
                <a:lnTo>
                  <a:pt x="1149" y="9"/>
                </a:lnTo>
                <a:lnTo>
                  <a:pt x="1144" y="5"/>
                </a:lnTo>
                <a:lnTo>
                  <a:pt x="1140" y="2"/>
                </a:lnTo>
                <a:lnTo>
                  <a:pt x="1134" y="1"/>
                </a:lnTo>
                <a:lnTo>
                  <a:pt x="1128" y="0"/>
                </a:lnTo>
                <a:close/>
                <a:moveTo>
                  <a:pt x="274" y="1097"/>
                </a:moveTo>
                <a:lnTo>
                  <a:pt x="61" y="1097"/>
                </a:lnTo>
                <a:lnTo>
                  <a:pt x="61" y="867"/>
                </a:lnTo>
                <a:lnTo>
                  <a:pt x="274" y="867"/>
                </a:lnTo>
                <a:lnTo>
                  <a:pt x="274" y="1097"/>
                </a:lnTo>
                <a:close/>
                <a:moveTo>
                  <a:pt x="548" y="1097"/>
                </a:moveTo>
                <a:lnTo>
                  <a:pt x="335" y="1097"/>
                </a:lnTo>
                <a:lnTo>
                  <a:pt x="335" y="365"/>
                </a:lnTo>
                <a:lnTo>
                  <a:pt x="548" y="365"/>
                </a:lnTo>
                <a:lnTo>
                  <a:pt x="548" y="1097"/>
                </a:lnTo>
                <a:close/>
                <a:moveTo>
                  <a:pt x="822" y="1097"/>
                </a:moveTo>
                <a:lnTo>
                  <a:pt x="609" y="1097"/>
                </a:lnTo>
                <a:lnTo>
                  <a:pt x="609" y="607"/>
                </a:lnTo>
                <a:lnTo>
                  <a:pt x="822" y="607"/>
                </a:lnTo>
                <a:lnTo>
                  <a:pt x="822" y="1097"/>
                </a:lnTo>
                <a:close/>
                <a:moveTo>
                  <a:pt x="1097" y="1097"/>
                </a:moveTo>
                <a:lnTo>
                  <a:pt x="884" y="1097"/>
                </a:lnTo>
                <a:lnTo>
                  <a:pt x="884" y="60"/>
                </a:lnTo>
                <a:lnTo>
                  <a:pt x="1097" y="60"/>
                </a:lnTo>
                <a:lnTo>
                  <a:pt x="1097" y="1097"/>
                </a:lnTo>
                <a:close/>
              </a:path>
            </a:pathLst>
          </a:custGeom>
          <a:solidFill>
            <a:schemeClr val="accent1"/>
          </a:solidFill>
          <a:ln>
            <a:noFill/>
          </a:ln>
          <a:extLst/>
        </p:spPr>
        <p:txBody>
          <a:bodyPr vert="horz" wrap="square" lIns="91438" tIns="45719" rIns="91438" bIns="45719" numCol="1" anchor="t" anchorCtr="0" compatLnSpc="1">
            <a:prstTxWarp prst="textNoShape">
              <a:avLst/>
            </a:prstTxWarp>
          </a:bodyPr>
          <a:lstStyle/>
          <a:p>
            <a:endParaRPr lang="en-US" sz="1350"/>
          </a:p>
        </p:txBody>
      </p:sp>
      <p:sp>
        <p:nvSpPr>
          <p:cNvPr id="11" name="Text Placeholder 18"/>
          <p:cNvSpPr txBox="1">
            <a:spLocks/>
          </p:cNvSpPr>
          <p:nvPr/>
        </p:nvSpPr>
        <p:spPr>
          <a:xfrm>
            <a:off x="6022550" y="2757022"/>
            <a:ext cx="2740451" cy="1052979"/>
          </a:xfrm>
          <a:prstGeom prst="rect">
            <a:avLst/>
          </a:prstGeom>
          <a:noFill/>
          <a:ln>
            <a:noFill/>
          </a:ln>
          <a:effectLst>
            <a:outerShdw blurRad="63500" sx="102000" sy="102000" algn="ctr" rotWithShape="0">
              <a:prstClr val="black">
                <a:alpha val="40000"/>
              </a:prstClr>
            </a:outerShdw>
          </a:effectLst>
        </p:spPr>
        <p:txBody>
          <a:bodyPr lIns="91438" tIns="45719" rIns="91438" bIns="45719" anchor="t"/>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20000"/>
              </a:lnSpc>
            </a:pPr>
            <a:r>
              <a:rPr lang="id-ID" sz="1050" b="0" dirty="0">
                <a:solidFill>
                  <a:schemeClr val="tx1">
                    <a:lumMod val="65000"/>
                    <a:lumOff val="35000"/>
                  </a:schemeClr>
                </a:solidFill>
                <a:latin typeface="Calibri Light" pitchFamily="34" charset="0"/>
              </a:rPr>
              <a:t>Fusce est nisl, semper nec elementum in, aliquam a sapien. Donec ut consequat turpis. Integer non ullamcorper diam, sed aliquam mi.</a:t>
            </a:r>
            <a:r>
              <a:rPr lang="en-US" sz="1050" b="0" dirty="0">
                <a:solidFill>
                  <a:schemeClr val="tx1">
                    <a:lumMod val="65000"/>
                    <a:lumOff val="35000"/>
                  </a:schemeClr>
                </a:solidFill>
                <a:latin typeface="Calibri Light" pitchFamily="34" charset="0"/>
              </a:rPr>
              <a:t> </a:t>
            </a:r>
            <a:r>
              <a:rPr lang="id-ID" sz="1050" b="0" dirty="0">
                <a:solidFill>
                  <a:schemeClr val="tx1">
                    <a:lumMod val="65000"/>
                    <a:lumOff val="35000"/>
                  </a:schemeClr>
                </a:solidFill>
                <a:latin typeface="Calibri Light" pitchFamily="34" charset="0"/>
              </a:rPr>
              <a:t>Fusce est nisl, semper nec elementum in, aliquam a sapien.</a:t>
            </a:r>
            <a:endParaRPr lang="en-US" sz="1050" b="0" dirty="0">
              <a:solidFill>
                <a:schemeClr val="tx1">
                  <a:lumMod val="65000"/>
                  <a:lumOff val="35000"/>
                </a:schemeClr>
              </a:solidFill>
              <a:latin typeface="Calibri Light" pitchFamily="34" charset="0"/>
            </a:endParaRPr>
          </a:p>
        </p:txBody>
      </p:sp>
      <p:sp>
        <p:nvSpPr>
          <p:cNvPr id="12" name="Text Placeholder 18"/>
          <p:cNvSpPr txBox="1">
            <a:spLocks/>
          </p:cNvSpPr>
          <p:nvPr/>
        </p:nvSpPr>
        <p:spPr>
          <a:xfrm>
            <a:off x="6019801" y="2476501"/>
            <a:ext cx="2740451" cy="3370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500" b="0" dirty="0">
                <a:solidFill>
                  <a:schemeClr val="accent1"/>
                </a:solidFill>
                <a:latin typeface="Montserrat" panose="00000500000000000000" pitchFamily="50" charset="0"/>
              </a:rPr>
              <a:t>WOMEN</a:t>
            </a:r>
          </a:p>
        </p:txBody>
      </p:sp>
      <p:sp>
        <p:nvSpPr>
          <p:cNvPr id="13" name="Text Placeholder 18"/>
          <p:cNvSpPr txBox="1">
            <a:spLocks/>
          </p:cNvSpPr>
          <p:nvPr/>
        </p:nvSpPr>
        <p:spPr>
          <a:xfrm>
            <a:off x="6019801" y="1970314"/>
            <a:ext cx="2740451" cy="5656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50" dirty="0">
                <a:solidFill>
                  <a:schemeClr val="accent1"/>
                </a:solidFill>
                <a:latin typeface="Montserrat" panose="00000500000000000000" pitchFamily="50" charset="0"/>
              </a:rPr>
              <a:t>59%</a:t>
            </a:r>
          </a:p>
        </p:txBody>
      </p:sp>
      <p:sp>
        <p:nvSpPr>
          <p:cNvPr id="14" name="Text Placeholder 18"/>
          <p:cNvSpPr txBox="1">
            <a:spLocks/>
          </p:cNvSpPr>
          <p:nvPr/>
        </p:nvSpPr>
        <p:spPr>
          <a:xfrm>
            <a:off x="536150" y="4128622"/>
            <a:ext cx="2740451" cy="1052979"/>
          </a:xfrm>
          <a:prstGeom prst="rect">
            <a:avLst/>
          </a:prstGeom>
          <a:noFill/>
          <a:ln>
            <a:noFill/>
          </a:ln>
          <a:effectLst>
            <a:outerShdw blurRad="63500" sx="102000" sy="102000" algn="ctr" rotWithShape="0">
              <a:prstClr val="black">
                <a:alpha val="40000"/>
              </a:prstClr>
            </a:outerShdw>
          </a:effectLst>
        </p:spPr>
        <p:txBody>
          <a:bodyPr lIns="91438" tIns="45719" rIns="91438" bIns="45719" anchor="t"/>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20000"/>
              </a:lnSpc>
            </a:pPr>
            <a:r>
              <a:rPr lang="id-ID" sz="1050" b="0" dirty="0">
                <a:solidFill>
                  <a:schemeClr val="tx1">
                    <a:lumMod val="65000"/>
                    <a:lumOff val="35000"/>
                  </a:schemeClr>
                </a:solidFill>
                <a:latin typeface="Calibri Light" pitchFamily="34" charset="0"/>
              </a:rPr>
              <a:t>Fusce est nisl, semper nec elementum in, aliquam a sapien. Donec ut consequat turpis. Integer non ullamcorper diam, sed aliquam mi.</a:t>
            </a:r>
            <a:r>
              <a:rPr lang="en-US" sz="1050" b="0" dirty="0">
                <a:solidFill>
                  <a:schemeClr val="tx1">
                    <a:lumMod val="65000"/>
                    <a:lumOff val="35000"/>
                  </a:schemeClr>
                </a:solidFill>
                <a:latin typeface="Calibri Light" pitchFamily="34" charset="0"/>
              </a:rPr>
              <a:t> </a:t>
            </a:r>
            <a:r>
              <a:rPr lang="id-ID" sz="1050" b="0" dirty="0">
                <a:solidFill>
                  <a:schemeClr val="tx1">
                    <a:lumMod val="65000"/>
                    <a:lumOff val="35000"/>
                  </a:schemeClr>
                </a:solidFill>
                <a:latin typeface="Calibri Light" pitchFamily="34" charset="0"/>
              </a:rPr>
              <a:t>Fusce est nisl, semper nec elementum in, aliquam a sapien.</a:t>
            </a:r>
            <a:endParaRPr lang="en-US" sz="1050" b="0" dirty="0">
              <a:solidFill>
                <a:schemeClr val="tx1">
                  <a:lumMod val="65000"/>
                  <a:lumOff val="35000"/>
                </a:schemeClr>
              </a:solidFill>
              <a:latin typeface="Calibri Light" pitchFamily="34" charset="0"/>
            </a:endParaRPr>
          </a:p>
        </p:txBody>
      </p:sp>
      <p:sp>
        <p:nvSpPr>
          <p:cNvPr id="15" name="Text Placeholder 18"/>
          <p:cNvSpPr txBox="1">
            <a:spLocks/>
          </p:cNvSpPr>
          <p:nvPr/>
        </p:nvSpPr>
        <p:spPr>
          <a:xfrm>
            <a:off x="533401" y="3848101"/>
            <a:ext cx="2740451" cy="3370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500" b="0" dirty="0">
                <a:solidFill>
                  <a:schemeClr val="accent4"/>
                </a:solidFill>
                <a:latin typeface="Montserrat" panose="00000500000000000000" pitchFamily="50" charset="0"/>
              </a:rPr>
              <a:t>MEN</a:t>
            </a:r>
          </a:p>
        </p:txBody>
      </p:sp>
      <p:sp>
        <p:nvSpPr>
          <p:cNvPr id="16" name="Text Placeholder 18"/>
          <p:cNvSpPr txBox="1">
            <a:spLocks/>
          </p:cNvSpPr>
          <p:nvPr/>
        </p:nvSpPr>
        <p:spPr>
          <a:xfrm>
            <a:off x="533401" y="3341914"/>
            <a:ext cx="2740451" cy="565625"/>
          </a:xfrm>
          <a:prstGeom prst="rect">
            <a:avLst/>
          </a:prstGeom>
          <a:noFill/>
          <a:ln>
            <a:noFill/>
          </a:ln>
          <a:effectLst>
            <a:outerShdw blurRad="63500" sx="102000" sy="102000" algn="ctr" rotWithShape="0">
              <a:prstClr val="black">
                <a:alpha val="40000"/>
              </a:prstClr>
            </a:outerShdw>
          </a:effectLst>
        </p:spPr>
        <p:txBody>
          <a:bodyPr lIns="91438" tIns="45719" rIns="91438" bIns="45719" anchor="ctr"/>
          <a:lstStyle>
            <a:lvl1pPr marL="0" indent="0" algn="l" defTabSz="914400" rtl="0" eaLnBrk="1" latinLnBrk="0" hangingPunct="1">
              <a:spcBef>
                <a:spcPct val="20000"/>
              </a:spcBef>
              <a:buFont typeface="Arial" pitchFamily="34" charset="0"/>
              <a:buNone/>
              <a:defRPr sz="2400" b="1" kern="1200">
                <a:solidFill>
                  <a:schemeClr val="bg1"/>
                </a:solidFill>
                <a:latin typeface="New Cicl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050" dirty="0">
                <a:solidFill>
                  <a:schemeClr val="accent4"/>
                </a:solidFill>
                <a:latin typeface="Montserrat" panose="00000500000000000000" pitchFamily="50" charset="0"/>
              </a:rPr>
              <a:t>59%</a:t>
            </a:r>
          </a:p>
        </p:txBody>
      </p:sp>
    </p:spTree>
    <p:extLst>
      <p:ext uri="{BB962C8B-B14F-4D97-AF65-F5344CB8AC3E}">
        <p14:creationId xmlns:p14="http://schemas.microsoft.com/office/powerpoint/2010/main" val="2452260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DEVICE SMART CHART</a:t>
            </a:r>
          </a:p>
        </p:txBody>
      </p:sp>
      <p:sp>
        <p:nvSpPr>
          <p:cNvPr id="3" name="Text Placeholder 2"/>
          <p:cNvSpPr>
            <a:spLocks noGrp="1"/>
          </p:cNvSpPr>
          <p:nvPr>
            <p:ph type="body" sz="quarter" idx="32"/>
          </p:nvPr>
        </p:nvSpPr>
        <p:spPr/>
        <p:txBody>
          <a:bodyPr/>
          <a:lstStyle/>
          <a:p>
            <a:r>
              <a:rPr lang="id-ID" dirty="0">
                <a:latin typeface="Neris Light" panose="00000400000000000000" pitchFamily="50" charset="0"/>
              </a:rPr>
              <a:t>Lorem ipsum dolor sit amet</a:t>
            </a:r>
            <a:endParaRPr lang="en-US" dirty="0">
              <a:latin typeface="Neris Light" panose="00000400000000000000" pitchFamily="50" charset="0"/>
            </a:endParaRPr>
          </a:p>
        </p:txBody>
      </p:sp>
      <p:grpSp>
        <p:nvGrpSpPr>
          <p:cNvPr id="4" name="Group 3"/>
          <p:cNvGrpSpPr/>
          <p:nvPr/>
        </p:nvGrpSpPr>
        <p:grpSpPr>
          <a:xfrm>
            <a:off x="167729" y="2408547"/>
            <a:ext cx="8699214" cy="2227844"/>
            <a:chOff x="223639" y="2068396"/>
            <a:chExt cx="11598952" cy="2970459"/>
          </a:xfrm>
        </p:grpSpPr>
        <p:grpSp>
          <p:nvGrpSpPr>
            <p:cNvPr id="5" name="Group 4"/>
            <p:cNvGrpSpPr/>
            <p:nvPr/>
          </p:nvGrpSpPr>
          <p:grpSpPr>
            <a:xfrm>
              <a:off x="223639" y="4014990"/>
              <a:ext cx="11598952" cy="185530"/>
              <a:chOff x="1120140" y="5485986"/>
              <a:chExt cx="11598952" cy="185530"/>
            </a:xfrm>
          </p:grpSpPr>
          <p:sp>
            <p:nvSpPr>
              <p:cNvPr id="24" name="Oval 23"/>
              <p:cNvSpPr/>
              <p:nvPr/>
            </p:nvSpPr>
            <p:spPr>
              <a:xfrm flipH="1">
                <a:off x="1120140" y="5485986"/>
                <a:ext cx="182880" cy="18553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lumMod val="50000"/>
                    </a:schemeClr>
                  </a:solidFill>
                </a:endParaRPr>
              </a:p>
            </p:txBody>
          </p:sp>
          <p:sp>
            <p:nvSpPr>
              <p:cNvPr id="25" name="Oval 24"/>
              <p:cNvSpPr/>
              <p:nvPr/>
            </p:nvSpPr>
            <p:spPr>
              <a:xfrm flipH="1">
                <a:off x="12536212" y="5485986"/>
                <a:ext cx="182880" cy="18553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lumMod val="50000"/>
                    </a:schemeClr>
                  </a:solidFill>
                </a:endParaRPr>
              </a:p>
            </p:txBody>
          </p:sp>
          <p:cxnSp>
            <p:nvCxnSpPr>
              <p:cNvPr id="26" name="Straight Connector 25"/>
              <p:cNvCxnSpPr>
                <a:stCxn id="24" idx="2"/>
                <a:endCxn id="25" idx="6"/>
              </p:cNvCxnSpPr>
              <p:nvPr/>
            </p:nvCxnSpPr>
            <p:spPr>
              <a:xfrm>
                <a:off x="1303020" y="5578751"/>
                <a:ext cx="11233192" cy="0"/>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 name="Rounded Rectangle 49"/>
            <p:cNvSpPr/>
            <p:nvPr/>
          </p:nvSpPr>
          <p:spPr>
            <a:xfrm>
              <a:off x="859328" y="2961662"/>
              <a:ext cx="342900" cy="1551954"/>
            </a:xfrm>
            <a:prstGeom prst="roundRect">
              <a:avLst>
                <a:gd name="adj" fmla="val 50000"/>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ounded Rectangle 50"/>
            <p:cNvSpPr/>
            <p:nvPr/>
          </p:nvSpPr>
          <p:spPr>
            <a:xfrm>
              <a:off x="1668289" y="2526457"/>
              <a:ext cx="342900" cy="1987159"/>
            </a:xfrm>
            <a:prstGeom prst="roundRect">
              <a:avLst>
                <a:gd name="adj" fmla="val 50000"/>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ounded Rectangle 51"/>
            <p:cNvSpPr/>
            <p:nvPr/>
          </p:nvSpPr>
          <p:spPr>
            <a:xfrm>
              <a:off x="9929021" y="2757290"/>
              <a:ext cx="342900" cy="1756326"/>
            </a:xfrm>
            <a:prstGeom prst="roundRect">
              <a:avLst>
                <a:gd name="adj" fmla="val 50000"/>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ounded Rectangle 52"/>
            <p:cNvSpPr/>
            <p:nvPr/>
          </p:nvSpPr>
          <p:spPr>
            <a:xfrm>
              <a:off x="2477250" y="3404620"/>
              <a:ext cx="342900" cy="1108996"/>
            </a:xfrm>
            <a:prstGeom prst="roundRect">
              <a:avLst>
                <a:gd name="adj" fmla="val 5000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ounded Rectangle 58"/>
            <p:cNvSpPr/>
            <p:nvPr/>
          </p:nvSpPr>
          <p:spPr>
            <a:xfrm>
              <a:off x="9120060" y="2369985"/>
              <a:ext cx="342900" cy="2143631"/>
            </a:xfrm>
            <a:prstGeom prst="roundRect">
              <a:avLst>
                <a:gd name="adj" fmla="val 50000"/>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ounded Rectangle 59"/>
            <p:cNvSpPr/>
            <p:nvPr/>
          </p:nvSpPr>
          <p:spPr>
            <a:xfrm>
              <a:off x="10737982" y="3064838"/>
              <a:ext cx="342900" cy="1448778"/>
            </a:xfrm>
            <a:prstGeom prst="roundRect">
              <a:avLst>
                <a:gd name="adj" fmla="val 50000"/>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TextBox 11"/>
            <p:cNvSpPr txBox="1"/>
            <p:nvPr/>
          </p:nvSpPr>
          <p:spPr>
            <a:xfrm>
              <a:off x="652638" y="4533892"/>
              <a:ext cx="756281" cy="492443"/>
            </a:xfrm>
            <a:prstGeom prst="rect">
              <a:avLst/>
            </a:prstGeom>
            <a:noFill/>
          </p:spPr>
          <p:txBody>
            <a:bodyPr wrap="square" rtlCol="0">
              <a:spAutoFit/>
            </a:bodyPr>
            <a:lstStyle/>
            <a:p>
              <a:pPr algn="ctr"/>
              <a:r>
                <a:rPr lang="en-US" sz="900" dirty="0">
                  <a:solidFill>
                    <a:schemeClr val="bg1">
                      <a:lumMod val="50000"/>
                    </a:schemeClr>
                  </a:solidFill>
                </a:rPr>
                <a:t>Your Text</a:t>
              </a:r>
              <a:endParaRPr lang="id-ID" sz="900" dirty="0">
                <a:solidFill>
                  <a:schemeClr val="bg1">
                    <a:lumMod val="50000"/>
                  </a:schemeClr>
                </a:solidFill>
              </a:endParaRPr>
            </a:p>
          </p:txBody>
        </p:sp>
        <p:sp>
          <p:nvSpPr>
            <p:cNvPr id="13" name="TextBox 12"/>
            <p:cNvSpPr txBox="1"/>
            <p:nvPr/>
          </p:nvSpPr>
          <p:spPr>
            <a:xfrm>
              <a:off x="1461598" y="4533892"/>
              <a:ext cx="756281" cy="492443"/>
            </a:xfrm>
            <a:prstGeom prst="rect">
              <a:avLst/>
            </a:prstGeom>
            <a:noFill/>
          </p:spPr>
          <p:txBody>
            <a:bodyPr wrap="square" rtlCol="0">
              <a:spAutoFit/>
            </a:bodyPr>
            <a:lstStyle/>
            <a:p>
              <a:pPr algn="ctr"/>
              <a:r>
                <a:rPr lang="en-US" sz="900" dirty="0">
                  <a:solidFill>
                    <a:schemeClr val="bg1">
                      <a:lumMod val="50000"/>
                    </a:schemeClr>
                  </a:solidFill>
                </a:rPr>
                <a:t>Your Text</a:t>
              </a:r>
              <a:endParaRPr lang="id-ID" sz="900" dirty="0">
                <a:solidFill>
                  <a:schemeClr val="bg1">
                    <a:lumMod val="50000"/>
                  </a:schemeClr>
                </a:solidFill>
              </a:endParaRPr>
            </a:p>
          </p:txBody>
        </p:sp>
        <p:sp>
          <p:nvSpPr>
            <p:cNvPr id="14" name="TextBox 13"/>
            <p:cNvSpPr txBox="1"/>
            <p:nvPr/>
          </p:nvSpPr>
          <p:spPr>
            <a:xfrm>
              <a:off x="2270815" y="4540152"/>
              <a:ext cx="756281" cy="492443"/>
            </a:xfrm>
            <a:prstGeom prst="rect">
              <a:avLst/>
            </a:prstGeom>
            <a:noFill/>
          </p:spPr>
          <p:txBody>
            <a:bodyPr wrap="square" rtlCol="0">
              <a:spAutoFit/>
            </a:bodyPr>
            <a:lstStyle/>
            <a:p>
              <a:pPr algn="ctr"/>
              <a:r>
                <a:rPr lang="en-US" sz="900" dirty="0">
                  <a:solidFill>
                    <a:schemeClr val="bg1">
                      <a:lumMod val="50000"/>
                    </a:schemeClr>
                  </a:solidFill>
                </a:rPr>
                <a:t>Your Text</a:t>
              </a:r>
              <a:endParaRPr lang="id-ID" sz="900" dirty="0">
                <a:solidFill>
                  <a:schemeClr val="bg1">
                    <a:lumMod val="50000"/>
                  </a:schemeClr>
                </a:solidFill>
              </a:endParaRPr>
            </a:p>
          </p:txBody>
        </p:sp>
        <p:sp>
          <p:nvSpPr>
            <p:cNvPr id="15" name="TextBox 14"/>
            <p:cNvSpPr txBox="1"/>
            <p:nvPr/>
          </p:nvSpPr>
          <p:spPr>
            <a:xfrm>
              <a:off x="8917566" y="4540152"/>
              <a:ext cx="756281" cy="492443"/>
            </a:xfrm>
            <a:prstGeom prst="rect">
              <a:avLst/>
            </a:prstGeom>
            <a:noFill/>
          </p:spPr>
          <p:txBody>
            <a:bodyPr wrap="square" rtlCol="0">
              <a:spAutoFit/>
            </a:bodyPr>
            <a:lstStyle/>
            <a:p>
              <a:pPr algn="ctr"/>
              <a:r>
                <a:rPr lang="en-US" sz="900" dirty="0">
                  <a:solidFill>
                    <a:schemeClr val="bg1">
                      <a:lumMod val="50000"/>
                    </a:schemeClr>
                  </a:solidFill>
                </a:rPr>
                <a:t>Your Text</a:t>
              </a:r>
              <a:endParaRPr lang="id-ID" sz="900" dirty="0">
                <a:solidFill>
                  <a:schemeClr val="bg1">
                    <a:lumMod val="50000"/>
                  </a:schemeClr>
                </a:solidFill>
              </a:endParaRPr>
            </a:p>
          </p:txBody>
        </p:sp>
        <p:sp>
          <p:nvSpPr>
            <p:cNvPr id="16" name="TextBox 15"/>
            <p:cNvSpPr txBox="1"/>
            <p:nvPr/>
          </p:nvSpPr>
          <p:spPr>
            <a:xfrm>
              <a:off x="9726782" y="4546412"/>
              <a:ext cx="756281" cy="492443"/>
            </a:xfrm>
            <a:prstGeom prst="rect">
              <a:avLst/>
            </a:prstGeom>
            <a:noFill/>
          </p:spPr>
          <p:txBody>
            <a:bodyPr wrap="square" rtlCol="0">
              <a:spAutoFit/>
            </a:bodyPr>
            <a:lstStyle/>
            <a:p>
              <a:pPr algn="ctr"/>
              <a:r>
                <a:rPr lang="en-US" sz="900" dirty="0">
                  <a:solidFill>
                    <a:schemeClr val="bg1">
                      <a:lumMod val="50000"/>
                    </a:schemeClr>
                  </a:solidFill>
                </a:rPr>
                <a:t>Your Text</a:t>
              </a:r>
              <a:endParaRPr lang="id-ID" sz="900" dirty="0">
                <a:solidFill>
                  <a:schemeClr val="bg1">
                    <a:lumMod val="50000"/>
                  </a:schemeClr>
                </a:solidFill>
              </a:endParaRPr>
            </a:p>
          </p:txBody>
        </p:sp>
        <p:sp>
          <p:nvSpPr>
            <p:cNvPr id="17" name="TextBox 16"/>
            <p:cNvSpPr txBox="1"/>
            <p:nvPr/>
          </p:nvSpPr>
          <p:spPr>
            <a:xfrm>
              <a:off x="10535743" y="4546412"/>
              <a:ext cx="756281" cy="492443"/>
            </a:xfrm>
            <a:prstGeom prst="rect">
              <a:avLst/>
            </a:prstGeom>
            <a:noFill/>
          </p:spPr>
          <p:txBody>
            <a:bodyPr wrap="square" rtlCol="0">
              <a:spAutoFit/>
            </a:bodyPr>
            <a:lstStyle/>
            <a:p>
              <a:pPr algn="ctr"/>
              <a:r>
                <a:rPr lang="en-US" sz="900" dirty="0">
                  <a:solidFill>
                    <a:schemeClr val="bg1">
                      <a:lumMod val="50000"/>
                    </a:schemeClr>
                  </a:solidFill>
                </a:rPr>
                <a:t>Your Text</a:t>
              </a:r>
              <a:endParaRPr lang="id-ID" sz="900" dirty="0">
                <a:solidFill>
                  <a:schemeClr val="bg1">
                    <a:lumMod val="50000"/>
                  </a:schemeClr>
                </a:solidFill>
              </a:endParaRPr>
            </a:p>
          </p:txBody>
        </p:sp>
        <p:sp>
          <p:nvSpPr>
            <p:cNvPr id="18" name="TextBox 17"/>
            <p:cNvSpPr txBox="1"/>
            <p:nvPr/>
          </p:nvSpPr>
          <p:spPr>
            <a:xfrm>
              <a:off x="652638" y="2671736"/>
              <a:ext cx="756281" cy="307776"/>
            </a:xfrm>
            <a:prstGeom prst="rect">
              <a:avLst/>
            </a:prstGeom>
            <a:noFill/>
          </p:spPr>
          <p:txBody>
            <a:bodyPr wrap="square" rtlCol="0">
              <a:spAutoFit/>
            </a:bodyPr>
            <a:lstStyle/>
            <a:p>
              <a:pPr algn="ctr"/>
              <a:r>
                <a:rPr lang="en-US" sz="900" b="1" dirty="0">
                  <a:solidFill>
                    <a:schemeClr val="tx1">
                      <a:lumMod val="65000"/>
                      <a:lumOff val="35000"/>
                    </a:schemeClr>
                  </a:solidFill>
                </a:rPr>
                <a:t>50%</a:t>
              </a:r>
              <a:endParaRPr lang="id-ID" sz="900" b="1" dirty="0">
                <a:solidFill>
                  <a:schemeClr val="tx1">
                    <a:lumMod val="65000"/>
                    <a:lumOff val="35000"/>
                  </a:schemeClr>
                </a:solidFill>
              </a:endParaRPr>
            </a:p>
          </p:txBody>
        </p:sp>
        <p:sp>
          <p:nvSpPr>
            <p:cNvPr id="19" name="TextBox 18"/>
            <p:cNvSpPr txBox="1"/>
            <p:nvPr/>
          </p:nvSpPr>
          <p:spPr>
            <a:xfrm>
              <a:off x="1461598" y="2243111"/>
              <a:ext cx="756281" cy="307776"/>
            </a:xfrm>
            <a:prstGeom prst="rect">
              <a:avLst/>
            </a:prstGeom>
            <a:noFill/>
          </p:spPr>
          <p:txBody>
            <a:bodyPr wrap="square" rtlCol="0">
              <a:spAutoFit/>
            </a:bodyPr>
            <a:lstStyle/>
            <a:p>
              <a:pPr algn="ctr"/>
              <a:r>
                <a:rPr lang="en-US" sz="900" b="1" dirty="0">
                  <a:solidFill>
                    <a:schemeClr val="tx1">
                      <a:lumMod val="65000"/>
                      <a:lumOff val="35000"/>
                    </a:schemeClr>
                  </a:solidFill>
                </a:rPr>
                <a:t>60%</a:t>
              </a:r>
              <a:endParaRPr lang="id-ID" sz="900" b="1" dirty="0">
                <a:solidFill>
                  <a:schemeClr val="tx1">
                    <a:lumMod val="65000"/>
                    <a:lumOff val="35000"/>
                  </a:schemeClr>
                </a:solidFill>
              </a:endParaRPr>
            </a:p>
          </p:txBody>
        </p:sp>
        <p:sp>
          <p:nvSpPr>
            <p:cNvPr id="20" name="TextBox 19"/>
            <p:cNvSpPr txBox="1"/>
            <p:nvPr/>
          </p:nvSpPr>
          <p:spPr>
            <a:xfrm>
              <a:off x="2270815" y="3106621"/>
              <a:ext cx="756281" cy="307776"/>
            </a:xfrm>
            <a:prstGeom prst="rect">
              <a:avLst/>
            </a:prstGeom>
            <a:noFill/>
          </p:spPr>
          <p:txBody>
            <a:bodyPr wrap="square" rtlCol="0">
              <a:spAutoFit/>
            </a:bodyPr>
            <a:lstStyle/>
            <a:p>
              <a:pPr algn="ctr"/>
              <a:r>
                <a:rPr lang="en-US" sz="900" b="1" dirty="0">
                  <a:solidFill>
                    <a:schemeClr val="tx1">
                      <a:lumMod val="65000"/>
                      <a:lumOff val="35000"/>
                    </a:schemeClr>
                  </a:solidFill>
                </a:rPr>
                <a:t>37%</a:t>
              </a:r>
              <a:endParaRPr lang="id-ID" sz="900" b="1" dirty="0">
                <a:solidFill>
                  <a:schemeClr val="tx1">
                    <a:lumMod val="65000"/>
                    <a:lumOff val="35000"/>
                  </a:schemeClr>
                </a:solidFill>
              </a:endParaRPr>
            </a:p>
          </p:txBody>
        </p:sp>
        <p:sp>
          <p:nvSpPr>
            <p:cNvPr id="21" name="TextBox 20"/>
            <p:cNvSpPr txBox="1"/>
            <p:nvPr/>
          </p:nvSpPr>
          <p:spPr>
            <a:xfrm>
              <a:off x="8917566" y="2068396"/>
              <a:ext cx="756281" cy="307776"/>
            </a:xfrm>
            <a:prstGeom prst="rect">
              <a:avLst/>
            </a:prstGeom>
            <a:noFill/>
          </p:spPr>
          <p:txBody>
            <a:bodyPr wrap="square" rtlCol="0">
              <a:spAutoFit/>
            </a:bodyPr>
            <a:lstStyle/>
            <a:p>
              <a:pPr algn="ctr"/>
              <a:r>
                <a:rPr lang="en-US" sz="900" b="1" dirty="0">
                  <a:solidFill>
                    <a:schemeClr val="tx1">
                      <a:lumMod val="65000"/>
                      <a:lumOff val="35000"/>
                    </a:schemeClr>
                  </a:solidFill>
                </a:rPr>
                <a:t>68%</a:t>
              </a:r>
              <a:endParaRPr lang="id-ID" sz="900" b="1" dirty="0">
                <a:solidFill>
                  <a:schemeClr val="tx1">
                    <a:lumMod val="65000"/>
                    <a:lumOff val="35000"/>
                  </a:schemeClr>
                </a:solidFill>
              </a:endParaRPr>
            </a:p>
          </p:txBody>
        </p:sp>
        <p:sp>
          <p:nvSpPr>
            <p:cNvPr id="22" name="TextBox 21"/>
            <p:cNvSpPr txBox="1"/>
            <p:nvPr/>
          </p:nvSpPr>
          <p:spPr>
            <a:xfrm>
              <a:off x="9726782" y="2474705"/>
              <a:ext cx="756281" cy="307776"/>
            </a:xfrm>
            <a:prstGeom prst="rect">
              <a:avLst/>
            </a:prstGeom>
            <a:noFill/>
          </p:spPr>
          <p:txBody>
            <a:bodyPr wrap="square" rtlCol="0">
              <a:spAutoFit/>
            </a:bodyPr>
            <a:lstStyle/>
            <a:p>
              <a:pPr algn="ctr"/>
              <a:r>
                <a:rPr lang="en-US" sz="900" b="1">
                  <a:solidFill>
                    <a:schemeClr val="tx1">
                      <a:lumMod val="65000"/>
                      <a:lumOff val="35000"/>
                    </a:schemeClr>
                  </a:solidFill>
                </a:rPr>
                <a:t>55%</a:t>
              </a:r>
              <a:endParaRPr lang="id-ID" sz="900" b="1" dirty="0">
                <a:solidFill>
                  <a:schemeClr val="tx1">
                    <a:lumMod val="65000"/>
                    <a:lumOff val="35000"/>
                  </a:schemeClr>
                </a:solidFill>
              </a:endParaRPr>
            </a:p>
          </p:txBody>
        </p:sp>
        <p:sp>
          <p:nvSpPr>
            <p:cNvPr id="23" name="TextBox 22"/>
            <p:cNvSpPr txBox="1"/>
            <p:nvPr/>
          </p:nvSpPr>
          <p:spPr>
            <a:xfrm>
              <a:off x="10535743" y="2779505"/>
              <a:ext cx="756281" cy="307776"/>
            </a:xfrm>
            <a:prstGeom prst="rect">
              <a:avLst/>
            </a:prstGeom>
            <a:noFill/>
          </p:spPr>
          <p:txBody>
            <a:bodyPr wrap="square" rtlCol="0">
              <a:spAutoFit/>
            </a:bodyPr>
            <a:lstStyle/>
            <a:p>
              <a:pPr algn="ctr"/>
              <a:r>
                <a:rPr lang="en-US" sz="900" b="1" dirty="0">
                  <a:solidFill>
                    <a:schemeClr val="tx1">
                      <a:lumMod val="65000"/>
                      <a:lumOff val="35000"/>
                    </a:schemeClr>
                  </a:solidFill>
                </a:rPr>
                <a:t>47%</a:t>
              </a:r>
              <a:endParaRPr lang="id-ID" sz="900" b="1" dirty="0">
                <a:solidFill>
                  <a:schemeClr val="tx1">
                    <a:lumMod val="65000"/>
                    <a:lumOff val="35000"/>
                  </a:schemeClr>
                </a:solidFill>
              </a:endParaRPr>
            </a:p>
          </p:txBody>
        </p:sp>
      </p:grpSp>
      <p:grpSp>
        <p:nvGrpSpPr>
          <p:cNvPr id="27" name="Group 26"/>
          <p:cNvGrpSpPr/>
          <p:nvPr/>
        </p:nvGrpSpPr>
        <p:grpSpPr>
          <a:xfrm>
            <a:off x="2375116" y="2534883"/>
            <a:ext cx="4393769" cy="2465930"/>
            <a:chOff x="3087309" y="2236843"/>
            <a:chExt cx="5858359" cy="3287907"/>
          </a:xfrm>
        </p:grpSpPr>
        <p:grpSp>
          <p:nvGrpSpPr>
            <p:cNvPr id="28" name="Group 27"/>
            <p:cNvGrpSpPr/>
            <p:nvPr/>
          </p:nvGrpSpPr>
          <p:grpSpPr>
            <a:xfrm>
              <a:off x="3087309" y="2236843"/>
              <a:ext cx="3882793" cy="3287907"/>
              <a:chOff x="705680" y="2197089"/>
              <a:chExt cx="3882793" cy="3287907"/>
            </a:xfrm>
          </p:grpSpPr>
          <p:sp>
            <p:nvSpPr>
              <p:cNvPr id="47" name="Freeform 5"/>
              <p:cNvSpPr>
                <a:spLocks/>
              </p:cNvSpPr>
              <p:nvPr/>
            </p:nvSpPr>
            <p:spPr bwMode="auto">
              <a:xfrm>
                <a:off x="2073563" y="4754746"/>
                <a:ext cx="1147027" cy="730250"/>
              </a:xfrm>
              <a:custGeom>
                <a:avLst/>
                <a:gdLst>
                  <a:gd name="T0" fmla="*/ 2164 w 2572"/>
                  <a:gd name="T1" fmla="*/ 0 h 1638"/>
                  <a:gd name="T2" fmla="*/ 269 w 2572"/>
                  <a:gd name="T3" fmla="*/ 1081 h 1638"/>
                  <a:gd name="T4" fmla="*/ 255 w 2572"/>
                  <a:gd name="T5" fmla="*/ 1115 h 1638"/>
                  <a:gd name="T6" fmla="*/ 239 w 2572"/>
                  <a:gd name="T7" fmla="*/ 1148 h 1638"/>
                  <a:gd name="T8" fmla="*/ 199 w 2572"/>
                  <a:gd name="T9" fmla="*/ 1214 h 1638"/>
                  <a:gd name="T10" fmla="*/ 154 w 2572"/>
                  <a:gd name="T11" fmla="*/ 1278 h 1638"/>
                  <a:gd name="T12" fmla="*/ 109 w 2572"/>
                  <a:gd name="T13" fmla="*/ 1338 h 1638"/>
                  <a:gd name="T14" fmla="*/ 33 w 2572"/>
                  <a:gd name="T15" fmla="*/ 1435 h 1638"/>
                  <a:gd name="T16" fmla="*/ 9 w 2572"/>
                  <a:gd name="T17" fmla="*/ 1470 h 1638"/>
                  <a:gd name="T18" fmla="*/ 3 w 2572"/>
                  <a:gd name="T19" fmla="*/ 1483 h 1638"/>
                  <a:gd name="T20" fmla="*/ 0 w 2572"/>
                  <a:gd name="T21" fmla="*/ 1493 h 1638"/>
                  <a:gd name="T22" fmla="*/ 1 w 2572"/>
                  <a:gd name="T23" fmla="*/ 1559 h 1638"/>
                  <a:gd name="T24" fmla="*/ 5 w 2572"/>
                  <a:gd name="T25" fmla="*/ 1576 h 1638"/>
                  <a:gd name="T26" fmla="*/ 13 w 2572"/>
                  <a:gd name="T27" fmla="*/ 1592 h 1638"/>
                  <a:gd name="T28" fmla="*/ 25 w 2572"/>
                  <a:gd name="T29" fmla="*/ 1606 h 1638"/>
                  <a:gd name="T30" fmla="*/ 39 w 2572"/>
                  <a:gd name="T31" fmla="*/ 1618 h 1638"/>
                  <a:gd name="T32" fmla="*/ 56 w 2572"/>
                  <a:gd name="T33" fmla="*/ 1627 h 1638"/>
                  <a:gd name="T34" fmla="*/ 75 w 2572"/>
                  <a:gd name="T35" fmla="*/ 1634 h 1638"/>
                  <a:gd name="T36" fmla="*/ 96 w 2572"/>
                  <a:gd name="T37" fmla="*/ 1637 h 1638"/>
                  <a:gd name="T38" fmla="*/ 2466 w 2572"/>
                  <a:gd name="T39" fmla="*/ 1638 h 1638"/>
                  <a:gd name="T40" fmla="*/ 2487 w 2572"/>
                  <a:gd name="T41" fmla="*/ 1636 h 1638"/>
                  <a:gd name="T42" fmla="*/ 2507 w 2572"/>
                  <a:gd name="T43" fmla="*/ 1631 h 1638"/>
                  <a:gd name="T44" fmla="*/ 2525 w 2572"/>
                  <a:gd name="T45" fmla="*/ 1623 h 1638"/>
                  <a:gd name="T46" fmla="*/ 2541 w 2572"/>
                  <a:gd name="T47" fmla="*/ 1612 h 1638"/>
                  <a:gd name="T48" fmla="*/ 2554 w 2572"/>
                  <a:gd name="T49" fmla="*/ 1599 h 1638"/>
                  <a:gd name="T50" fmla="*/ 2564 w 2572"/>
                  <a:gd name="T51" fmla="*/ 1584 h 1638"/>
                  <a:gd name="T52" fmla="*/ 2570 w 2572"/>
                  <a:gd name="T53" fmla="*/ 1568 h 1638"/>
                  <a:gd name="T54" fmla="*/ 2572 w 2572"/>
                  <a:gd name="T55" fmla="*/ 1551 h 1638"/>
                  <a:gd name="T56" fmla="*/ 2572 w 2572"/>
                  <a:gd name="T57" fmla="*/ 1488 h 1638"/>
                  <a:gd name="T58" fmla="*/ 2567 w 2572"/>
                  <a:gd name="T59" fmla="*/ 1476 h 1638"/>
                  <a:gd name="T60" fmla="*/ 2552 w 2572"/>
                  <a:gd name="T61" fmla="*/ 1452 h 1638"/>
                  <a:gd name="T62" fmla="*/ 2502 w 2572"/>
                  <a:gd name="T63" fmla="*/ 1385 h 1638"/>
                  <a:gd name="T64" fmla="*/ 2436 w 2572"/>
                  <a:gd name="T65" fmla="*/ 1300 h 1638"/>
                  <a:gd name="T66" fmla="*/ 2391 w 2572"/>
                  <a:gd name="T67" fmla="*/ 1235 h 1638"/>
                  <a:gd name="T68" fmla="*/ 2349 w 2572"/>
                  <a:gd name="T69" fmla="*/ 1168 h 1638"/>
                  <a:gd name="T70" fmla="*/ 2321 w 2572"/>
                  <a:gd name="T71" fmla="*/ 1116 h 1638"/>
                  <a:gd name="T72" fmla="*/ 2307 w 2572"/>
                  <a:gd name="T73" fmla="*/ 1081 h 1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72" h="1638">
                    <a:moveTo>
                      <a:pt x="2301" y="1064"/>
                    </a:moveTo>
                    <a:lnTo>
                      <a:pt x="2164" y="0"/>
                    </a:lnTo>
                    <a:lnTo>
                      <a:pt x="409" y="0"/>
                    </a:lnTo>
                    <a:lnTo>
                      <a:pt x="269" y="1081"/>
                    </a:lnTo>
                    <a:lnTo>
                      <a:pt x="263" y="1098"/>
                    </a:lnTo>
                    <a:lnTo>
                      <a:pt x="255" y="1115"/>
                    </a:lnTo>
                    <a:lnTo>
                      <a:pt x="247" y="1132"/>
                    </a:lnTo>
                    <a:lnTo>
                      <a:pt x="239" y="1148"/>
                    </a:lnTo>
                    <a:lnTo>
                      <a:pt x="220" y="1182"/>
                    </a:lnTo>
                    <a:lnTo>
                      <a:pt x="199" y="1214"/>
                    </a:lnTo>
                    <a:lnTo>
                      <a:pt x="178" y="1247"/>
                    </a:lnTo>
                    <a:lnTo>
                      <a:pt x="154" y="1278"/>
                    </a:lnTo>
                    <a:lnTo>
                      <a:pt x="132" y="1309"/>
                    </a:lnTo>
                    <a:lnTo>
                      <a:pt x="109" y="1338"/>
                    </a:lnTo>
                    <a:lnTo>
                      <a:pt x="68" y="1390"/>
                    </a:lnTo>
                    <a:lnTo>
                      <a:pt x="33" y="1435"/>
                    </a:lnTo>
                    <a:lnTo>
                      <a:pt x="19" y="1454"/>
                    </a:lnTo>
                    <a:lnTo>
                      <a:pt x="9" y="1470"/>
                    </a:lnTo>
                    <a:lnTo>
                      <a:pt x="5" y="1477"/>
                    </a:lnTo>
                    <a:lnTo>
                      <a:pt x="3" y="1483"/>
                    </a:lnTo>
                    <a:lnTo>
                      <a:pt x="1" y="1489"/>
                    </a:lnTo>
                    <a:lnTo>
                      <a:pt x="0" y="1493"/>
                    </a:lnTo>
                    <a:lnTo>
                      <a:pt x="0" y="1551"/>
                    </a:lnTo>
                    <a:lnTo>
                      <a:pt x="1" y="1559"/>
                    </a:lnTo>
                    <a:lnTo>
                      <a:pt x="2" y="1568"/>
                    </a:lnTo>
                    <a:lnTo>
                      <a:pt x="5" y="1576"/>
                    </a:lnTo>
                    <a:lnTo>
                      <a:pt x="9" y="1584"/>
                    </a:lnTo>
                    <a:lnTo>
                      <a:pt x="13" y="1592"/>
                    </a:lnTo>
                    <a:lnTo>
                      <a:pt x="19" y="1599"/>
                    </a:lnTo>
                    <a:lnTo>
                      <a:pt x="25" y="1606"/>
                    </a:lnTo>
                    <a:lnTo>
                      <a:pt x="32" y="1612"/>
                    </a:lnTo>
                    <a:lnTo>
                      <a:pt x="39" y="1618"/>
                    </a:lnTo>
                    <a:lnTo>
                      <a:pt x="47" y="1623"/>
                    </a:lnTo>
                    <a:lnTo>
                      <a:pt x="56" y="1627"/>
                    </a:lnTo>
                    <a:lnTo>
                      <a:pt x="65" y="1631"/>
                    </a:lnTo>
                    <a:lnTo>
                      <a:pt x="75" y="1634"/>
                    </a:lnTo>
                    <a:lnTo>
                      <a:pt x="86" y="1636"/>
                    </a:lnTo>
                    <a:lnTo>
                      <a:pt x="96" y="1637"/>
                    </a:lnTo>
                    <a:lnTo>
                      <a:pt x="107" y="1638"/>
                    </a:lnTo>
                    <a:lnTo>
                      <a:pt x="2466" y="1638"/>
                    </a:lnTo>
                    <a:lnTo>
                      <a:pt x="2476" y="1637"/>
                    </a:lnTo>
                    <a:lnTo>
                      <a:pt x="2487" y="1636"/>
                    </a:lnTo>
                    <a:lnTo>
                      <a:pt x="2497" y="1634"/>
                    </a:lnTo>
                    <a:lnTo>
                      <a:pt x="2507" y="1631"/>
                    </a:lnTo>
                    <a:lnTo>
                      <a:pt x="2516" y="1627"/>
                    </a:lnTo>
                    <a:lnTo>
                      <a:pt x="2525" y="1623"/>
                    </a:lnTo>
                    <a:lnTo>
                      <a:pt x="2533" y="1618"/>
                    </a:lnTo>
                    <a:lnTo>
                      <a:pt x="2541" y="1612"/>
                    </a:lnTo>
                    <a:lnTo>
                      <a:pt x="2548" y="1606"/>
                    </a:lnTo>
                    <a:lnTo>
                      <a:pt x="2554" y="1599"/>
                    </a:lnTo>
                    <a:lnTo>
                      <a:pt x="2559" y="1592"/>
                    </a:lnTo>
                    <a:lnTo>
                      <a:pt x="2564" y="1584"/>
                    </a:lnTo>
                    <a:lnTo>
                      <a:pt x="2567" y="1576"/>
                    </a:lnTo>
                    <a:lnTo>
                      <a:pt x="2570" y="1568"/>
                    </a:lnTo>
                    <a:lnTo>
                      <a:pt x="2572" y="1559"/>
                    </a:lnTo>
                    <a:lnTo>
                      <a:pt x="2572" y="1551"/>
                    </a:lnTo>
                    <a:lnTo>
                      <a:pt x="2572" y="1493"/>
                    </a:lnTo>
                    <a:lnTo>
                      <a:pt x="2572" y="1488"/>
                    </a:lnTo>
                    <a:lnTo>
                      <a:pt x="2570" y="1483"/>
                    </a:lnTo>
                    <a:lnTo>
                      <a:pt x="2567" y="1476"/>
                    </a:lnTo>
                    <a:lnTo>
                      <a:pt x="2563" y="1469"/>
                    </a:lnTo>
                    <a:lnTo>
                      <a:pt x="2552" y="1452"/>
                    </a:lnTo>
                    <a:lnTo>
                      <a:pt x="2538" y="1432"/>
                    </a:lnTo>
                    <a:lnTo>
                      <a:pt x="2502" y="1385"/>
                    </a:lnTo>
                    <a:lnTo>
                      <a:pt x="2459" y="1330"/>
                    </a:lnTo>
                    <a:lnTo>
                      <a:pt x="2436" y="1300"/>
                    </a:lnTo>
                    <a:lnTo>
                      <a:pt x="2413" y="1268"/>
                    </a:lnTo>
                    <a:lnTo>
                      <a:pt x="2391" y="1235"/>
                    </a:lnTo>
                    <a:lnTo>
                      <a:pt x="2369" y="1202"/>
                    </a:lnTo>
                    <a:lnTo>
                      <a:pt x="2349" y="1168"/>
                    </a:lnTo>
                    <a:lnTo>
                      <a:pt x="2330" y="1133"/>
                    </a:lnTo>
                    <a:lnTo>
                      <a:pt x="2321" y="1116"/>
                    </a:lnTo>
                    <a:lnTo>
                      <a:pt x="2314" y="1098"/>
                    </a:lnTo>
                    <a:lnTo>
                      <a:pt x="2307" y="1081"/>
                    </a:lnTo>
                    <a:lnTo>
                      <a:pt x="2301" y="1064"/>
                    </a:lnTo>
                    <a:close/>
                  </a:path>
                </a:pathLst>
              </a:custGeom>
              <a:solidFill>
                <a:schemeClr val="bg1">
                  <a:lumMod val="8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8" name="Freeform 6"/>
              <p:cNvSpPr>
                <a:spLocks/>
              </p:cNvSpPr>
              <p:nvPr/>
            </p:nvSpPr>
            <p:spPr bwMode="auto">
              <a:xfrm>
                <a:off x="2240986" y="4754746"/>
                <a:ext cx="812181" cy="124677"/>
              </a:xfrm>
              <a:custGeom>
                <a:avLst/>
                <a:gdLst>
                  <a:gd name="T0" fmla="*/ 36 w 1826"/>
                  <a:gd name="T1" fmla="*/ 0 h 277"/>
                  <a:gd name="T2" fmla="*/ 0 w 1826"/>
                  <a:gd name="T3" fmla="*/ 277 h 277"/>
                  <a:gd name="T4" fmla="*/ 1826 w 1826"/>
                  <a:gd name="T5" fmla="*/ 277 h 277"/>
                  <a:gd name="T6" fmla="*/ 1791 w 1826"/>
                  <a:gd name="T7" fmla="*/ 0 h 277"/>
                  <a:gd name="T8" fmla="*/ 36 w 1826"/>
                  <a:gd name="T9" fmla="*/ 0 h 277"/>
                </a:gdLst>
                <a:ahLst/>
                <a:cxnLst>
                  <a:cxn ang="0">
                    <a:pos x="T0" y="T1"/>
                  </a:cxn>
                  <a:cxn ang="0">
                    <a:pos x="T2" y="T3"/>
                  </a:cxn>
                  <a:cxn ang="0">
                    <a:pos x="T4" y="T5"/>
                  </a:cxn>
                  <a:cxn ang="0">
                    <a:pos x="T6" y="T7"/>
                  </a:cxn>
                  <a:cxn ang="0">
                    <a:pos x="T8" y="T9"/>
                  </a:cxn>
                </a:cxnLst>
                <a:rect l="0" t="0" r="r" b="b"/>
                <a:pathLst>
                  <a:path w="1826" h="277">
                    <a:moveTo>
                      <a:pt x="36" y="0"/>
                    </a:moveTo>
                    <a:lnTo>
                      <a:pt x="0" y="277"/>
                    </a:lnTo>
                    <a:lnTo>
                      <a:pt x="1826" y="277"/>
                    </a:lnTo>
                    <a:lnTo>
                      <a:pt x="1791" y="0"/>
                    </a:lnTo>
                    <a:lnTo>
                      <a:pt x="36" y="0"/>
                    </a:lnTo>
                    <a:close/>
                  </a:path>
                </a:pathLst>
              </a:custGeom>
              <a:solidFill>
                <a:schemeClr val="bg1">
                  <a:lumMod val="6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9" name="Freeform 7"/>
              <p:cNvSpPr>
                <a:spLocks/>
              </p:cNvSpPr>
              <p:nvPr/>
            </p:nvSpPr>
            <p:spPr bwMode="auto">
              <a:xfrm>
                <a:off x="705680" y="2197089"/>
                <a:ext cx="3882793" cy="2602183"/>
              </a:xfrm>
              <a:custGeom>
                <a:avLst/>
                <a:gdLst>
                  <a:gd name="T0" fmla="*/ 8720 w 8721"/>
                  <a:gd name="T1" fmla="*/ 5652 h 5846"/>
                  <a:gd name="T2" fmla="*/ 8718 w 8721"/>
                  <a:gd name="T3" fmla="*/ 5672 h 5846"/>
                  <a:gd name="T4" fmla="*/ 8711 w 8721"/>
                  <a:gd name="T5" fmla="*/ 5702 h 5846"/>
                  <a:gd name="T6" fmla="*/ 8696 w 8721"/>
                  <a:gd name="T7" fmla="*/ 5738 h 5846"/>
                  <a:gd name="T8" fmla="*/ 8674 w 8721"/>
                  <a:gd name="T9" fmla="*/ 5771 h 5846"/>
                  <a:gd name="T10" fmla="*/ 8646 w 8721"/>
                  <a:gd name="T11" fmla="*/ 5800 h 5846"/>
                  <a:gd name="T12" fmla="*/ 8614 w 8721"/>
                  <a:gd name="T13" fmla="*/ 5822 h 5846"/>
                  <a:gd name="T14" fmla="*/ 8577 w 8721"/>
                  <a:gd name="T15" fmla="*/ 5837 h 5846"/>
                  <a:gd name="T16" fmla="*/ 8548 w 8721"/>
                  <a:gd name="T17" fmla="*/ 5844 h 5846"/>
                  <a:gd name="T18" fmla="*/ 8527 w 8721"/>
                  <a:gd name="T19" fmla="*/ 5846 h 5846"/>
                  <a:gd name="T20" fmla="*/ 205 w 8721"/>
                  <a:gd name="T21" fmla="*/ 5846 h 5846"/>
                  <a:gd name="T22" fmla="*/ 184 w 8721"/>
                  <a:gd name="T23" fmla="*/ 5845 h 5846"/>
                  <a:gd name="T24" fmla="*/ 163 w 8721"/>
                  <a:gd name="T25" fmla="*/ 5842 h 5846"/>
                  <a:gd name="T26" fmla="*/ 125 w 8721"/>
                  <a:gd name="T27" fmla="*/ 5830 h 5846"/>
                  <a:gd name="T28" fmla="*/ 90 w 8721"/>
                  <a:gd name="T29" fmla="*/ 5811 h 5846"/>
                  <a:gd name="T30" fmla="*/ 60 w 8721"/>
                  <a:gd name="T31" fmla="*/ 5785 h 5846"/>
                  <a:gd name="T32" fmla="*/ 35 w 8721"/>
                  <a:gd name="T33" fmla="*/ 5755 h 5846"/>
                  <a:gd name="T34" fmla="*/ 16 w 8721"/>
                  <a:gd name="T35" fmla="*/ 5721 h 5846"/>
                  <a:gd name="T36" fmla="*/ 4 w 8721"/>
                  <a:gd name="T37" fmla="*/ 5682 h 5846"/>
                  <a:gd name="T38" fmla="*/ 1 w 8721"/>
                  <a:gd name="T39" fmla="*/ 5662 h 5846"/>
                  <a:gd name="T40" fmla="*/ 0 w 8721"/>
                  <a:gd name="T41" fmla="*/ 5641 h 5846"/>
                  <a:gd name="T42" fmla="*/ 0 w 8721"/>
                  <a:gd name="T43" fmla="*/ 194 h 5846"/>
                  <a:gd name="T44" fmla="*/ 2 w 8721"/>
                  <a:gd name="T45" fmla="*/ 174 h 5846"/>
                  <a:gd name="T46" fmla="*/ 9 w 8721"/>
                  <a:gd name="T47" fmla="*/ 143 h 5846"/>
                  <a:gd name="T48" fmla="*/ 25 w 8721"/>
                  <a:gd name="T49" fmla="*/ 107 h 5846"/>
                  <a:gd name="T50" fmla="*/ 47 w 8721"/>
                  <a:gd name="T51" fmla="*/ 74 h 5846"/>
                  <a:gd name="T52" fmla="*/ 74 w 8721"/>
                  <a:gd name="T53" fmla="*/ 47 h 5846"/>
                  <a:gd name="T54" fmla="*/ 107 w 8721"/>
                  <a:gd name="T55" fmla="*/ 25 h 5846"/>
                  <a:gd name="T56" fmla="*/ 143 w 8721"/>
                  <a:gd name="T57" fmla="*/ 9 h 5846"/>
                  <a:gd name="T58" fmla="*/ 174 w 8721"/>
                  <a:gd name="T59" fmla="*/ 2 h 5846"/>
                  <a:gd name="T60" fmla="*/ 194 w 8721"/>
                  <a:gd name="T61" fmla="*/ 0 h 5846"/>
                  <a:gd name="T62" fmla="*/ 8517 w 8721"/>
                  <a:gd name="T63" fmla="*/ 0 h 5846"/>
                  <a:gd name="T64" fmla="*/ 8537 w 8721"/>
                  <a:gd name="T65" fmla="*/ 1 h 5846"/>
                  <a:gd name="T66" fmla="*/ 8558 w 8721"/>
                  <a:gd name="T67" fmla="*/ 4 h 5846"/>
                  <a:gd name="T68" fmla="*/ 8596 w 8721"/>
                  <a:gd name="T69" fmla="*/ 16 h 5846"/>
                  <a:gd name="T70" fmla="*/ 8631 w 8721"/>
                  <a:gd name="T71" fmla="*/ 35 h 5846"/>
                  <a:gd name="T72" fmla="*/ 8661 w 8721"/>
                  <a:gd name="T73" fmla="*/ 60 h 5846"/>
                  <a:gd name="T74" fmla="*/ 8686 w 8721"/>
                  <a:gd name="T75" fmla="*/ 90 h 5846"/>
                  <a:gd name="T76" fmla="*/ 8705 w 8721"/>
                  <a:gd name="T77" fmla="*/ 125 h 5846"/>
                  <a:gd name="T78" fmla="*/ 8716 w 8721"/>
                  <a:gd name="T79" fmla="*/ 164 h 5846"/>
                  <a:gd name="T80" fmla="*/ 8720 w 8721"/>
                  <a:gd name="T81" fmla="*/ 184 h 5846"/>
                  <a:gd name="T82" fmla="*/ 8721 w 8721"/>
                  <a:gd name="T83" fmla="*/ 205 h 5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21" h="5846">
                    <a:moveTo>
                      <a:pt x="8721" y="5641"/>
                    </a:moveTo>
                    <a:lnTo>
                      <a:pt x="8720" y="5652"/>
                    </a:lnTo>
                    <a:lnTo>
                      <a:pt x="8720" y="5662"/>
                    </a:lnTo>
                    <a:lnTo>
                      <a:pt x="8718" y="5672"/>
                    </a:lnTo>
                    <a:lnTo>
                      <a:pt x="8716" y="5682"/>
                    </a:lnTo>
                    <a:lnTo>
                      <a:pt x="8711" y="5702"/>
                    </a:lnTo>
                    <a:lnTo>
                      <a:pt x="8705" y="5721"/>
                    </a:lnTo>
                    <a:lnTo>
                      <a:pt x="8696" y="5738"/>
                    </a:lnTo>
                    <a:lnTo>
                      <a:pt x="8686" y="5755"/>
                    </a:lnTo>
                    <a:lnTo>
                      <a:pt x="8674" y="5771"/>
                    </a:lnTo>
                    <a:lnTo>
                      <a:pt x="8661" y="5785"/>
                    </a:lnTo>
                    <a:lnTo>
                      <a:pt x="8646" y="5800"/>
                    </a:lnTo>
                    <a:lnTo>
                      <a:pt x="8631" y="5811"/>
                    </a:lnTo>
                    <a:lnTo>
                      <a:pt x="8614" y="5822"/>
                    </a:lnTo>
                    <a:lnTo>
                      <a:pt x="8596" y="5830"/>
                    </a:lnTo>
                    <a:lnTo>
                      <a:pt x="8577" y="5837"/>
                    </a:lnTo>
                    <a:lnTo>
                      <a:pt x="8558" y="5842"/>
                    </a:lnTo>
                    <a:lnTo>
                      <a:pt x="8548" y="5844"/>
                    </a:lnTo>
                    <a:lnTo>
                      <a:pt x="8537" y="5845"/>
                    </a:lnTo>
                    <a:lnTo>
                      <a:pt x="8527" y="5846"/>
                    </a:lnTo>
                    <a:lnTo>
                      <a:pt x="8517" y="5846"/>
                    </a:lnTo>
                    <a:lnTo>
                      <a:pt x="205" y="5846"/>
                    </a:lnTo>
                    <a:lnTo>
                      <a:pt x="194" y="5846"/>
                    </a:lnTo>
                    <a:lnTo>
                      <a:pt x="184" y="5845"/>
                    </a:lnTo>
                    <a:lnTo>
                      <a:pt x="174" y="5844"/>
                    </a:lnTo>
                    <a:lnTo>
                      <a:pt x="163" y="5842"/>
                    </a:lnTo>
                    <a:lnTo>
                      <a:pt x="143" y="5837"/>
                    </a:lnTo>
                    <a:lnTo>
                      <a:pt x="125" y="5830"/>
                    </a:lnTo>
                    <a:lnTo>
                      <a:pt x="107" y="5822"/>
                    </a:lnTo>
                    <a:lnTo>
                      <a:pt x="90" y="5811"/>
                    </a:lnTo>
                    <a:lnTo>
                      <a:pt x="74" y="5800"/>
                    </a:lnTo>
                    <a:lnTo>
                      <a:pt x="60" y="5785"/>
                    </a:lnTo>
                    <a:lnTo>
                      <a:pt x="47" y="5771"/>
                    </a:lnTo>
                    <a:lnTo>
                      <a:pt x="35" y="5755"/>
                    </a:lnTo>
                    <a:lnTo>
                      <a:pt x="25" y="5738"/>
                    </a:lnTo>
                    <a:lnTo>
                      <a:pt x="16" y="5721"/>
                    </a:lnTo>
                    <a:lnTo>
                      <a:pt x="9" y="5702"/>
                    </a:lnTo>
                    <a:lnTo>
                      <a:pt x="4" y="5682"/>
                    </a:lnTo>
                    <a:lnTo>
                      <a:pt x="2" y="5672"/>
                    </a:lnTo>
                    <a:lnTo>
                      <a:pt x="1" y="5662"/>
                    </a:lnTo>
                    <a:lnTo>
                      <a:pt x="0" y="5652"/>
                    </a:lnTo>
                    <a:lnTo>
                      <a:pt x="0" y="5641"/>
                    </a:lnTo>
                    <a:lnTo>
                      <a:pt x="0" y="205"/>
                    </a:lnTo>
                    <a:lnTo>
                      <a:pt x="0" y="194"/>
                    </a:lnTo>
                    <a:lnTo>
                      <a:pt x="1" y="184"/>
                    </a:lnTo>
                    <a:lnTo>
                      <a:pt x="2" y="174"/>
                    </a:lnTo>
                    <a:lnTo>
                      <a:pt x="4" y="164"/>
                    </a:lnTo>
                    <a:lnTo>
                      <a:pt x="9" y="143"/>
                    </a:lnTo>
                    <a:lnTo>
                      <a:pt x="16" y="125"/>
                    </a:lnTo>
                    <a:lnTo>
                      <a:pt x="25" y="107"/>
                    </a:lnTo>
                    <a:lnTo>
                      <a:pt x="35" y="90"/>
                    </a:lnTo>
                    <a:lnTo>
                      <a:pt x="47" y="74"/>
                    </a:lnTo>
                    <a:lnTo>
                      <a:pt x="60" y="60"/>
                    </a:lnTo>
                    <a:lnTo>
                      <a:pt x="74" y="47"/>
                    </a:lnTo>
                    <a:lnTo>
                      <a:pt x="90" y="35"/>
                    </a:lnTo>
                    <a:lnTo>
                      <a:pt x="107" y="25"/>
                    </a:lnTo>
                    <a:lnTo>
                      <a:pt x="125" y="16"/>
                    </a:lnTo>
                    <a:lnTo>
                      <a:pt x="143" y="9"/>
                    </a:lnTo>
                    <a:lnTo>
                      <a:pt x="163" y="4"/>
                    </a:lnTo>
                    <a:lnTo>
                      <a:pt x="174" y="2"/>
                    </a:lnTo>
                    <a:lnTo>
                      <a:pt x="184" y="1"/>
                    </a:lnTo>
                    <a:lnTo>
                      <a:pt x="194" y="0"/>
                    </a:lnTo>
                    <a:lnTo>
                      <a:pt x="205" y="0"/>
                    </a:lnTo>
                    <a:lnTo>
                      <a:pt x="8517" y="0"/>
                    </a:lnTo>
                    <a:lnTo>
                      <a:pt x="8527" y="0"/>
                    </a:lnTo>
                    <a:lnTo>
                      <a:pt x="8537" y="1"/>
                    </a:lnTo>
                    <a:lnTo>
                      <a:pt x="8548" y="2"/>
                    </a:lnTo>
                    <a:lnTo>
                      <a:pt x="8558" y="4"/>
                    </a:lnTo>
                    <a:lnTo>
                      <a:pt x="8577" y="9"/>
                    </a:lnTo>
                    <a:lnTo>
                      <a:pt x="8596" y="16"/>
                    </a:lnTo>
                    <a:lnTo>
                      <a:pt x="8614" y="25"/>
                    </a:lnTo>
                    <a:lnTo>
                      <a:pt x="8631" y="35"/>
                    </a:lnTo>
                    <a:lnTo>
                      <a:pt x="8646" y="47"/>
                    </a:lnTo>
                    <a:lnTo>
                      <a:pt x="8661" y="60"/>
                    </a:lnTo>
                    <a:lnTo>
                      <a:pt x="8674" y="74"/>
                    </a:lnTo>
                    <a:lnTo>
                      <a:pt x="8686" y="90"/>
                    </a:lnTo>
                    <a:lnTo>
                      <a:pt x="8696" y="107"/>
                    </a:lnTo>
                    <a:lnTo>
                      <a:pt x="8705" y="125"/>
                    </a:lnTo>
                    <a:lnTo>
                      <a:pt x="8711" y="143"/>
                    </a:lnTo>
                    <a:lnTo>
                      <a:pt x="8716" y="164"/>
                    </a:lnTo>
                    <a:lnTo>
                      <a:pt x="8718" y="174"/>
                    </a:lnTo>
                    <a:lnTo>
                      <a:pt x="8720" y="184"/>
                    </a:lnTo>
                    <a:lnTo>
                      <a:pt x="8720" y="194"/>
                    </a:lnTo>
                    <a:lnTo>
                      <a:pt x="8721" y="205"/>
                    </a:lnTo>
                    <a:lnTo>
                      <a:pt x="8721" y="5641"/>
                    </a:lnTo>
                    <a:close/>
                  </a:path>
                </a:pathLst>
              </a:custGeom>
              <a:solidFill>
                <a:srgbClr val="3346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0" name="Rectangle 8"/>
              <p:cNvSpPr>
                <a:spLocks noChangeArrowheads="1"/>
              </p:cNvSpPr>
              <p:nvPr/>
            </p:nvSpPr>
            <p:spPr bwMode="auto">
              <a:xfrm>
                <a:off x="860635" y="2391228"/>
                <a:ext cx="3572882" cy="2215686"/>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1" name="Freeform 9"/>
              <p:cNvSpPr>
                <a:spLocks/>
              </p:cNvSpPr>
              <p:nvPr/>
            </p:nvSpPr>
            <p:spPr bwMode="auto">
              <a:xfrm>
                <a:off x="3177844" y="2197089"/>
                <a:ext cx="1410629" cy="1615455"/>
              </a:xfrm>
              <a:custGeom>
                <a:avLst/>
                <a:gdLst>
                  <a:gd name="T0" fmla="*/ 3169 w 3169"/>
                  <a:gd name="T1" fmla="*/ 3630 h 3630"/>
                  <a:gd name="T2" fmla="*/ 2820 w 3169"/>
                  <a:gd name="T3" fmla="*/ 3630 h 3630"/>
                  <a:gd name="T4" fmla="*/ 2820 w 3169"/>
                  <a:gd name="T5" fmla="*/ 436 h 3630"/>
                  <a:gd name="T6" fmla="*/ 176 w 3169"/>
                  <a:gd name="T7" fmla="*/ 436 h 3630"/>
                  <a:gd name="T8" fmla="*/ 0 w 3169"/>
                  <a:gd name="T9" fmla="*/ 0 h 3630"/>
                  <a:gd name="T10" fmla="*/ 2965 w 3169"/>
                  <a:gd name="T11" fmla="*/ 0 h 3630"/>
                  <a:gd name="T12" fmla="*/ 2975 w 3169"/>
                  <a:gd name="T13" fmla="*/ 0 h 3630"/>
                  <a:gd name="T14" fmla="*/ 2985 w 3169"/>
                  <a:gd name="T15" fmla="*/ 1 h 3630"/>
                  <a:gd name="T16" fmla="*/ 2996 w 3169"/>
                  <a:gd name="T17" fmla="*/ 2 h 3630"/>
                  <a:gd name="T18" fmla="*/ 3006 w 3169"/>
                  <a:gd name="T19" fmla="*/ 4 h 3630"/>
                  <a:gd name="T20" fmla="*/ 3025 w 3169"/>
                  <a:gd name="T21" fmla="*/ 9 h 3630"/>
                  <a:gd name="T22" fmla="*/ 3044 w 3169"/>
                  <a:gd name="T23" fmla="*/ 16 h 3630"/>
                  <a:gd name="T24" fmla="*/ 3062 w 3169"/>
                  <a:gd name="T25" fmla="*/ 25 h 3630"/>
                  <a:gd name="T26" fmla="*/ 3079 w 3169"/>
                  <a:gd name="T27" fmla="*/ 35 h 3630"/>
                  <a:gd name="T28" fmla="*/ 3094 w 3169"/>
                  <a:gd name="T29" fmla="*/ 47 h 3630"/>
                  <a:gd name="T30" fmla="*/ 3109 w 3169"/>
                  <a:gd name="T31" fmla="*/ 60 h 3630"/>
                  <a:gd name="T32" fmla="*/ 3122 w 3169"/>
                  <a:gd name="T33" fmla="*/ 74 h 3630"/>
                  <a:gd name="T34" fmla="*/ 3134 w 3169"/>
                  <a:gd name="T35" fmla="*/ 90 h 3630"/>
                  <a:gd name="T36" fmla="*/ 3144 w 3169"/>
                  <a:gd name="T37" fmla="*/ 107 h 3630"/>
                  <a:gd name="T38" fmla="*/ 3153 w 3169"/>
                  <a:gd name="T39" fmla="*/ 125 h 3630"/>
                  <a:gd name="T40" fmla="*/ 3159 w 3169"/>
                  <a:gd name="T41" fmla="*/ 143 h 3630"/>
                  <a:gd name="T42" fmla="*/ 3164 w 3169"/>
                  <a:gd name="T43" fmla="*/ 164 h 3630"/>
                  <a:gd name="T44" fmla="*/ 3166 w 3169"/>
                  <a:gd name="T45" fmla="*/ 174 h 3630"/>
                  <a:gd name="T46" fmla="*/ 3168 w 3169"/>
                  <a:gd name="T47" fmla="*/ 184 h 3630"/>
                  <a:gd name="T48" fmla="*/ 3168 w 3169"/>
                  <a:gd name="T49" fmla="*/ 194 h 3630"/>
                  <a:gd name="T50" fmla="*/ 3169 w 3169"/>
                  <a:gd name="T51" fmla="*/ 205 h 3630"/>
                  <a:gd name="T52" fmla="*/ 3169 w 3169"/>
                  <a:gd name="T53" fmla="*/ 363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9" h="3630">
                    <a:moveTo>
                      <a:pt x="3169" y="3630"/>
                    </a:moveTo>
                    <a:lnTo>
                      <a:pt x="2820" y="3630"/>
                    </a:lnTo>
                    <a:lnTo>
                      <a:pt x="2820" y="436"/>
                    </a:lnTo>
                    <a:lnTo>
                      <a:pt x="176" y="436"/>
                    </a:lnTo>
                    <a:lnTo>
                      <a:pt x="0" y="0"/>
                    </a:lnTo>
                    <a:lnTo>
                      <a:pt x="2965" y="0"/>
                    </a:lnTo>
                    <a:lnTo>
                      <a:pt x="2975" y="0"/>
                    </a:lnTo>
                    <a:lnTo>
                      <a:pt x="2985" y="1"/>
                    </a:lnTo>
                    <a:lnTo>
                      <a:pt x="2996" y="2"/>
                    </a:lnTo>
                    <a:lnTo>
                      <a:pt x="3006" y="4"/>
                    </a:lnTo>
                    <a:lnTo>
                      <a:pt x="3025" y="9"/>
                    </a:lnTo>
                    <a:lnTo>
                      <a:pt x="3044" y="16"/>
                    </a:lnTo>
                    <a:lnTo>
                      <a:pt x="3062" y="25"/>
                    </a:lnTo>
                    <a:lnTo>
                      <a:pt x="3079" y="35"/>
                    </a:lnTo>
                    <a:lnTo>
                      <a:pt x="3094" y="47"/>
                    </a:lnTo>
                    <a:lnTo>
                      <a:pt x="3109" y="60"/>
                    </a:lnTo>
                    <a:lnTo>
                      <a:pt x="3122" y="74"/>
                    </a:lnTo>
                    <a:lnTo>
                      <a:pt x="3134" y="90"/>
                    </a:lnTo>
                    <a:lnTo>
                      <a:pt x="3144" y="107"/>
                    </a:lnTo>
                    <a:lnTo>
                      <a:pt x="3153" y="125"/>
                    </a:lnTo>
                    <a:lnTo>
                      <a:pt x="3159" y="143"/>
                    </a:lnTo>
                    <a:lnTo>
                      <a:pt x="3164" y="164"/>
                    </a:lnTo>
                    <a:lnTo>
                      <a:pt x="3166" y="174"/>
                    </a:lnTo>
                    <a:lnTo>
                      <a:pt x="3168" y="184"/>
                    </a:lnTo>
                    <a:lnTo>
                      <a:pt x="3168" y="194"/>
                    </a:lnTo>
                    <a:lnTo>
                      <a:pt x="3169" y="205"/>
                    </a:lnTo>
                    <a:lnTo>
                      <a:pt x="3169" y="3630"/>
                    </a:lnTo>
                    <a:close/>
                  </a:path>
                </a:pathLst>
              </a:custGeom>
              <a:solidFill>
                <a:srgbClr val="45516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52" name="Freeform 10"/>
              <p:cNvSpPr>
                <a:spLocks/>
              </p:cNvSpPr>
              <p:nvPr/>
            </p:nvSpPr>
            <p:spPr bwMode="auto">
              <a:xfrm>
                <a:off x="3256212" y="2391228"/>
                <a:ext cx="1177305" cy="1421316"/>
              </a:xfrm>
              <a:custGeom>
                <a:avLst/>
                <a:gdLst>
                  <a:gd name="T0" fmla="*/ 2644 w 2644"/>
                  <a:gd name="T1" fmla="*/ 3194 h 3194"/>
                  <a:gd name="T2" fmla="*/ 1284 w 2644"/>
                  <a:gd name="T3" fmla="*/ 3194 h 3194"/>
                  <a:gd name="T4" fmla="*/ 0 w 2644"/>
                  <a:gd name="T5" fmla="*/ 0 h 3194"/>
                  <a:gd name="T6" fmla="*/ 2644 w 2644"/>
                  <a:gd name="T7" fmla="*/ 0 h 3194"/>
                  <a:gd name="T8" fmla="*/ 2644 w 2644"/>
                  <a:gd name="T9" fmla="*/ 3194 h 3194"/>
                </a:gdLst>
                <a:ahLst/>
                <a:cxnLst>
                  <a:cxn ang="0">
                    <a:pos x="T0" y="T1"/>
                  </a:cxn>
                  <a:cxn ang="0">
                    <a:pos x="T2" y="T3"/>
                  </a:cxn>
                  <a:cxn ang="0">
                    <a:pos x="T4" y="T5"/>
                  </a:cxn>
                  <a:cxn ang="0">
                    <a:pos x="T6" y="T7"/>
                  </a:cxn>
                  <a:cxn ang="0">
                    <a:pos x="T8" y="T9"/>
                  </a:cxn>
                </a:cxnLst>
                <a:rect l="0" t="0" r="r" b="b"/>
                <a:pathLst>
                  <a:path w="2644" h="3194">
                    <a:moveTo>
                      <a:pt x="2644" y="3194"/>
                    </a:moveTo>
                    <a:lnTo>
                      <a:pt x="1284" y="3194"/>
                    </a:lnTo>
                    <a:lnTo>
                      <a:pt x="0" y="0"/>
                    </a:lnTo>
                    <a:lnTo>
                      <a:pt x="2644" y="0"/>
                    </a:lnTo>
                    <a:lnTo>
                      <a:pt x="2644" y="3194"/>
                    </a:ln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29" name="Group 28"/>
            <p:cNvGrpSpPr/>
            <p:nvPr/>
          </p:nvGrpSpPr>
          <p:grpSpPr>
            <a:xfrm>
              <a:off x="5321135" y="3380308"/>
              <a:ext cx="3624533" cy="2144442"/>
              <a:chOff x="3098530" y="3340554"/>
              <a:chExt cx="3624533" cy="2144442"/>
            </a:xfrm>
          </p:grpSpPr>
          <p:sp>
            <p:nvSpPr>
              <p:cNvPr id="41" name="Freeform 15"/>
              <p:cNvSpPr>
                <a:spLocks/>
              </p:cNvSpPr>
              <p:nvPr/>
            </p:nvSpPr>
            <p:spPr bwMode="auto">
              <a:xfrm>
                <a:off x="3404878" y="3340554"/>
                <a:ext cx="3011836" cy="2014421"/>
              </a:xfrm>
              <a:custGeom>
                <a:avLst/>
                <a:gdLst>
                  <a:gd name="T0" fmla="*/ 6556 w 6761"/>
                  <a:gd name="T1" fmla="*/ 0 h 4522"/>
                  <a:gd name="T2" fmla="*/ 205 w 6761"/>
                  <a:gd name="T3" fmla="*/ 0 h 4522"/>
                  <a:gd name="T4" fmla="*/ 194 w 6761"/>
                  <a:gd name="T5" fmla="*/ 0 h 4522"/>
                  <a:gd name="T6" fmla="*/ 183 w 6761"/>
                  <a:gd name="T7" fmla="*/ 1 h 4522"/>
                  <a:gd name="T8" fmla="*/ 173 w 6761"/>
                  <a:gd name="T9" fmla="*/ 2 h 4522"/>
                  <a:gd name="T10" fmla="*/ 163 w 6761"/>
                  <a:gd name="T11" fmla="*/ 4 h 4522"/>
                  <a:gd name="T12" fmla="*/ 144 w 6761"/>
                  <a:gd name="T13" fmla="*/ 9 h 4522"/>
                  <a:gd name="T14" fmla="*/ 125 w 6761"/>
                  <a:gd name="T15" fmla="*/ 16 h 4522"/>
                  <a:gd name="T16" fmla="*/ 107 w 6761"/>
                  <a:gd name="T17" fmla="*/ 24 h 4522"/>
                  <a:gd name="T18" fmla="*/ 90 w 6761"/>
                  <a:gd name="T19" fmla="*/ 35 h 4522"/>
                  <a:gd name="T20" fmla="*/ 75 w 6761"/>
                  <a:gd name="T21" fmla="*/ 46 h 4522"/>
                  <a:gd name="T22" fmla="*/ 60 w 6761"/>
                  <a:gd name="T23" fmla="*/ 60 h 4522"/>
                  <a:gd name="T24" fmla="*/ 47 w 6761"/>
                  <a:gd name="T25" fmla="*/ 74 h 4522"/>
                  <a:gd name="T26" fmla="*/ 35 w 6761"/>
                  <a:gd name="T27" fmla="*/ 90 h 4522"/>
                  <a:gd name="T28" fmla="*/ 25 w 6761"/>
                  <a:gd name="T29" fmla="*/ 107 h 4522"/>
                  <a:gd name="T30" fmla="*/ 16 w 6761"/>
                  <a:gd name="T31" fmla="*/ 125 h 4522"/>
                  <a:gd name="T32" fmla="*/ 9 w 6761"/>
                  <a:gd name="T33" fmla="*/ 143 h 4522"/>
                  <a:gd name="T34" fmla="*/ 4 w 6761"/>
                  <a:gd name="T35" fmla="*/ 163 h 4522"/>
                  <a:gd name="T36" fmla="*/ 3 w 6761"/>
                  <a:gd name="T37" fmla="*/ 173 h 4522"/>
                  <a:gd name="T38" fmla="*/ 1 w 6761"/>
                  <a:gd name="T39" fmla="*/ 183 h 4522"/>
                  <a:gd name="T40" fmla="*/ 0 w 6761"/>
                  <a:gd name="T41" fmla="*/ 193 h 4522"/>
                  <a:gd name="T42" fmla="*/ 0 w 6761"/>
                  <a:gd name="T43" fmla="*/ 204 h 4522"/>
                  <a:gd name="T44" fmla="*/ 0 w 6761"/>
                  <a:gd name="T45" fmla="*/ 4522 h 4522"/>
                  <a:gd name="T46" fmla="*/ 6761 w 6761"/>
                  <a:gd name="T47" fmla="*/ 4522 h 4522"/>
                  <a:gd name="T48" fmla="*/ 6761 w 6761"/>
                  <a:gd name="T49" fmla="*/ 204 h 4522"/>
                  <a:gd name="T50" fmla="*/ 6760 w 6761"/>
                  <a:gd name="T51" fmla="*/ 193 h 4522"/>
                  <a:gd name="T52" fmla="*/ 6759 w 6761"/>
                  <a:gd name="T53" fmla="*/ 183 h 4522"/>
                  <a:gd name="T54" fmla="*/ 6758 w 6761"/>
                  <a:gd name="T55" fmla="*/ 173 h 4522"/>
                  <a:gd name="T56" fmla="*/ 6756 w 6761"/>
                  <a:gd name="T57" fmla="*/ 163 h 4522"/>
                  <a:gd name="T58" fmla="*/ 6751 w 6761"/>
                  <a:gd name="T59" fmla="*/ 143 h 4522"/>
                  <a:gd name="T60" fmla="*/ 6744 w 6761"/>
                  <a:gd name="T61" fmla="*/ 125 h 4522"/>
                  <a:gd name="T62" fmla="*/ 6736 w 6761"/>
                  <a:gd name="T63" fmla="*/ 107 h 4522"/>
                  <a:gd name="T64" fmla="*/ 6726 w 6761"/>
                  <a:gd name="T65" fmla="*/ 90 h 4522"/>
                  <a:gd name="T66" fmla="*/ 6714 w 6761"/>
                  <a:gd name="T67" fmla="*/ 74 h 4522"/>
                  <a:gd name="T68" fmla="*/ 6701 w 6761"/>
                  <a:gd name="T69" fmla="*/ 60 h 4522"/>
                  <a:gd name="T70" fmla="*/ 6686 w 6761"/>
                  <a:gd name="T71" fmla="*/ 47 h 4522"/>
                  <a:gd name="T72" fmla="*/ 6669 w 6761"/>
                  <a:gd name="T73" fmla="*/ 35 h 4522"/>
                  <a:gd name="T74" fmla="*/ 6653 w 6761"/>
                  <a:gd name="T75" fmla="*/ 24 h 4522"/>
                  <a:gd name="T76" fmla="*/ 6635 w 6761"/>
                  <a:gd name="T77" fmla="*/ 16 h 4522"/>
                  <a:gd name="T78" fmla="*/ 6616 w 6761"/>
                  <a:gd name="T79" fmla="*/ 9 h 4522"/>
                  <a:gd name="T80" fmla="*/ 6597 w 6761"/>
                  <a:gd name="T81" fmla="*/ 4 h 4522"/>
                  <a:gd name="T82" fmla="*/ 6587 w 6761"/>
                  <a:gd name="T83" fmla="*/ 2 h 4522"/>
                  <a:gd name="T84" fmla="*/ 6576 w 6761"/>
                  <a:gd name="T85" fmla="*/ 1 h 4522"/>
                  <a:gd name="T86" fmla="*/ 6566 w 6761"/>
                  <a:gd name="T87" fmla="*/ 0 h 4522"/>
                  <a:gd name="T88" fmla="*/ 6556 w 6761"/>
                  <a:gd name="T89" fmla="*/ 0 h 4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761" h="4522">
                    <a:moveTo>
                      <a:pt x="6556" y="0"/>
                    </a:moveTo>
                    <a:lnTo>
                      <a:pt x="205" y="0"/>
                    </a:lnTo>
                    <a:lnTo>
                      <a:pt x="194" y="0"/>
                    </a:lnTo>
                    <a:lnTo>
                      <a:pt x="183" y="1"/>
                    </a:lnTo>
                    <a:lnTo>
                      <a:pt x="173" y="2"/>
                    </a:lnTo>
                    <a:lnTo>
                      <a:pt x="163" y="4"/>
                    </a:lnTo>
                    <a:lnTo>
                      <a:pt x="144" y="9"/>
                    </a:lnTo>
                    <a:lnTo>
                      <a:pt x="125" y="16"/>
                    </a:lnTo>
                    <a:lnTo>
                      <a:pt x="107" y="24"/>
                    </a:lnTo>
                    <a:lnTo>
                      <a:pt x="90" y="35"/>
                    </a:lnTo>
                    <a:lnTo>
                      <a:pt x="75" y="46"/>
                    </a:lnTo>
                    <a:lnTo>
                      <a:pt x="60" y="60"/>
                    </a:lnTo>
                    <a:lnTo>
                      <a:pt x="47" y="74"/>
                    </a:lnTo>
                    <a:lnTo>
                      <a:pt x="35" y="90"/>
                    </a:lnTo>
                    <a:lnTo>
                      <a:pt x="25" y="107"/>
                    </a:lnTo>
                    <a:lnTo>
                      <a:pt x="16" y="125"/>
                    </a:lnTo>
                    <a:lnTo>
                      <a:pt x="9" y="143"/>
                    </a:lnTo>
                    <a:lnTo>
                      <a:pt x="4" y="163"/>
                    </a:lnTo>
                    <a:lnTo>
                      <a:pt x="3" y="173"/>
                    </a:lnTo>
                    <a:lnTo>
                      <a:pt x="1" y="183"/>
                    </a:lnTo>
                    <a:lnTo>
                      <a:pt x="0" y="193"/>
                    </a:lnTo>
                    <a:lnTo>
                      <a:pt x="0" y="204"/>
                    </a:lnTo>
                    <a:lnTo>
                      <a:pt x="0" y="4522"/>
                    </a:lnTo>
                    <a:lnTo>
                      <a:pt x="6761" y="4522"/>
                    </a:lnTo>
                    <a:lnTo>
                      <a:pt x="6761" y="204"/>
                    </a:lnTo>
                    <a:lnTo>
                      <a:pt x="6760" y="193"/>
                    </a:lnTo>
                    <a:lnTo>
                      <a:pt x="6759" y="183"/>
                    </a:lnTo>
                    <a:lnTo>
                      <a:pt x="6758" y="173"/>
                    </a:lnTo>
                    <a:lnTo>
                      <a:pt x="6756" y="163"/>
                    </a:lnTo>
                    <a:lnTo>
                      <a:pt x="6751" y="143"/>
                    </a:lnTo>
                    <a:lnTo>
                      <a:pt x="6744" y="125"/>
                    </a:lnTo>
                    <a:lnTo>
                      <a:pt x="6736" y="107"/>
                    </a:lnTo>
                    <a:lnTo>
                      <a:pt x="6726" y="90"/>
                    </a:lnTo>
                    <a:lnTo>
                      <a:pt x="6714" y="74"/>
                    </a:lnTo>
                    <a:lnTo>
                      <a:pt x="6701" y="60"/>
                    </a:lnTo>
                    <a:lnTo>
                      <a:pt x="6686" y="47"/>
                    </a:lnTo>
                    <a:lnTo>
                      <a:pt x="6669" y="35"/>
                    </a:lnTo>
                    <a:lnTo>
                      <a:pt x="6653" y="24"/>
                    </a:lnTo>
                    <a:lnTo>
                      <a:pt x="6635" y="16"/>
                    </a:lnTo>
                    <a:lnTo>
                      <a:pt x="6616" y="9"/>
                    </a:lnTo>
                    <a:lnTo>
                      <a:pt x="6597" y="4"/>
                    </a:lnTo>
                    <a:lnTo>
                      <a:pt x="6587" y="2"/>
                    </a:lnTo>
                    <a:lnTo>
                      <a:pt x="6576" y="1"/>
                    </a:lnTo>
                    <a:lnTo>
                      <a:pt x="6566" y="0"/>
                    </a:lnTo>
                    <a:lnTo>
                      <a:pt x="6556" y="0"/>
                    </a:lnTo>
                    <a:close/>
                  </a:path>
                </a:pathLst>
              </a:custGeom>
              <a:solidFill>
                <a:srgbClr val="33465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2" name="Rectangle 16"/>
              <p:cNvSpPr>
                <a:spLocks noChangeArrowheads="1"/>
              </p:cNvSpPr>
              <p:nvPr/>
            </p:nvSpPr>
            <p:spPr bwMode="auto">
              <a:xfrm>
                <a:off x="3524211" y="3470575"/>
                <a:ext cx="2773169" cy="1784660"/>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3" name="Freeform 17"/>
              <p:cNvSpPr>
                <a:spLocks/>
              </p:cNvSpPr>
              <p:nvPr/>
            </p:nvSpPr>
            <p:spPr bwMode="auto">
              <a:xfrm>
                <a:off x="3098530" y="5354976"/>
                <a:ext cx="3624533" cy="130020"/>
              </a:xfrm>
              <a:custGeom>
                <a:avLst/>
                <a:gdLst>
                  <a:gd name="T0" fmla="*/ 0 w 8139"/>
                  <a:gd name="T1" fmla="*/ 0 h 292"/>
                  <a:gd name="T2" fmla="*/ 0 w 8139"/>
                  <a:gd name="T3" fmla="*/ 122 h 292"/>
                  <a:gd name="T4" fmla="*/ 0 w 8139"/>
                  <a:gd name="T5" fmla="*/ 130 h 292"/>
                  <a:gd name="T6" fmla="*/ 1 w 8139"/>
                  <a:gd name="T7" fmla="*/ 138 h 292"/>
                  <a:gd name="T8" fmla="*/ 3 w 8139"/>
                  <a:gd name="T9" fmla="*/ 145 h 292"/>
                  <a:gd name="T10" fmla="*/ 5 w 8139"/>
                  <a:gd name="T11" fmla="*/ 153 h 292"/>
                  <a:gd name="T12" fmla="*/ 8 w 8139"/>
                  <a:gd name="T13" fmla="*/ 160 h 292"/>
                  <a:gd name="T14" fmla="*/ 12 w 8139"/>
                  <a:gd name="T15" fmla="*/ 167 h 292"/>
                  <a:gd name="T16" fmla="*/ 16 w 8139"/>
                  <a:gd name="T17" fmla="*/ 174 h 292"/>
                  <a:gd name="T18" fmla="*/ 20 w 8139"/>
                  <a:gd name="T19" fmla="*/ 180 h 292"/>
                  <a:gd name="T20" fmla="*/ 25 w 8139"/>
                  <a:gd name="T21" fmla="*/ 186 h 292"/>
                  <a:gd name="T22" fmla="*/ 30 w 8139"/>
                  <a:gd name="T23" fmla="*/ 192 h 292"/>
                  <a:gd name="T24" fmla="*/ 36 w 8139"/>
                  <a:gd name="T25" fmla="*/ 197 h 292"/>
                  <a:gd name="T26" fmla="*/ 42 w 8139"/>
                  <a:gd name="T27" fmla="*/ 202 h 292"/>
                  <a:gd name="T28" fmla="*/ 48 w 8139"/>
                  <a:gd name="T29" fmla="*/ 206 h 292"/>
                  <a:gd name="T30" fmla="*/ 55 w 8139"/>
                  <a:gd name="T31" fmla="*/ 210 h 292"/>
                  <a:gd name="T32" fmla="*/ 62 w 8139"/>
                  <a:gd name="T33" fmla="*/ 213 h 292"/>
                  <a:gd name="T34" fmla="*/ 69 w 8139"/>
                  <a:gd name="T35" fmla="*/ 216 h 292"/>
                  <a:gd name="T36" fmla="*/ 255 w 8139"/>
                  <a:gd name="T37" fmla="*/ 271 h 292"/>
                  <a:gd name="T38" fmla="*/ 271 w 8139"/>
                  <a:gd name="T39" fmla="*/ 275 h 292"/>
                  <a:gd name="T40" fmla="*/ 288 w 8139"/>
                  <a:gd name="T41" fmla="*/ 279 h 292"/>
                  <a:gd name="T42" fmla="*/ 306 w 8139"/>
                  <a:gd name="T43" fmla="*/ 283 h 292"/>
                  <a:gd name="T44" fmla="*/ 325 w 8139"/>
                  <a:gd name="T45" fmla="*/ 286 h 292"/>
                  <a:gd name="T46" fmla="*/ 344 w 8139"/>
                  <a:gd name="T47" fmla="*/ 288 h 292"/>
                  <a:gd name="T48" fmla="*/ 363 w 8139"/>
                  <a:gd name="T49" fmla="*/ 290 h 292"/>
                  <a:gd name="T50" fmla="*/ 381 w 8139"/>
                  <a:gd name="T51" fmla="*/ 292 h 292"/>
                  <a:gd name="T52" fmla="*/ 396 w 8139"/>
                  <a:gd name="T53" fmla="*/ 292 h 292"/>
                  <a:gd name="T54" fmla="*/ 7742 w 8139"/>
                  <a:gd name="T55" fmla="*/ 292 h 292"/>
                  <a:gd name="T56" fmla="*/ 7758 w 8139"/>
                  <a:gd name="T57" fmla="*/ 292 h 292"/>
                  <a:gd name="T58" fmla="*/ 7776 w 8139"/>
                  <a:gd name="T59" fmla="*/ 290 h 292"/>
                  <a:gd name="T60" fmla="*/ 7794 w 8139"/>
                  <a:gd name="T61" fmla="*/ 288 h 292"/>
                  <a:gd name="T62" fmla="*/ 7813 w 8139"/>
                  <a:gd name="T63" fmla="*/ 286 h 292"/>
                  <a:gd name="T64" fmla="*/ 7832 w 8139"/>
                  <a:gd name="T65" fmla="*/ 283 h 292"/>
                  <a:gd name="T66" fmla="*/ 7851 w 8139"/>
                  <a:gd name="T67" fmla="*/ 279 h 292"/>
                  <a:gd name="T68" fmla="*/ 7868 w 8139"/>
                  <a:gd name="T69" fmla="*/ 275 h 292"/>
                  <a:gd name="T70" fmla="*/ 7883 w 8139"/>
                  <a:gd name="T71" fmla="*/ 271 h 292"/>
                  <a:gd name="T72" fmla="*/ 8070 w 8139"/>
                  <a:gd name="T73" fmla="*/ 216 h 292"/>
                  <a:gd name="T74" fmla="*/ 8077 w 8139"/>
                  <a:gd name="T75" fmla="*/ 213 h 292"/>
                  <a:gd name="T76" fmla="*/ 8084 w 8139"/>
                  <a:gd name="T77" fmla="*/ 210 h 292"/>
                  <a:gd name="T78" fmla="*/ 8091 w 8139"/>
                  <a:gd name="T79" fmla="*/ 206 h 292"/>
                  <a:gd name="T80" fmla="*/ 8097 w 8139"/>
                  <a:gd name="T81" fmla="*/ 202 h 292"/>
                  <a:gd name="T82" fmla="*/ 8103 w 8139"/>
                  <a:gd name="T83" fmla="*/ 197 h 292"/>
                  <a:gd name="T84" fmla="*/ 8109 w 8139"/>
                  <a:gd name="T85" fmla="*/ 192 h 292"/>
                  <a:gd name="T86" fmla="*/ 8114 w 8139"/>
                  <a:gd name="T87" fmla="*/ 186 h 292"/>
                  <a:gd name="T88" fmla="*/ 8119 w 8139"/>
                  <a:gd name="T89" fmla="*/ 180 h 292"/>
                  <a:gd name="T90" fmla="*/ 8123 w 8139"/>
                  <a:gd name="T91" fmla="*/ 174 h 292"/>
                  <a:gd name="T92" fmla="*/ 8127 w 8139"/>
                  <a:gd name="T93" fmla="*/ 167 h 292"/>
                  <a:gd name="T94" fmla="*/ 8131 w 8139"/>
                  <a:gd name="T95" fmla="*/ 160 h 292"/>
                  <a:gd name="T96" fmla="*/ 8134 w 8139"/>
                  <a:gd name="T97" fmla="*/ 153 h 292"/>
                  <a:gd name="T98" fmla="*/ 8136 w 8139"/>
                  <a:gd name="T99" fmla="*/ 145 h 292"/>
                  <a:gd name="T100" fmla="*/ 8138 w 8139"/>
                  <a:gd name="T101" fmla="*/ 138 h 292"/>
                  <a:gd name="T102" fmla="*/ 8139 w 8139"/>
                  <a:gd name="T103" fmla="*/ 130 h 292"/>
                  <a:gd name="T104" fmla="*/ 8139 w 8139"/>
                  <a:gd name="T105" fmla="*/ 122 h 292"/>
                  <a:gd name="T106" fmla="*/ 8139 w 8139"/>
                  <a:gd name="T107" fmla="*/ 0 h 292"/>
                  <a:gd name="T108" fmla="*/ 0 w 8139"/>
                  <a:gd name="T109"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139" h="292">
                    <a:moveTo>
                      <a:pt x="0" y="0"/>
                    </a:moveTo>
                    <a:lnTo>
                      <a:pt x="0" y="122"/>
                    </a:lnTo>
                    <a:lnTo>
                      <a:pt x="0" y="130"/>
                    </a:lnTo>
                    <a:lnTo>
                      <a:pt x="1" y="138"/>
                    </a:lnTo>
                    <a:lnTo>
                      <a:pt x="3" y="145"/>
                    </a:lnTo>
                    <a:lnTo>
                      <a:pt x="5" y="153"/>
                    </a:lnTo>
                    <a:lnTo>
                      <a:pt x="8" y="160"/>
                    </a:lnTo>
                    <a:lnTo>
                      <a:pt x="12" y="167"/>
                    </a:lnTo>
                    <a:lnTo>
                      <a:pt x="16" y="174"/>
                    </a:lnTo>
                    <a:lnTo>
                      <a:pt x="20" y="180"/>
                    </a:lnTo>
                    <a:lnTo>
                      <a:pt x="25" y="186"/>
                    </a:lnTo>
                    <a:lnTo>
                      <a:pt x="30" y="192"/>
                    </a:lnTo>
                    <a:lnTo>
                      <a:pt x="36" y="197"/>
                    </a:lnTo>
                    <a:lnTo>
                      <a:pt x="42" y="202"/>
                    </a:lnTo>
                    <a:lnTo>
                      <a:pt x="48" y="206"/>
                    </a:lnTo>
                    <a:lnTo>
                      <a:pt x="55" y="210"/>
                    </a:lnTo>
                    <a:lnTo>
                      <a:pt x="62" y="213"/>
                    </a:lnTo>
                    <a:lnTo>
                      <a:pt x="69" y="216"/>
                    </a:lnTo>
                    <a:lnTo>
                      <a:pt x="255" y="271"/>
                    </a:lnTo>
                    <a:lnTo>
                      <a:pt x="271" y="275"/>
                    </a:lnTo>
                    <a:lnTo>
                      <a:pt x="288" y="279"/>
                    </a:lnTo>
                    <a:lnTo>
                      <a:pt x="306" y="283"/>
                    </a:lnTo>
                    <a:lnTo>
                      <a:pt x="325" y="286"/>
                    </a:lnTo>
                    <a:lnTo>
                      <a:pt x="344" y="288"/>
                    </a:lnTo>
                    <a:lnTo>
                      <a:pt x="363" y="290"/>
                    </a:lnTo>
                    <a:lnTo>
                      <a:pt x="381" y="292"/>
                    </a:lnTo>
                    <a:lnTo>
                      <a:pt x="396" y="292"/>
                    </a:lnTo>
                    <a:lnTo>
                      <a:pt x="7742" y="292"/>
                    </a:lnTo>
                    <a:lnTo>
                      <a:pt x="7758" y="292"/>
                    </a:lnTo>
                    <a:lnTo>
                      <a:pt x="7776" y="290"/>
                    </a:lnTo>
                    <a:lnTo>
                      <a:pt x="7794" y="288"/>
                    </a:lnTo>
                    <a:lnTo>
                      <a:pt x="7813" y="286"/>
                    </a:lnTo>
                    <a:lnTo>
                      <a:pt x="7832" y="283"/>
                    </a:lnTo>
                    <a:lnTo>
                      <a:pt x="7851" y="279"/>
                    </a:lnTo>
                    <a:lnTo>
                      <a:pt x="7868" y="275"/>
                    </a:lnTo>
                    <a:lnTo>
                      <a:pt x="7883" y="271"/>
                    </a:lnTo>
                    <a:lnTo>
                      <a:pt x="8070" y="216"/>
                    </a:lnTo>
                    <a:lnTo>
                      <a:pt x="8077" y="213"/>
                    </a:lnTo>
                    <a:lnTo>
                      <a:pt x="8084" y="210"/>
                    </a:lnTo>
                    <a:lnTo>
                      <a:pt x="8091" y="206"/>
                    </a:lnTo>
                    <a:lnTo>
                      <a:pt x="8097" y="202"/>
                    </a:lnTo>
                    <a:lnTo>
                      <a:pt x="8103" y="197"/>
                    </a:lnTo>
                    <a:lnTo>
                      <a:pt x="8109" y="192"/>
                    </a:lnTo>
                    <a:lnTo>
                      <a:pt x="8114" y="186"/>
                    </a:lnTo>
                    <a:lnTo>
                      <a:pt x="8119" y="180"/>
                    </a:lnTo>
                    <a:lnTo>
                      <a:pt x="8123" y="174"/>
                    </a:lnTo>
                    <a:lnTo>
                      <a:pt x="8127" y="167"/>
                    </a:lnTo>
                    <a:lnTo>
                      <a:pt x="8131" y="160"/>
                    </a:lnTo>
                    <a:lnTo>
                      <a:pt x="8134" y="153"/>
                    </a:lnTo>
                    <a:lnTo>
                      <a:pt x="8136" y="145"/>
                    </a:lnTo>
                    <a:lnTo>
                      <a:pt x="8138" y="138"/>
                    </a:lnTo>
                    <a:lnTo>
                      <a:pt x="8139" y="130"/>
                    </a:lnTo>
                    <a:lnTo>
                      <a:pt x="8139" y="122"/>
                    </a:lnTo>
                    <a:lnTo>
                      <a:pt x="8139" y="0"/>
                    </a:lnTo>
                    <a:lnTo>
                      <a:pt x="0" y="0"/>
                    </a:lnTo>
                    <a:close/>
                  </a:path>
                </a:pathLst>
              </a:custGeom>
              <a:solidFill>
                <a:schemeClr val="bg1">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4" name="Freeform 18"/>
              <p:cNvSpPr>
                <a:spLocks/>
              </p:cNvSpPr>
              <p:nvPr/>
            </p:nvSpPr>
            <p:spPr bwMode="auto">
              <a:xfrm>
                <a:off x="4642741" y="5354976"/>
                <a:ext cx="536110" cy="40965"/>
              </a:xfrm>
              <a:custGeom>
                <a:avLst/>
                <a:gdLst>
                  <a:gd name="T0" fmla="*/ 0 w 1207"/>
                  <a:gd name="T1" fmla="*/ 0 h 93"/>
                  <a:gd name="T2" fmla="*/ 1 w 1207"/>
                  <a:gd name="T3" fmla="*/ 10 h 93"/>
                  <a:gd name="T4" fmla="*/ 3 w 1207"/>
                  <a:gd name="T5" fmla="*/ 19 h 93"/>
                  <a:gd name="T6" fmla="*/ 6 w 1207"/>
                  <a:gd name="T7" fmla="*/ 28 h 93"/>
                  <a:gd name="T8" fmla="*/ 10 w 1207"/>
                  <a:gd name="T9" fmla="*/ 37 h 93"/>
                  <a:gd name="T10" fmla="*/ 15 w 1207"/>
                  <a:gd name="T11" fmla="*/ 45 h 93"/>
                  <a:gd name="T12" fmla="*/ 20 w 1207"/>
                  <a:gd name="T13" fmla="*/ 52 h 93"/>
                  <a:gd name="T14" fmla="*/ 26 w 1207"/>
                  <a:gd name="T15" fmla="*/ 60 h 93"/>
                  <a:gd name="T16" fmla="*/ 32 w 1207"/>
                  <a:gd name="T17" fmla="*/ 66 h 93"/>
                  <a:gd name="T18" fmla="*/ 39 w 1207"/>
                  <a:gd name="T19" fmla="*/ 72 h 93"/>
                  <a:gd name="T20" fmla="*/ 47 w 1207"/>
                  <a:gd name="T21" fmla="*/ 77 h 93"/>
                  <a:gd name="T22" fmla="*/ 55 w 1207"/>
                  <a:gd name="T23" fmla="*/ 82 h 93"/>
                  <a:gd name="T24" fmla="*/ 63 w 1207"/>
                  <a:gd name="T25" fmla="*/ 86 h 93"/>
                  <a:gd name="T26" fmla="*/ 72 w 1207"/>
                  <a:gd name="T27" fmla="*/ 89 h 93"/>
                  <a:gd name="T28" fmla="*/ 81 w 1207"/>
                  <a:gd name="T29" fmla="*/ 91 h 93"/>
                  <a:gd name="T30" fmla="*/ 91 w 1207"/>
                  <a:gd name="T31" fmla="*/ 93 h 93"/>
                  <a:gd name="T32" fmla="*/ 101 w 1207"/>
                  <a:gd name="T33" fmla="*/ 93 h 93"/>
                  <a:gd name="T34" fmla="*/ 1105 w 1207"/>
                  <a:gd name="T35" fmla="*/ 93 h 93"/>
                  <a:gd name="T36" fmla="*/ 1115 w 1207"/>
                  <a:gd name="T37" fmla="*/ 93 h 93"/>
                  <a:gd name="T38" fmla="*/ 1125 w 1207"/>
                  <a:gd name="T39" fmla="*/ 91 h 93"/>
                  <a:gd name="T40" fmla="*/ 1135 w 1207"/>
                  <a:gd name="T41" fmla="*/ 89 h 93"/>
                  <a:gd name="T42" fmla="*/ 1144 w 1207"/>
                  <a:gd name="T43" fmla="*/ 86 h 93"/>
                  <a:gd name="T44" fmla="*/ 1152 w 1207"/>
                  <a:gd name="T45" fmla="*/ 82 h 93"/>
                  <a:gd name="T46" fmla="*/ 1160 w 1207"/>
                  <a:gd name="T47" fmla="*/ 77 h 93"/>
                  <a:gd name="T48" fmla="*/ 1168 w 1207"/>
                  <a:gd name="T49" fmla="*/ 72 h 93"/>
                  <a:gd name="T50" fmla="*/ 1175 w 1207"/>
                  <a:gd name="T51" fmla="*/ 66 h 93"/>
                  <a:gd name="T52" fmla="*/ 1181 w 1207"/>
                  <a:gd name="T53" fmla="*/ 60 h 93"/>
                  <a:gd name="T54" fmla="*/ 1187 w 1207"/>
                  <a:gd name="T55" fmla="*/ 52 h 93"/>
                  <a:gd name="T56" fmla="*/ 1192 w 1207"/>
                  <a:gd name="T57" fmla="*/ 45 h 93"/>
                  <a:gd name="T58" fmla="*/ 1197 w 1207"/>
                  <a:gd name="T59" fmla="*/ 37 h 93"/>
                  <a:gd name="T60" fmla="*/ 1200 w 1207"/>
                  <a:gd name="T61" fmla="*/ 28 h 93"/>
                  <a:gd name="T62" fmla="*/ 1203 w 1207"/>
                  <a:gd name="T63" fmla="*/ 19 h 93"/>
                  <a:gd name="T64" fmla="*/ 1206 w 1207"/>
                  <a:gd name="T65" fmla="*/ 10 h 93"/>
                  <a:gd name="T66" fmla="*/ 1207 w 1207"/>
                  <a:gd name="T67" fmla="*/ 0 h 93"/>
                  <a:gd name="T68" fmla="*/ 0 w 1207"/>
                  <a:gd name="T69"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07" h="93">
                    <a:moveTo>
                      <a:pt x="0" y="0"/>
                    </a:moveTo>
                    <a:lnTo>
                      <a:pt x="1" y="10"/>
                    </a:lnTo>
                    <a:lnTo>
                      <a:pt x="3" y="19"/>
                    </a:lnTo>
                    <a:lnTo>
                      <a:pt x="6" y="28"/>
                    </a:lnTo>
                    <a:lnTo>
                      <a:pt x="10" y="37"/>
                    </a:lnTo>
                    <a:lnTo>
                      <a:pt x="15" y="45"/>
                    </a:lnTo>
                    <a:lnTo>
                      <a:pt x="20" y="52"/>
                    </a:lnTo>
                    <a:lnTo>
                      <a:pt x="26" y="60"/>
                    </a:lnTo>
                    <a:lnTo>
                      <a:pt x="32" y="66"/>
                    </a:lnTo>
                    <a:lnTo>
                      <a:pt x="39" y="72"/>
                    </a:lnTo>
                    <a:lnTo>
                      <a:pt x="47" y="77"/>
                    </a:lnTo>
                    <a:lnTo>
                      <a:pt x="55" y="82"/>
                    </a:lnTo>
                    <a:lnTo>
                      <a:pt x="63" y="86"/>
                    </a:lnTo>
                    <a:lnTo>
                      <a:pt x="72" y="89"/>
                    </a:lnTo>
                    <a:lnTo>
                      <a:pt x="81" y="91"/>
                    </a:lnTo>
                    <a:lnTo>
                      <a:pt x="91" y="93"/>
                    </a:lnTo>
                    <a:lnTo>
                      <a:pt x="101" y="93"/>
                    </a:lnTo>
                    <a:lnTo>
                      <a:pt x="1105" y="93"/>
                    </a:lnTo>
                    <a:lnTo>
                      <a:pt x="1115" y="93"/>
                    </a:lnTo>
                    <a:lnTo>
                      <a:pt x="1125" y="91"/>
                    </a:lnTo>
                    <a:lnTo>
                      <a:pt x="1135" y="89"/>
                    </a:lnTo>
                    <a:lnTo>
                      <a:pt x="1144" y="86"/>
                    </a:lnTo>
                    <a:lnTo>
                      <a:pt x="1152" y="82"/>
                    </a:lnTo>
                    <a:lnTo>
                      <a:pt x="1160" y="77"/>
                    </a:lnTo>
                    <a:lnTo>
                      <a:pt x="1168" y="72"/>
                    </a:lnTo>
                    <a:lnTo>
                      <a:pt x="1175" y="66"/>
                    </a:lnTo>
                    <a:lnTo>
                      <a:pt x="1181" y="60"/>
                    </a:lnTo>
                    <a:lnTo>
                      <a:pt x="1187" y="52"/>
                    </a:lnTo>
                    <a:lnTo>
                      <a:pt x="1192" y="45"/>
                    </a:lnTo>
                    <a:lnTo>
                      <a:pt x="1197" y="37"/>
                    </a:lnTo>
                    <a:lnTo>
                      <a:pt x="1200" y="28"/>
                    </a:lnTo>
                    <a:lnTo>
                      <a:pt x="1203" y="19"/>
                    </a:lnTo>
                    <a:lnTo>
                      <a:pt x="1206" y="10"/>
                    </a:lnTo>
                    <a:lnTo>
                      <a:pt x="1207" y="0"/>
                    </a:lnTo>
                    <a:lnTo>
                      <a:pt x="0" y="0"/>
                    </a:lnTo>
                    <a:close/>
                  </a:path>
                </a:pathLst>
              </a:custGeom>
              <a:solidFill>
                <a:schemeClr val="bg1">
                  <a:lumMod val="50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5" name="Freeform 19"/>
              <p:cNvSpPr>
                <a:spLocks/>
              </p:cNvSpPr>
              <p:nvPr/>
            </p:nvSpPr>
            <p:spPr bwMode="auto">
              <a:xfrm>
                <a:off x="5022115" y="3340554"/>
                <a:ext cx="1394599" cy="2014421"/>
              </a:xfrm>
              <a:custGeom>
                <a:avLst/>
                <a:gdLst>
                  <a:gd name="T0" fmla="*/ 3130 w 3130"/>
                  <a:gd name="T1" fmla="*/ 4522 h 4522"/>
                  <a:gd name="T2" fmla="*/ 1819 w 3130"/>
                  <a:gd name="T3" fmla="*/ 4522 h 4522"/>
                  <a:gd name="T4" fmla="*/ 1729 w 3130"/>
                  <a:gd name="T5" fmla="*/ 4299 h 4522"/>
                  <a:gd name="T6" fmla="*/ 2865 w 3130"/>
                  <a:gd name="T7" fmla="*/ 4299 h 4522"/>
                  <a:gd name="T8" fmla="*/ 2865 w 3130"/>
                  <a:gd name="T9" fmla="*/ 289 h 4522"/>
                  <a:gd name="T10" fmla="*/ 116 w 3130"/>
                  <a:gd name="T11" fmla="*/ 289 h 4522"/>
                  <a:gd name="T12" fmla="*/ 0 w 3130"/>
                  <a:gd name="T13" fmla="*/ 0 h 4522"/>
                  <a:gd name="T14" fmla="*/ 2925 w 3130"/>
                  <a:gd name="T15" fmla="*/ 0 h 4522"/>
                  <a:gd name="T16" fmla="*/ 2935 w 3130"/>
                  <a:gd name="T17" fmla="*/ 0 h 4522"/>
                  <a:gd name="T18" fmla="*/ 2945 w 3130"/>
                  <a:gd name="T19" fmla="*/ 1 h 4522"/>
                  <a:gd name="T20" fmla="*/ 2956 w 3130"/>
                  <a:gd name="T21" fmla="*/ 2 h 4522"/>
                  <a:gd name="T22" fmla="*/ 2966 w 3130"/>
                  <a:gd name="T23" fmla="*/ 4 h 4522"/>
                  <a:gd name="T24" fmla="*/ 2985 w 3130"/>
                  <a:gd name="T25" fmla="*/ 9 h 4522"/>
                  <a:gd name="T26" fmla="*/ 3004 w 3130"/>
                  <a:gd name="T27" fmla="*/ 16 h 4522"/>
                  <a:gd name="T28" fmla="*/ 3022 w 3130"/>
                  <a:gd name="T29" fmla="*/ 24 h 4522"/>
                  <a:gd name="T30" fmla="*/ 3038 w 3130"/>
                  <a:gd name="T31" fmla="*/ 35 h 4522"/>
                  <a:gd name="T32" fmla="*/ 3055 w 3130"/>
                  <a:gd name="T33" fmla="*/ 46 h 4522"/>
                  <a:gd name="T34" fmla="*/ 3070 w 3130"/>
                  <a:gd name="T35" fmla="*/ 60 h 4522"/>
                  <a:gd name="T36" fmla="*/ 3083 w 3130"/>
                  <a:gd name="T37" fmla="*/ 74 h 4522"/>
                  <a:gd name="T38" fmla="*/ 3095 w 3130"/>
                  <a:gd name="T39" fmla="*/ 90 h 4522"/>
                  <a:gd name="T40" fmla="*/ 3105 w 3130"/>
                  <a:gd name="T41" fmla="*/ 107 h 4522"/>
                  <a:gd name="T42" fmla="*/ 3113 w 3130"/>
                  <a:gd name="T43" fmla="*/ 125 h 4522"/>
                  <a:gd name="T44" fmla="*/ 3120 w 3130"/>
                  <a:gd name="T45" fmla="*/ 143 h 4522"/>
                  <a:gd name="T46" fmla="*/ 3125 w 3130"/>
                  <a:gd name="T47" fmla="*/ 163 h 4522"/>
                  <a:gd name="T48" fmla="*/ 3127 w 3130"/>
                  <a:gd name="T49" fmla="*/ 173 h 4522"/>
                  <a:gd name="T50" fmla="*/ 3128 w 3130"/>
                  <a:gd name="T51" fmla="*/ 183 h 4522"/>
                  <a:gd name="T52" fmla="*/ 3129 w 3130"/>
                  <a:gd name="T53" fmla="*/ 193 h 4522"/>
                  <a:gd name="T54" fmla="*/ 3130 w 3130"/>
                  <a:gd name="T55" fmla="*/ 204 h 4522"/>
                  <a:gd name="T56" fmla="*/ 3130 w 3130"/>
                  <a:gd name="T57" fmla="*/ 4522 h 4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130" h="4522">
                    <a:moveTo>
                      <a:pt x="3130" y="4522"/>
                    </a:moveTo>
                    <a:lnTo>
                      <a:pt x="1819" y="4522"/>
                    </a:lnTo>
                    <a:lnTo>
                      <a:pt x="1729" y="4299"/>
                    </a:lnTo>
                    <a:lnTo>
                      <a:pt x="2865" y="4299"/>
                    </a:lnTo>
                    <a:lnTo>
                      <a:pt x="2865" y="289"/>
                    </a:lnTo>
                    <a:lnTo>
                      <a:pt x="116" y="289"/>
                    </a:lnTo>
                    <a:lnTo>
                      <a:pt x="0" y="0"/>
                    </a:lnTo>
                    <a:lnTo>
                      <a:pt x="2925" y="0"/>
                    </a:lnTo>
                    <a:lnTo>
                      <a:pt x="2935" y="0"/>
                    </a:lnTo>
                    <a:lnTo>
                      <a:pt x="2945" y="1"/>
                    </a:lnTo>
                    <a:lnTo>
                      <a:pt x="2956" y="2"/>
                    </a:lnTo>
                    <a:lnTo>
                      <a:pt x="2966" y="4"/>
                    </a:lnTo>
                    <a:lnTo>
                      <a:pt x="2985" y="9"/>
                    </a:lnTo>
                    <a:lnTo>
                      <a:pt x="3004" y="16"/>
                    </a:lnTo>
                    <a:lnTo>
                      <a:pt x="3022" y="24"/>
                    </a:lnTo>
                    <a:lnTo>
                      <a:pt x="3038" y="35"/>
                    </a:lnTo>
                    <a:lnTo>
                      <a:pt x="3055" y="46"/>
                    </a:lnTo>
                    <a:lnTo>
                      <a:pt x="3070" y="60"/>
                    </a:lnTo>
                    <a:lnTo>
                      <a:pt x="3083" y="74"/>
                    </a:lnTo>
                    <a:lnTo>
                      <a:pt x="3095" y="90"/>
                    </a:lnTo>
                    <a:lnTo>
                      <a:pt x="3105" y="107"/>
                    </a:lnTo>
                    <a:lnTo>
                      <a:pt x="3113" y="125"/>
                    </a:lnTo>
                    <a:lnTo>
                      <a:pt x="3120" y="143"/>
                    </a:lnTo>
                    <a:lnTo>
                      <a:pt x="3125" y="163"/>
                    </a:lnTo>
                    <a:lnTo>
                      <a:pt x="3127" y="173"/>
                    </a:lnTo>
                    <a:lnTo>
                      <a:pt x="3128" y="183"/>
                    </a:lnTo>
                    <a:lnTo>
                      <a:pt x="3129" y="193"/>
                    </a:lnTo>
                    <a:lnTo>
                      <a:pt x="3130" y="204"/>
                    </a:lnTo>
                    <a:lnTo>
                      <a:pt x="3130" y="4522"/>
                    </a:lnTo>
                    <a:close/>
                  </a:path>
                </a:pathLst>
              </a:custGeom>
              <a:solidFill>
                <a:srgbClr val="45516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46" name="Freeform 20"/>
              <p:cNvSpPr>
                <a:spLocks/>
              </p:cNvSpPr>
              <p:nvPr/>
            </p:nvSpPr>
            <p:spPr bwMode="auto">
              <a:xfrm>
                <a:off x="5073767" y="3470575"/>
                <a:ext cx="1223614" cy="1784660"/>
              </a:xfrm>
              <a:custGeom>
                <a:avLst/>
                <a:gdLst>
                  <a:gd name="T0" fmla="*/ 2749 w 2749"/>
                  <a:gd name="T1" fmla="*/ 4010 h 4010"/>
                  <a:gd name="T2" fmla="*/ 1613 w 2749"/>
                  <a:gd name="T3" fmla="*/ 4010 h 4010"/>
                  <a:gd name="T4" fmla="*/ 0 w 2749"/>
                  <a:gd name="T5" fmla="*/ 0 h 4010"/>
                  <a:gd name="T6" fmla="*/ 2749 w 2749"/>
                  <a:gd name="T7" fmla="*/ 0 h 4010"/>
                  <a:gd name="T8" fmla="*/ 2749 w 2749"/>
                  <a:gd name="T9" fmla="*/ 4010 h 4010"/>
                </a:gdLst>
                <a:ahLst/>
                <a:cxnLst>
                  <a:cxn ang="0">
                    <a:pos x="T0" y="T1"/>
                  </a:cxn>
                  <a:cxn ang="0">
                    <a:pos x="T2" y="T3"/>
                  </a:cxn>
                  <a:cxn ang="0">
                    <a:pos x="T4" y="T5"/>
                  </a:cxn>
                  <a:cxn ang="0">
                    <a:pos x="T6" y="T7"/>
                  </a:cxn>
                  <a:cxn ang="0">
                    <a:pos x="T8" y="T9"/>
                  </a:cxn>
                </a:cxnLst>
                <a:rect l="0" t="0" r="r" b="b"/>
                <a:pathLst>
                  <a:path w="2749" h="4010">
                    <a:moveTo>
                      <a:pt x="2749" y="4010"/>
                    </a:moveTo>
                    <a:lnTo>
                      <a:pt x="1613" y="4010"/>
                    </a:lnTo>
                    <a:lnTo>
                      <a:pt x="0" y="0"/>
                    </a:lnTo>
                    <a:lnTo>
                      <a:pt x="2749" y="0"/>
                    </a:lnTo>
                    <a:lnTo>
                      <a:pt x="2749" y="4010"/>
                    </a:lnTo>
                    <a:close/>
                  </a:path>
                </a:pathLst>
              </a:custGeom>
              <a:solidFill>
                <a:schemeClr val="bg1">
                  <a:alpha val="28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30" name="TextBox 29"/>
            <p:cNvSpPr txBox="1"/>
            <p:nvPr/>
          </p:nvSpPr>
          <p:spPr>
            <a:xfrm>
              <a:off x="3282998" y="3685716"/>
              <a:ext cx="1165276" cy="553997"/>
            </a:xfrm>
            <a:prstGeom prst="rect">
              <a:avLst/>
            </a:prstGeom>
            <a:noFill/>
          </p:spPr>
          <p:txBody>
            <a:bodyPr wrap="none" rtlCol="0" anchor="ctr">
              <a:spAutoFit/>
            </a:bodyPr>
            <a:lstStyle/>
            <a:p>
              <a:r>
                <a:rPr lang="en-US" sz="2100" dirty="0">
                  <a:solidFill>
                    <a:schemeClr val="bg1"/>
                  </a:solidFill>
                  <a:latin typeface="Montserrat" panose="00000500000000000000" pitchFamily="50" charset="0"/>
                </a:rPr>
                <a:t>BEST</a:t>
              </a:r>
            </a:p>
          </p:txBody>
        </p:sp>
        <p:sp>
          <p:nvSpPr>
            <p:cNvPr id="31" name="TextBox 30"/>
            <p:cNvSpPr txBox="1"/>
            <p:nvPr/>
          </p:nvSpPr>
          <p:spPr>
            <a:xfrm>
              <a:off x="3284948" y="3929223"/>
              <a:ext cx="2242495" cy="738664"/>
            </a:xfrm>
            <a:prstGeom prst="rect">
              <a:avLst/>
            </a:prstGeom>
            <a:noFill/>
          </p:spPr>
          <p:txBody>
            <a:bodyPr wrap="none" rtlCol="0" anchor="ctr">
              <a:spAutoFit/>
            </a:bodyPr>
            <a:lstStyle/>
            <a:p>
              <a:r>
                <a:rPr lang="en-US" sz="3000" dirty="0">
                  <a:solidFill>
                    <a:schemeClr val="bg1"/>
                  </a:solidFill>
                  <a:latin typeface="Montserrat" panose="00000500000000000000" pitchFamily="50" charset="0"/>
                </a:rPr>
                <a:t>DESIGN</a:t>
              </a:r>
            </a:p>
          </p:txBody>
        </p:sp>
        <p:grpSp>
          <p:nvGrpSpPr>
            <p:cNvPr id="32" name="Group 31"/>
            <p:cNvGrpSpPr/>
            <p:nvPr/>
          </p:nvGrpSpPr>
          <p:grpSpPr>
            <a:xfrm>
              <a:off x="5892581" y="3869967"/>
              <a:ext cx="898768" cy="899646"/>
              <a:chOff x="698500" y="1562100"/>
              <a:chExt cx="3520591" cy="3524030"/>
            </a:xfrm>
          </p:grpSpPr>
          <p:sp>
            <p:nvSpPr>
              <p:cNvPr id="39"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0" name="Oval 39"/>
              <p:cNvSpPr/>
              <p:nvPr/>
            </p:nvSpPr>
            <p:spPr>
              <a:xfrm>
                <a:off x="1195145"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33" name="Group 32"/>
            <p:cNvGrpSpPr/>
            <p:nvPr/>
          </p:nvGrpSpPr>
          <p:grpSpPr>
            <a:xfrm>
              <a:off x="6783870" y="4175248"/>
              <a:ext cx="674309" cy="674968"/>
              <a:chOff x="698500" y="1562100"/>
              <a:chExt cx="3520591" cy="3524030"/>
            </a:xfrm>
          </p:grpSpPr>
          <p:sp>
            <p:nvSpPr>
              <p:cNvPr id="37"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8" name="Oval 37"/>
              <p:cNvSpPr/>
              <p:nvPr/>
            </p:nvSpPr>
            <p:spPr>
              <a:xfrm>
                <a:off x="1195146"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nvGrpSpPr>
            <p:cNvPr id="34" name="Group 33"/>
            <p:cNvGrpSpPr/>
            <p:nvPr/>
          </p:nvGrpSpPr>
          <p:grpSpPr>
            <a:xfrm>
              <a:off x="6415469" y="4699831"/>
              <a:ext cx="495188" cy="495672"/>
              <a:chOff x="698500" y="1562100"/>
              <a:chExt cx="3520591" cy="3524030"/>
            </a:xfrm>
          </p:grpSpPr>
          <p:sp>
            <p:nvSpPr>
              <p:cNvPr id="35" name="Freeform 34"/>
              <p:cNvSpPr>
                <a:spLocks noEditPoints="1"/>
              </p:cNvSpPr>
              <p:nvPr/>
            </p:nvSpPr>
            <p:spPr bwMode="auto">
              <a:xfrm>
                <a:off x="698500" y="1562100"/>
                <a:ext cx="3520591" cy="352403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6" name="Oval 35"/>
              <p:cNvSpPr/>
              <p:nvPr/>
            </p:nvSpPr>
            <p:spPr>
              <a:xfrm>
                <a:off x="1195146" y="2060465"/>
                <a:ext cx="2527300" cy="2527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grpSp>
      <p:sp>
        <p:nvSpPr>
          <p:cNvPr id="53" name="TextBox 52"/>
          <p:cNvSpPr txBox="1"/>
          <p:nvPr/>
        </p:nvSpPr>
        <p:spPr>
          <a:xfrm>
            <a:off x="7021504" y="4825033"/>
            <a:ext cx="1940794" cy="577081"/>
          </a:xfrm>
          <a:prstGeom prst="rect">
            <a:avLst/>
          </a:prstGeom>
          <a:noFill/>
        </p:spPr>
        <p:txBody>
          <a:bodyPr wrap="square" rtlCol="0">
            <a:spAutoFit/>
          </a:bodyPr>
          <a:lstStyle/>
          <a:p>
            <a:r>
              <a:rPr lang="id-ID" sz="1050" dirty="0">
                <a:solidFill>
                  <a:schemeClr val="tx1">
                    <a:lumMod val="50000"/>
                    <a:lumOff val="50000"/>
                  </a:schemeClr>
                </a:solidFill>
              </a:rPr>
              <a:t>Lorem ipsum dolor sit amet, consectetuer adipiscing elit, sed diam nonummy.</a:t>
            </a:r>
          </a:p>
        </p:txBody>
      </p:sp>
      <p:sp>
        <p:nvSpPr>
          <p:cNvPr id="54" name="TextBox 53"/>
          <p:cNvSpPr txBox="1"/>
          <p:nvPr/>
        </p:nvSpPr>
        <p:spPr>
          <a:xfrm>
            <a:off x="7021504" y="4603126"/>
            <a:ext cx="1940794" cy="300082"/>
          </a:xfrm>
          <a:prstGeom prst="rect">
            <a:avLst/>
          </a:prstGeom>
          <a:noFill/>
        </p:spPr>
        <p:txBody>
          <a:bodyPr wrap="square" rtlCol="0">
            <a:spAutoFit/>
          </a:bodyPr>
          <a:lstStyle/>
          <a:p>
            <a:r>
              <a:rPr lang="id-ID" sz="1350" b="1" dirty="0">
                <a:solidFill>
                  <a:schemeClr val="tx1">
                    <a:lumMod val="50000"/>
                    <a:lumOff val="50000"/>
                  </a:schemeClr>
                </a:solidFill>
              </a:rPr>
              <a:t>LOREM </a:t>
            </a:r>
            <a:r>
              <a:rPr lang="id-ID" sz="1350" b="1" dirty="0">
                <a:solidFill>
                  <a:schemeClr val="accent1"/>
                </a:solidFill>
              </a:rPr>
              <a:t>IPSUM</a:t>
            </a:r>
            <a:r>
              <a:rPr lang="id-ID" sz="1350" b="1" dirty="0">
                <a:solidFill>
                  <a:schemeClr val="tx1">
                    <a:lumMod val="50000"/>
                    <a:lumOff val="50000"/>
                  </a:schemeClr>
                </a:solidFill>
              </a:rPr>
              <a:t> DOLOR</a:t>
            </a:r>
            <a:endParaRPr lang="id-ID" sz="1350" b="1" dirty="0">
              <a:solidFill>
                <a:schemeClr val="accent6"/>
              </a:solidFill>
            </a:endParaRPr>
          </a:p>
        </p:txBody>
      </p:sp>
      <p:sp>
        <p:nvSpPr>
          <p:cNvPr id="55" name="TextBox 54"/>
          <p:cNvSpPr txBox="1"/>
          <p:nvPr/>
        </p:nvSpPr>
        <p:spPr>
          <a:xfrm>
            <a:off x="268061" y="4825528"/>
            <a:ext cx="1940794" cy="577081"/>
          </a:xfrm>
          <a:prstGeom prst="rect">
            <a:avLst/>
          </a:prstGeom>
          <a:noFill/>
        </p:spPr>
        <p:txBody>
          <a:bodyPr wrap="square" rtlCol="0">
            <a:spAutoFit/>
          </a:bodyPr>
          <a:lstStyle/>
          <a:p>
            <a:pPr algn="r"/>
            <a:r>
              <a:rPr lang="id-ID" sz="1050" dirty="0">
                <a:solidFill>
                  <a:schemeClr val="tx1">
                    <a:lumMod val="50000"/>
                    <a:lumOff val="50000"/>
                  </a:schemeClr>
                </a:solidFill>
              </a:rPr>
              <a:t>Lorem ipsum dolor sit amet, consectetuer adipiscing elit, sed diam nonummy.</a:t>
            </a:r>
          </a:p>
        </p:txBody>
      </p:sp>
      <p:sp>
        <p:nvSpPr>
          <p:cNvPr id="56" name="TextBox 55"/>
          <p:cNvSpPr txBox="1"/>
          <p:nvPr/>
        </p:nvSpPr>
        <p:spPr>
          <a:xfrm>
            <a:off x="268061" y="4603621"/>
            <a:ext cx="1940794" cy="300082"/>
          </a:xfrm>
          <a:prstGeom prst="rect">
            <a:avLst/>
          </a:prstGeom>
          <a:noFill/>
        </p:spPr>
        <p:txBody>
          <a:bodyPr wrap="square" rtlCol="0">
            <a:spAutoFit/>
          </a:bodyPr>
          <a:lstStyle/>
          <a:p>
            <a:pPr algn="r"/>
            <a:r>
              <a:rPr lang="id-ID" sz="1350" b="1" dirty="0">
                <a:solidFill>
                  <a:schemeClr val="tx1">
                    <a:lumMod val="50000"/>
                    <a:lumOff val="50000"/>
                  </a:schemeClr>
                </a:solidFill>
              </a:rPr>
              <a:t>LOREM </a:t>
            </a:r>
            <a:r>
              <a:rPr lang="id-ID" sz="1350" b="1" dirty="0">
                <a:solidFill>
                  <a:schemeClr val="accent4"/>
                </a:solidFill>
              </a:rPr>
              <a:t>IPSUM</a:t>
            </a:r>
            <a:r>
              <a:rPr lang="id-ID" sz="1350" b="1" dirty="0">
                <a:solidFill>
                  <a:schemeClr val="tx1">
                    <a:lumMod val="50000"/>
                    <a:lumOff val="50000"/>
                  </a:schemeClr>
                </a:solidFill>
              </a:rPr>
              <a:t> DOLOR</a:t>
            </a:r>
            <a:endParaRPr lang="id-ID" sz="1350" b="1" dirty="0">
              <a:solidFill>
                <a:schemeClr val="accent6"/>
              </a:solidFill>
            </a:endParaRPr>
          </a:p>
        </p:txBody>
      </p:sp>
    </p:spTree>
    <p:extLst>
      <p:ext uri="{BB962C8B-B14F-4D97-AF65-F5344CB8AC3E}">
        <p14:creationId xmlns:p14="http://schemas.microsoft.com/office/powerpoint/2010/main" val="3334598418"/>
      </p:ext>
    </p:extLst>
  </p:cSld>
  <p:clrMapOvr>
    <a:masterClrMapping/>
  </p:clrMapOvr>
</p:sld>
</file>

<file path=ppt/theme/theme1.xml><?xml version="1.0" encoding="utf-8"?>
<a:theme xmlns:a="http://schemas.openxmlformats.org/drawingml/2006/main" name="Office Theme">
  <a:themeElements>
    <a:clrScheme name="C7">
      <a:dk1>
        <a:srgbClr val="000000"/>
      </a:dk1>
      <a:lt1>
        <a:srgbClr val="FFFFFF"/>
      </a:lt1>
      <a:dk2>
        <a:srgbClr val="2D3847"/>
      </a:dk2>
      <a:lt2>
        <a:srgbClr val="000000"/>
      </a:lt2>
      <a:accent1>
        <a:srgbClr val="DE365A"/>
      </a:accent1>
      <a:accent2>
        <a:srgbClr val="F69326"/>
      </a:accent2>
      <a:accent3>
        <a:srgbClr val="1EB9D8"/>
      </a:accent3>
      <a:accent4>
        <a:srgbClr val="1275B2"/>
      </a:accent4>
      <a:accent5>
        <a:srgbClr val="1FBFA4"/>
      </a:accent5>
      <a:accent6>
        <a:srgbClr val="8F298A"/>
      </a:accent6>
      <a:hlink>
        <a:srgbClr val="44546A"/>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1716</Words>
  <Application>Microsoft Office PowerPoint</Application>
  <PresentationFormat>On-screen Show (4:3)</PresentationFormat>
  <Paragraphs>341</Paragraphs>
  <Slides>21</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21</vt:i4>
      </vt:variant>
    </vt:vector>
  </HeadingPairs>
  <TitlesOfParts>
    <vt:vector size="37" baseType="lpstr">
      <vt:lpstr>Gulim</vt:lpstr>
      <vt:lpstr>SimSun</vt:lpstr>
      <vt:lpstr>Arial</vt:lpstr>
      <vt:lpstr>Bebas Neue Bold</vt:lpstr>
      <vt:lpstr>Calibri</vt:lpstr>
      <vt:lpstr>Calibri Light</vt:lpstr>
      <vt:lpstr>Lato</vt:lpstr>
      <vt:lpstr>Mongolian Baiti</vt:lpstr>
      <vt:lpstr>Montserrat</vt:lpstr>
      <vt:lpstr>Montserrat Light</vt:lpstr>
      <vt:lpstr>Montserrat Semi Bold</vt:lpstr>
      <vt:lpstr>Neris Light</vt:lpstr>
      <vt:lpstr>Neris Thin</vt:lpstr>
      <vt:lpstr>Raleway</vt:lpstr>
      <vt:lpstr>Roboto Condensed Light</vt:lpstr>
      <vt:lpstr>Office Theme</vt:lpstr>
      <vt:lpstr>PowerPoint Presentation</vt:lpstr>
      <vt:lpstr>BAR CHART</vt:lpstr>
      <vt:lpstr>ANALYTIC CHART</vt:lpstr>
      <vt:lpstr>THREE BAR CHARTS</vt:lpstr>
      <vt:lpstr>SMART CHART</vt:lpstr>
      <vt:lpstr>THRE PIE CHARTS</vt:lpstr>
      <vt:lpstr>SMART CHART</vt:lpstr>
      <vt:lpstr>GENDER SMART CHART</vt:lpstr>
      <vt:lpstr>DEVICE SMART CHART</vt:lpstr>
      <vt:lpstr>DEVICE SMART CHART</vt:lpstr>
      <vt:lpstr>SOCIAL MEDIA CHART</vt:lpstr>
      <vt:lpstr>SOCIAL MEDIA CHART</vt:lpstr>
      <vt:lpstr>CIRCLE CHART</vt:lpstr>
      <vt:lpstr>ANALYTIC CHART</vt:lpstr>
      <vt:lpstr>CREATIVE BAR CHART</vt:lpstr>
      <vt:lpstr>CIRCLE ARROW CHART</vt:lpstr>
      <vt:lpstr>TRIANGLE CHART</vt:lpstr>
      <vt:lpstr>CREATIVE BAR CHART</vt:lpstr>
      <vt:lpstr>CREATIVE CHART</vt:lpstr>
      <vt:lpstr>PEOPLE CHART</vt:lpstr>
      <vt:lpstr>CREATIVE CIRCLE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Fajar Indra</dc:creator>
  <cp:lastModifiedBy>Fajar Indra</cp:lastModifiedBy>
  <cp:revision>24</cp:revision>
  <dcterms:created xsi:type="dcterms:W3CDTF">2016-08-03T02:56:02Z</dcterms:created>
  <dcterms:modified xsi:type="dcterms:W3CDTF">2016-08-03T04:28:43Z</dcterms:modified>
</cp:coreProperties>
</file>