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CHÚ HẢI QUÂN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12877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Dạt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dào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tràn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tràn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ngập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2022-08-22T13:09:43Z</dcterms:modified>
</cp:coreProperties>
</file>