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2" r:id="rId4"/>
    <p:sldId id="283" r:id="rId5"/>
    <p:sldId id="263" r:id="rId6"/>
    <p:sldId id="284" r:id="rId7"/>
    <p:sldId id="266" r:id="rId8"/>
    <p:sldId id="259" r:id="rId9"/>
    <p:sldId id="286" r:id="rId10"/>
    <p:sldId id="287" r:id="rId11"/>
    <p:sldId id="285" r:id="rId12"/>
    <p:sldId id="288" r:id="rId13"/>
    <p:sldId id="289" r:id="rId14"/>
    <p:sldId id="272" r:id="rId15"/>
    <p:sldId id="291" r:id="rId16"/>
    <p:sldId id="290" r:id="rId17"/>
    <p:sldId id="292" r:id="rId18"/>
    <p:sldId id="293" r:id="rId19"/>
    <p:sldId id="294" r:id="rId20"/>
    <p:sldId id="295" r:id="rId21"/>
    <p:sldId id="29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7" autoAdjust="0"/>
  </p:normalViewPr>
  <p:slideViewPr>
    <p:cSldViewPr snapToGrid="0">
      <p:cViewPr varScale="1">
        <p:scale>
          <a:sx n="68" d="100"/>
          <a:sy n="68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1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3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8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:a16="http://schemas.microsoft.com/office/drawing/2014/main" xmlns="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:a16="http://schemas.microsoft.com/office/drawing/2014/main" xmlns="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xmlns="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xmlns="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xmlns="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xmlns="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xmlns="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xmlns="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xmlns="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xmlns="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:a16="http://schemas.microsoft.com/office/drawing/2014/main" xmlns="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:a16="http://schemas.microsoft.com/office/drawing/2014/main" xmlns="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:a16="http://schemas.microsoft.com/office/drawing/2014/main" xmlns="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xmlns="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xmlns="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xmlns="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xmlns="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xmlns="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xmlns="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xmlns="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xmlns="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xmlns="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xmlns="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xmlns="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xmlns="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:a16="http://schemas.microsoft.com/office/drawing/2014/main" xmlns="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xmlns="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:a16="http://schemas.microsoft.com/office/drawing/2014/main" xmlns="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:a16="http://schemas.microsoft.com/office/drawing/2014/main" xmlns="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xmlns="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:a16="http://schemas.microsoft.com/office/drawing/2014/main" xmlns="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xmlns="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:a16="http://schemas.microsoft.com/office/drawing/2014/main" xmlns="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:a16="http://schemas.microsoft.com/office/drawing/2014/main" xmlns="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:a16="http://schemas.microsoft.com/office/drawing/2014/main" xmlns="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:a16="http://schemas.microsoft.com/office/drawing/2014/main" xmlns="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:a16="http://schemas.microsoft.com/office/drawing/2014/main" xmlns="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:a16="http://schemas.microsoft.com/office/drawing/2014/main" xmlns="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:a16="http://schemas.microsoft.com/office/drawing/2014/main" xmlns="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:a16="http://schemas.microsoft.com/office/drawing/2014/main" xmlns="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:a16="http://schemas.microsoft.com/office/drawing/2014/main" xmlns="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:a16="http://schemas.microsoft.com/office/drawing/2014/main" xmlns="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xmlns="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xmlns="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xmlns="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xmlns="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xmlns="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xmlns="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xmlns="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xmlns="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xmlns="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xmlns="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xmlns="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xmlns="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xmlns="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xmlns="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xmlns="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xmlns="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xmlns="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xmlns="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xmlns="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xmlns="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xmlns="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xmlns="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xmlns="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xmlns="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xmlns="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xmlns="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xmlns="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xmlns="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xmlns="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xmlns="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xmlns="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xmlns="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xmlns="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xmlns="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xmlns="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:a16="http://schemas.microsoft.com/office/drawing/2014/main" xmlns="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xmlns="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xmlns="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xmlns="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xmlns="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xmlns="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xmlns="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xmlns="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xmlns="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xmlns="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xmlns="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xmlns="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xmlns="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xmlns="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xmlns="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xmlns="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xmlns="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xmlns="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xmlns="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xmlns="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xmlns="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xmlns="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xmlns="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xmlns="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xmlns="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xmlns="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xmlns="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xmlns="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xmlns="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xmlns="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xmlns="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xmlns="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xmlns="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:a16="http://schemas.microsoft.com/office/drawing/2014/main" xmlns="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xmlns="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xmlns="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788</Words>
  <PresentationFormat>Custom</PresentationFormat>
  <Paragraphs>77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2021-07-08T04:05:47Z</dcterms:created>
  <dcterms:modified xsi:type="dcterms:W3CDTF">2021-08-01T17:07:37Z</dcterms:modified>
</cp:coreProperties>
</file>