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4" roundtripDataSignature="AMtx7mh4KeqDXLzvgPzfpQreaWDvoVsW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customschemas.google.com/relationships/presentationmetadata" Target="metadata"/><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8" name="Google Shape;16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9" name="Google Shape;169;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35" name="Google Shape;33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96" name="Google Shape;39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12" name="Google Shape;41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77" name="Google Shape;47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34" name="Google Shape;53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40" name="Google Shape;54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55" name="Google Shape;55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7" name="Shape 567"/>
        <p:cNvGrpSpPr/>
        <p:nvPr/>
      </p:nvGrpSpPr>
      <p:grpSpPr>
        <a:xfrm>
          <a:off x="0" y="0"/>
          <a:ext cx="0" cy="0"/>
          <a:chOff x="0" y="0"/>
          <a:chExt cx="0" cy="0"/>
        </a:xfrm>
      </p:grpSpPr>
      <p:sp>
        <p:nvSpPr>
          <p:cNvPr id="568" name="Google Shape;568;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69" name="Google Shape;56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4" name="Google Shape;17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0" name="Google Shape;18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4" name="Google Shape;19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9" name="Google Shape;20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3" name="Google Shape;22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7" name="Google Shape;25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7" name="Google Shape;27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26" name="Google Shape;32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3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3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1" name="Shape 91"/>
        <p:cNvGrpSpPr/>
        <p:nvPr/>
      </p:nvGrpSpPr>
      <p:grpSpPr>
        <a:xfrm>
          <a:off x="0" y="0"/>
          <a:ext cx="0" cy="0"/>
          <a:chOff x="0" y="0"/>
          <a:chExt cx="0" cy="0"/>
        </a:xfrm>
      </p:grpSpPr>
      <p:sp>
        <p:nvSpPr>
          <p:cNvPr id="92" name="Google Shape;92;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3" name="Google Shape;93;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4" name="Google Shape;94;p2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7" name="Shape 97"/>
        <p:cNvGrpSpPr/>
        <p:nvPr/>
      </p:nvGrpSpPr>
      <p:grpSpPr>
        <a:xfrm>
          <a:off x="0" y="0"/>
          <a:ext cx="0" cy="0"/>
          <a:chOff x="0" y="0"/>
          <a:chExt cx="0" cy="0"/>
        </a:xfrm>
      </p:grpSpPr>
      <p:sp>
        <p:nvSpPr>
          <p:cNvPr id="98" name="Google Shape;98;p2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1" name="Shape 101"/>
        <p:cNvGrpSpPr/>
        <p:nvPr/>
      </p:nvGrpSpPr>
      <p:grpSpPr>
        <a:xfrm>
          <a:off x="0" y="0"/>
          <a:ext cx="0" cy="0"/>
          <a:chOff x="0" y="0"/>
          <a:chExt cx="0" cy="0"/>
        </a:xfrm>
      </p:grpSpPr>
      <p:sp>
        <p:nvSpPr>
          <p:cNvPr id="102" name="Google Shape;102;p33"/>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3" name="Google Shape;103;p3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chemeClr val="dk1"/>
              </a:buClr>
              <a:buSzPts val="2400"/>
              <a:buFont typeface="Times New Roman"/>
              <a:buNone/>
              <a:defRPr sz="2400"/>
            </a:lvl1pPr>
            <a:lvl2pPr lvl="1" algn="ctr">
              <a:spcBef>
                <a:spcPts val="400"/>
              </a:spcBef>
              <a:spcAft>
                <a:spcPts val="0"/>
              </a:spcAft>
              <a:buClr>
                <a:schemeClr val="dk1"/>
              </a:buClr>
              <a:buSzPts val="2000"/>
              <a:buFont typeface="Times New Roman"/>
              <a:buNone/>
              <a:defRPr sz="2000"/>
            </a:lvl2pPr>
            <a:lvl3pPr lvl="2" algn="ctr">
              <a:spcBef>
                <a:spcPts val="360"/>
              </a:spcBef>
              <a:spcAft>
                <a:spcPts val="0"/>
              </a:spcAft>
              <a:buClr>
                <a:schemeClr val="dk1"/>
              </a:buClr>
              <a:buSzPts val="1800"/>
              <a:buFont typeface="Times New Roman"/>
              <a:buNone/>
              <a:defRPr sz="1800"/>
            </a:lvl3pPr>
            <a:lvl4pPr lvl="3" algn="ctr">
              <a:spcBef>
                <a:spcPts val="320"/>
              </a:spcBef>
              <a:spcAft>
                <a:spcPts val="0"/>
              </a:spcAft>
              <a:buClr>
                <a:schemeClr val="dk1"/>
              </a:buClr>
              <a:buSzPts val="1600"/>
              <a:buFont typeface="Times New Roman"/>
              <a:buNone/>
              <a:defRPr sz="1600"/>
            </a:lvl4pPr>
            <a:lvl5pPr lvl="4" algn="ctr">
              <a:spcBef>
                <a:spcPts val="320"/>
              </a:spcBef>
              <a:spcAft>
                <a:spcPts val="0"/>
              </a:spcAft>
              <a:buClr>
                <a:schemeClr val="dk1"/>
              </a:buClr>
              <a:buSzPts val="1600"/>
              <a:buFont typeface="Times New Roman"/>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04" name="Google Shape;104;p3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3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7" name="Shape 107"/>
        <p:cNvGrpSpPr/>
        <p:nvPr/>
      </p:nvGrpSpPr>
      <p:grpSpPr>
        <a:xfrm>
          <a:off x="0" y="0"/>
          <a:ext cx="0" cy="0"/>
          <a:chOff x="0" y="0"/>
          <a:chExt cx="0" cy="0"/>
        </a:xfrm>
      </p:grpSpPr>
      <p:sp>
        <p:nvSpPr>
          <p:cNvPr id="108" name="Google Shape;108;p3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9" name="Google Shape;109;p3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spcBef>
                <a:spcPts val="480"/>
              </a:spcBef>
              <a:spcAft>
                <a:spcPts val="0"/>
              </a:spcAft>
              <a:buClr>
                <a:schemeClr val="dk1"/>
              </a:buClr>
              <a:buSzPts val="2400"/>
              <a:buFont typeface="Times New Roman"/>
              <a:buNone/>
              <a:defRPr sz="2400"/>
            </a:lvl1pPr>
            <a:lvl2pPr indent="-228600" lvl="1" marL="914400" algn="l">
              <a:spcBef>
                <a:spcPts val="400"/>
              </a:spcBef>
              <a:spcAft>
                <a:spcPts val="0"/>
              </a:spcAft>
              <a:buClr>
                <a:schemeClr val="dk1"/>
              </a:buClr>
              <a:buSzPts val="2000"/>
              <a:buFont typeface="Times New Roman"/>
              <a:buNone/>
              <a:defRPr sz="2000"/>
            </a:lvl2pPr>
            <a:lvl3pPr indent="-228600" lvl="2" marL="1371600" algn="l">
              <a:spcBef>
                <a:spcPts val="360"/>
              </a:spcBef>
              <a:spcAft>
                <a:spcPts val="0"/>
              </a:spcAft>
              <a:buClr>
                <a:schemeClr val="dk1"/>
              </a:buClr>
              <a:buSzPts val="1800"/>
              <a:buFont typeface="Times New Roman"/>
              <a:buNone/>
              <a:defRPr sz="1800"/>
            </a:lvl3pPr>
            <a:lvl4pPr indent="-228600" lvl="3" marL="1828800" algn="l">
              <a:spcBef>
                <a:spcPts val="320"/>
              </a:spcBef>
              <a:spcAft>
                <a:spcPts val="0"/>
              </a:spcAft>
              <a:buClr>
                <a:schemeClr val="dk1"/>
              </a:buClr>
              <a:buSzPts val="1600"/>
              <a:buFont typeface="Times New Roman"/>
              <a:buNone/>
              <a:defRPr sz="1600"/>
            </a:lvl4pPr>
            <a:lvl5pPr indent="-228600" lvl="4" marL="2286000" algn="l">
              <a:spcBef>
                <a:spcPts val="320"/>
              </a:spcBef>
              <a:spcAft>
                <a:spcPts val="0"/>
              </a:spcAft>
              <a:buClr>
                <a:schemeClr val="dk1"/>
              </a:buClr>
              <a:buSzPts val="1600"/>
              <a:buFont typeface="Times New Roman"/>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110" name="Google Shape;110;p3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3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3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3" name="Shape 113"/>
        <p:cNvGrpSpPr/>
        <p:nvPr/>
      </p:nvGrpSpPr>
      <p:grpSpPr>
        <a:xfrm>
          <a:off x="0" y="0"/>
          <a:ext cx="0" cy="0"/>
          <a:chOff x="0" y="0"/>
          <a:chExt cx="0" cy="0"/>
        </a:xfrm>
      </p:grpSpPr>
      <p:sp>
        <p:nvSpPr>
          <p:cNvPr id="114" name="Google Shape;114;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5" name="Google Shape;115;p3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6" name="Google Shape;116;p3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7" name="Google Shape;117;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0" name="Shape 120"/>
        <p:cNvGrpSpPr/>
        <p:nvPr/>
      </p:nvGrpSpPr>
      <p:grpSpPr>
        <a:xfrm>
          <a:off x="0" y="0"/>
          <a:ext cx="0" cy="0"/>
          <a:chOff x="0" y="0"/>
          <a:chExt cx="0" cy="0"/>
        </a:xfrm>
      </p:grpSpPr>
      <p:sp>
        <p:nvSpPr>
          <p:cNvPr id="121" name="Google Shape;121;p3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2" name="Google Shape;122;p3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3" name="Google Shape;123;p3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4" name="Google Shape;124;p3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5" name="Google Shape;125;p3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6" name="Google Shape;126;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9" name="Shape 129"/>
        <p:cNvGrpSpPr/>
        <p:nvPr/>
      </p:nvGrpSpPr>
      <p:grpSpPr>
        <a:xfrm>
          <a:off x="0" y="0"/>
          <a:ext cx="0" cy="0"/>
          <a:chOff x="0" y="0"/>
          <a:chExt cx="0" cy="0"/>
        </a:xfrm>
      </p:grpSpPr>
      <p:sp>
        <p:nvSpPr>
          <p:cNvPr id="130" name="Google Shape;130;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1" name="Google Shape;131;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4" name="Shape 134"/>
        <p:cNvGrpSpPr/>
        <p:nvPr/>
      </p:nvGrpSpPr>
      <p:grpSpPr>
        <a:xfrm>
          <a:off x="0" y="0"/>
          <a:ext cx="0" cy="0"/>
          <a:chOff x="0" y="0"/>
          <a:chExt cx="0" cy="0"/>
        </a:xfrm>
      </p:grpSpPr>
      <p:sp>
        <p:nvSpPr>
          <p:cNvPr id="135" name="Google Shape;135;p3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6" name="Google Shape;136;p38"/>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Times New Roman"/>
              <a:buChar char="•"/>
              <a:defRPr sz="3200"/>
            </a:lvl1pPr>
            <a:lvl2pPr indent="-406400" lvl="1" marL="914400" algn="l">
              <a:spcBef>
                <a:spcPts val="560"/>
              </a:spcBef>
              <a:spcAft>
                <a:spcPts val="0"/>
              </a:spcAft>
              <a:buClr>
                <a:schemeClr val="dk1"/>
              </a:buClr>
              <a:buSzPts val="2800"/>
              <a:buFont typeface="Times New Roman"/>
              <a:buChar char="–"/>
              <a:defRPr sz="2800"/>
            </a:lvl2pPr>
            <a:lvl3pPr indent="-381000" lvl="2" marL="1371600" algn="l">
              <a:spcBef>
                <a:spcPts val="480"/>
              </a:spcBef>
              <a:spcAft>
                <a:spcPts val="0"/>
              </a:spcAft>
              <a:buClr>
                <a:schemeClr val="dk1"/>
              </a:buClr>
              <a:buSzPts val="2400"/>
              <a:buFont typeface="Times New Roman"/>
              <a:buChar char="•"/>
              <a:defRPr sz="2400"/>
            </a:lvl3pPr>
            <a:lvl4pPr indent="-355600" lvl="3" marL="1828800" algn="l">
              <a:spcBef>
                <a:spcPts val="400"/>
              </a:spcBef>
              <a:spcAft>
                <a:spcPts val="0"/>
              </a:spcAft>
              <a:buClr>
                <a:schemeClr val="dk1"/>
              </a:buClr>
              <a:buSzPts val="2000"/>
              <a:buFont typeface="Times New Roman"/>
              <a:buChar char="–"/>
              <a:defRPr sz="2000"/>
            </a:lvl4pPr>
            <a:lvl5pPr indent="-355600" lvl="4" marL="2286000" algn="l">
              <a:spcBef>
                <a:spcPts val="400"/>
              </a:spcBef>
              <a:spcAft>
                <a:spcPts val="0"/>
              </a:spcAft>
              <a:buClr>
                <a:schemeClr val="dk1"/>
              </a:buClr>
              <a:buSzPts val="2000"/>
              <a:buFont typeface="Times New Roman"/>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37" name="Google Shape;137;p38"/>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Times New Roman"/>
              <a:buNone/>
              <a:defRPr sz="1600"/>
            </a:lvl1pPr>
            <a:lvl2pPr indent="-228600" lvl="1" marL="914400" algn="l">
              <a:spcBef>
                <a:spcPts val="280"/>
              </a:spcBef>
              <a:spcAft>
                <a:spcPts val="0"/>
              </a:spcAft>
              <a:buClr>
                <a:schemeClr val="dk1"/>
              </a:buClr>
              <a:buSzPts val="1400"/>
              <a:buFont typeface="Times New Roman"/>
              <a:buNone/>
              <a:defRPr sz="1400"/>
            </a:lvl2pPr>
            <a:lvl3pPr indent="-228600" lvl="2" marL="1371600" algn="l">
              <a:spcBef>
                <a:spcPts val="240"/>
              </a:spcBef>
              <a:spcAft>
                <a:spcPts val="0"/>
              </a:spcAft>
              <a:buClr>
                <a:schemeClr val="dk1"/>
              </a:buClr>
              <a:buSzPts val="1200"/>
              <a:buFont typeface="Times New Roman"/>
              <a:buNone/>
              <a:defRPr sz="1200"/>
            </a:lvl3pPr>
            <a:lvl4pPr indent="-228600" lvl="3" marL="1828800" algn="l">
              <a:spcBef>
                <a:spcPts val="200"/>
              </a:spcBef>
              <a:spcAft>
                <a:spcPts val="0"/>
              </a:spcAft>
              <a:buClr>
                <a:schemeClr val="dk1"/>
              </a:buClr>
              <a:buSzPts val="1000"/>
              <a:buFont typeface="Times New Roman"/>
              <a:buNone/>
              <a:defRPr sz="1000"/>
            </a:lvl4pPr>
            <a:lvl5pPr indent="-228600" lvl="4" marL="2286000" algn="l">
              <a:spcBef>
                <a:spcPts val="200"/>
              </a:spcBef>
              <a:spcAft>
                <a:spcPts val="0"/>
              </a:spcAft>
              <a:buClr>
                <a:schemeClr val="dk1"/>
              </a:buClr>
              <a:buSzPts val="1000"/>
              <a:buFont typeface="Times New Roman"/>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8" name="Google Shape;138;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1" name="Shape 141"/>
        <p:cNvGrpSpPr/>
        <p:nvPr/>
      </p:nvGrpSpPr>
      <p:grpSpPr>
        <a:xfrm>
          <a:off x="0" y="0"/>
          <a:ext cx="0" cy="0"/>
          <a:chOff x="0" y="0"/>
          <a:chExt cx="0" cy="0"/>
        </a:xfrm>
      </p:grpSpPr>
      <p:sp>
        <p:nvSpPr>
          <p:cNvPr id="142" name="Google Shape;142;p3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3" name="Google Shape;143;p39"/>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Times New Roman"/>
              <a:buNone/>
              <a:defRPr b="0" i="0" sz="3200" u="none" cap="none" strike="noStrike">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Times New Roman"/>
                <a:ea typeface="Times New Roman"/>
                <a:cs typeface="Times New Roman"/>
                <a:sym typeface="Times New Roman"/>
              </a:defRPr>
            </a:lvl9pPr>
          </a:lstStyle>
          <a:p/>
        </p:txBody>
      </p:sp>
      <p:sp>
        <p:nvSpPr>
          <p:cNvPr id="144" name="Google Shape;144;p39"/>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Times New Roman"/>
              <a:buNone/>
              <a:defRPr sz="1600"/>
            </a:lvl1pPr>
            <a:lvl2pPr indent="-228600" lvl="1" marL="914400" algn="l">
              <a:spcBef>
                <a:spcPts val="280"/>
              </a:spcBef>
              <a:spcAft>
                <a:spcPts val="0"/>
              </a:spcAft>
              <a:buClr>
                <a:schemeClr val="dk1"/>
              </a:buClr>
              <a:buSzPts val="1400"/>
              <a:buFont typeface="Times New Roman"/>
              <a:buNone/>
              <a:defRPr sz="1400"/>
            </a:lvl2pPr>
            <a:lvl3pPr indent="-228600" lvl="2" marL="1371600" algn="l">
              <a:spcBef>
                <a:spcPts val="240"/>
              </a:spcBef>
              <a:spcAft>
                <a:spcPts val="0"/>
              </a:spcAft>
              <a:buClr>
                <a:schemeClr val="dk1"/>
              </a:buClr>
              <a:buSzPts val="1200"/>
              <a:buFont typeface="Times New Roman"/>
              <a:buNone/>
              <a:defRPr sz="1200"/>
            </a:lvl3pPr>
            <a:lvl4pPr indent="-228600" lvl="3" marL="1828800" algn="l">
              <a:spcBef>
                <a:spcPts val="200"/>
              </a:spcBef>
              <a:spcAft>
                <a:spcPts val="0"/>
              </a:spcAft>
              <a:buClr>
                <a:schemeClr val="dk1"/>
              </a:buClr>
              <a:buSzPts val="1000"/>
              <a:buFont typeface="Times New Roman"/>
              <a:buNone/>
              <a:defRPr sz="1000"/>
            </a:lvl4pPr>
            <a:lvl5pPr indent="-228600" lvl="4" marL="2286000" algn="l">
              <a:spcBef>
                <a:spcPts val="200"/>
              </a:spcBef>
              <a:spcAft>
                <a:spcPts val="0"/>
              </a:spcAft>
              <a:buClr>
                <a:schemeClr val="dk1"/>
              </a:buClr>
              <a:buSzPts val="1000"/>
              <a:buFont typeface="Times New Roman"/>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5" name="Google Shape;145;p3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3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8" name="Shape 148"/>
        <p:cNvGrpSpPr/>
        <p:nvPr/>
      </p:nvGrpSpPr>
      <p:grpSpPr>
        <a:xfrm>
          <a:off x="0" y="0"/>
          <a:ext cx="0" cy="0"/>
          <a:chOff x="0" y="0"/>
          <a:chExt cx="0" cy="0"/>
        </a:xfrm>
      </p:grpSpPr>
      <p:sp>
        <p:nvSpPr>
          <p:cNvPr id="149" name="Google Shape;149;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0" name="Google Shape;150;p4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1" name="Google Shape;151;p4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4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4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4" name="Shape 154"/>
        <p:cNvGrpSpPr/>
        <p:nvPr/>
      </p:nvGrpSpPr>
      <p:grpSpPr>
        <a:xfrm>
          <a:off x="0" y="0"/>
          <a:ext cx="0" cy="0"/>
          <a:chOff x="0" y="0"/>
          <a:chExt cx="0" cy="0"/>
        </a:xfrm>
      </p:grpSpPr>
      <p:sp>
        <p:nvSpPr>
          <p:cNvPr id="155" name="Google Shape;155;p4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6" name="Google Shape;156;p4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7" name="Google Shape;157;p4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4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4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Diagram or Organization Chart" type="dgm">
  <p:cSld name="DIAGRAM">
    <p:spTree>
      <p:nvGrpSpPr>
        <p:cNvPr id="160" name="Shape 160"/>
        <p:cNvGrpSpPr/>
        <p:nvPr/>
      </p:nvGrpSpPr>
      <p:grpSpPr>
        <a:xfrm>
          <a:off x="0" y="0"/>
          <a:ext cx="0" cy="0"/>
          <a:chOff x="0" y="0"/>
          <a:chExt cx="0" cy="0"/>
        </a:xfrm>
      </p:grpSpPr>
      <p:sp>
        <p:nvSpPr>
          <p:cNvPr id="161" name="Google Shape;161;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2" name="Google Shape;162;p42"/>
          <p:cNvSpPr/>
          <p:nvPr>
            <p:ph idx="2" type="dgm"/>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163" name="Google Shape;163;p4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4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4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rgbClr val="000000"/>
                </a:solidFill>
                <a:latin typeface="Arial"/>
                <a:ea typeface="Arial"/>
                <a:cs typeface="Arial"/>
                <a:sym typeface="Arial"/>
              </a:defRPr>
            </a:lvl1pPr>
            <a:lvl2pPr indent="0" lvl="1" marL="0" marR="0" algn="r">
              <a:spcBef>
                <a:spcPts val="0"/>
              </a:spcBef>
              <a:spcAft>
                <a:spcPts val="0"/>
              </a:spcAft>
              <a:buNone/>
              <a:defRPr sz="1400">
                <a:solidFill>
                  <a:srgbClr val="000000"/>
                </a:solidFill>
                <a:latin typeface="Arial"/>
                <a:ea typeface="Arial"/>
                <a:cs typeface="Arial"/>
                <a:sym typeface="Arial"/>
              </a:defRPr>
            </a:lvl2pPr>
            <a:lvl3pPr indent="0" lvl="2" marL="0" marR="0" algn="r">
              <a:spcBef>
                <a:spcPts val="0"/>
              </a:spcBef>
              <a:spcAft>
                <a:spcPts val="0"/>
              </a:spcAft>
              <a:buNone/>
              <a:defRPr sz="1400">
                <a:solidFill>
                  <a:srgbClr val="000000"/>
                </a:solidFill>
                <a:latin typeface="Arial"/>
                <a:ea typeface="Arial"/>
                <a:cs typeface="Arial"/>
                <a:sym typeface="Arial"/>
              </a:defRPr>
            </a:lvl3pPr>
            <a:lvl4pPr indent="0" lvl="3" marL="0" marR="0" algn="r">
              <a:spcBef>
                <a:spcPts val="0"/>
              </a:spcBef>
              <a:spcAft>
                <a:spcPts val="0"/>
              </a:spcAft>
              <a:buNone/>
              <a:defRPr sz="1400">
                <a:solidFill>
                  <a:srgbClr val="000000"/>
                </a:solidFill>
                <a:latin typeface="Arial"/>
                <a:ea typeface="Arial"/>
                <a:cs typeface="Arial"/>
                <a:sym typeface="Arial"/>
              </a:defRPr>
            </a:lvl4pPr>
            <a:lvl5pPr indent="0" lvl="4" marL="0" marR="0" algn="r">
              <a:spcBef>
                <a:spcPts val="0"/>
              </a:spcBef>
              <a:spcAft>
                <a:spcPts val="0"/>
              </a:spcAft>
              <a:buNone/>
              <a:defRPr sz="1400">
                <a:solidFill>
                  <a:srgbClr val="000000"/>
                </a:solidFill>
                <a:latin typeface="Arial"/>
                <a:ea typeface="Arial"/>
                <a:cs typeface="Arial"/>
                <a:sym typeface="Arial"/>
              </a:defRPr>
            </a:lvl5pPr>
            <a:lvl6pPr indent="0" lvl="5" marL="0" marR="0" algn="r">
              <a:spcBef>
                <a:spcPts val="0"/>
              </a:spcBef>
              <a:spcAft>
                <a:spcPts val="0"/>
              </a:spcAft>
              <a:buNone/>
              <a:defRPr sz="1400">
                <a:solidFill>
                  <a:srgbClr val="000000"/>
                </a:solidFill>
                <a:latin typeface="Arial"/>
                <a:ea typeface="Arial"/>
                <a:cs typeface="Arial"/>
                <a:sym typeface="Arial"/>
              </a:defRPr>
            </a:lvl6pPr>
            <a:lvl7pPr indent="0" lvl="6" marL="0" marR="0" algn="r">
              <a:spcBef>
                <a:spcPts val="0"/>
              </a:spcBef>
              <a:spcAft>
                <a:spcPts val="0"/>
              </a:spcAft>
              <a:buNone/>
              <a:defRPr sz="1400">
                <a:solidFill>
                  <a:srgbClr val="000000"/>
                </a:solidFill>
                <a:latin typeface="Arial"/>
                <a:ea typeface="Arial"/>
                <a:cs typeface="Arial"/>
                <a:sym typeface="Arial"/>
              </a:defRPr>
            </a:lvl7pPr>
            <a:lvl8pPr indent="0" lvl="7" marL="0" marR="0" algn="r">
              <a:spcBef>
                <a:spcPts val="0"/>
              </a:spcBef>
              <a:spcAft>
                <a:spcPts val="0"/>
              </a:spcAft>
              <a:buNone/>
              <a:defRPr sz="1400">
                <a:solidFill>
                  <a:srgbClr val="000000"/>
                </a:solidFill>
                <a:latin typeface="Arial"/>
                <a:ea typeface="Arial"/>
                <a:cs typeface="Arial"/>
                <a:sym typeface="Arial"/>
              </a:defRPr>
            </a:lvl8pPr>
            <a:lvl9pPr indent="0" lvl="8" marL="0" marR="0" algn="r">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24"/>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24"/>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chemeClr val="dk1"/>
              </a:buClr>
              <a:buSzPts val="2400"/>
              <a:buFont typeface="Arial"/>
              <a:buNone/>
              <a:defRPr sz="2400"/>
            </a:lvl1pPr>
            <a:lvl2pPr lvl="1" algn="ctr">
              <a:spcBef>
                <a:spcPts val="400"/>
              </a:spcBef>
              <a:spcAft>
                <a:spcPts val="0"/>
              </a:spcAft>
              <a:buClr>
                <a:schemeClr val="dk1"/>
              </a:buClr>
              <a:buSzPts val="2000"/>
              <a:buFont typeface="Arial"/>
              <a:buNone/>
              <a:defRPr sz="2000"/>
            </a:lvl2pPr>
            <a:lvl3pPr lvl="2" algn="ctr">
              <a:spcBef>
                <a:spcPts val="360"/>
              </a:spcBef>
              <a:spcAft>
                <a:spcPts val="0"/>
              </a:spcAft>
              <a:buClr>
                <a:schemeClr val="dk1"/>
              </a:buClr>
              <a:buSzPts val="1800"/>
              <a:buFont typeface="Arial"/>
              <a:buNone/>
              <a:defRPr sz="1800"/>
            </a:lvl3pPr>
            <a:lvl4pPr lvl="3" algn="ctr">
              <a:spcBef>
                <a:spcPts val="320"/>
              </a:spcBef>
              <a:spcAft>
                <a:spcPts val="0"/>
              </a:spcAft>
              <a:buClr>
                <a:schemeClr val="dk1"/>
              </a:buClr>
              <a:buSzPts val="1600"/>
              <a:buFont typeface="Arial"/>
              <a:buNone/>
              <a:defRPr sz="1600"/>
            </a:lvl4pPr>
            <a:lvl5pPr lvl="4" algn="ctr">
              <a:spcBef>
                <a:spcPts val="320"/>
              </a:spcBef>
              <a:spcAft>
                <a:spcPts val="0"/>
              </a:spcAft>
              <a:buClr>
                <a:schemeClr val="dk1"/>
              </a:buClr>
              <a:buSzPts val="1600"/>
              <a:buFont typeface="Arial"/>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2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5"/>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25"/>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sz="2400"/>
            </a:lvl1pPr>
            <a:lvl2pPr indent="-228600" lvl="1" marL="914400" algn="l">
              <a:spcBef>
                <a:spcPts val="400"/>
              </a:spcBef>
              <a:spcAft>
                <a:spcPts val="0"/>
              </a:spcAft>
              <a:buClr>
                <a:schemeClr val="dk1"/>
              </a:buClr>
              <a:buSzPts val="2000"/>
              <a:buFont typeface="Arial"/>
              <a:buNone/>
              <a:defRPr sz="2000"/>
            </a:lvl2pPr>
            <a:lvl3pPr indent="-228600" lvl="2" marL="1371600" algn="l">
              <a:spcBef>
                <a:spcPts val="360"/>
              </a:spcBef>
              <a:spcAft>
                <a:spcPts val="0"/>
              </a:spcAft>
              <a:buClr>
                <a:schemeClr val="dk1"/>
              </a:buClr>
              <a:buSzPts val="1800"/>
              <a:buFont typeface="Arial"/>
              <a:buNone/>
              <a:defRPr sz="1800"/>
            </a:lvl3pPr>
            <a:lvl4pPr indent="-228600" lvl="3" marL="1828800" algn="l">
              <a:spcBef>
                <a:spcPts val="320"/>
              </a:spcBef>
              <a:spcAft>
                <a:spcPts val="0"/>
              </a:spcAft>
              <a:buClr>
                <a:schemeClr val="dk1"/>
              </a:buClr>
              <a:buSzPts val="1600"/>
              <a:buFont typeface="Arial"/>
              <a:buNone/>
              <a:defRPr sz="1600"/>
            </a:lvl4pPr>
            <a:lvl5pPr indent="-228600" lvl="4" marL="2286000" algn="l">
              <a:spcBef>
                <a:spcPts val="320"/>
              </a:spcBef>
              <a:spcAft>
                <a:spcPts val="0"/>
              </a:spcAft>
              <a:buClr>
                <a:schemeClr val="dk1"/>
              </a:buClr>
              <a:buSzPts val="1600"/>
              <a:buFont typeface="Arial"/>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34" name="Google Shape;34;p2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2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7"/>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27"/>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7"/>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7"/>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7"/>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2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2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Arial"/>
              <a:buNone/>
              <a:defRPr sz="1600"/>
            </a:lvl1pPr>
            <a:lvl2pPr indent="-228600" lvl="1" marL="914400" algn="l">
              <a:spcBef>
                <a:spcPts val="280"/>
              </a:spcBef>
              <a:spcAft>
                <a:spcPts val="0"/>
              </a:spcAft>
              <a:buClr>
                <a:schemeClr val="dk1"/>
              </a:buClr>
              <a:buSzPts val="1400"/>
              <a:buFont typeface="Arial"/>
              <a:buNone/>
              <a:defRPr sz="140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00"/>
              </a:spcBef>
              <a:spcAft>
                <a:spcPts val="0"/>
              </a:spcAft>
              <a:buClr>
                <a:schemeClr val="dk1"/>
              </a:buClr>
              <a:buSzPts val="1000"/>
              <a:buFont typeface="Arial"/>
              <a:buNone/>
              <a:defRPr sz="1000"/>
            </a:lvl4pPr>
            <a:lvl5pPr indent="-228600" lvl="4" marL="2286000" algn="l">
              <a:spcBef>
                <a:spcPts val="200"/>
              </a:spcBef>
              <a:spcAft>
                <a:spcPts val="0"/>
              </a:spcAft>
              <a:buClr>
                <a:schemeClr val="dk1"/>
              </a:buClr>
              <a:buSzPts val="1000"/>
              <a:buFont typeface="Arial"/>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3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8" name="Google Shape;68;p3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Clr>
                <a:schemeClr val="dk1"/>
              </a:buClr>
              <a:buSzPts val="1600"/>
              <a:buFont typeface="Arial"/>
              <a:buNone/>
              <a:defRPr sz="1600"/>
            </a:lvl1pPr>
            <a:lvl2pPr indent="-228600" lvl="1" marL="914400" algn="l">
              <a:spcBef>
                <a:spcPts val="280"/>
              </a:spcBef>
              <a:spcAft>
                <a:spcPts val="0"/>
              </a:spcAft>
              <a:buClr>
                <a:schemeClr val="dk1"/>
              </a:buClr>
              <a:buSzPts val="1400"/>
              <a:buFont typeface="Arial"/>
              <a:buNone/>
              <a:defRPr sz="1400"/>
            </a:lvl2pPr>
            <a:lvl3pPr indent="-228600" lvl="2" marL="1371600" algn="l">
              <a:spcBef>
                <a:spcPts val="240"/>
              </a:spcBef>
              <a:spcAft>
                <a:spcPts val="0"/>
              </a:spcAft>
              <a:buClr>
                <a:schemeClr val="dk1"/>
              </a:buClr>
              <a:buSzPts val="1200"/>
              <a:buFont typeface="Arial"/>
              <a:buNone/>
              <a:defRPr sz="1200"/>
            </a:lvl3pPr>
            <a:lvl4pPr indent="-228600" lvl="3" marL="1828800" algn="l">
              <a:spcBef>
                <a:spcPts val="200"/>
              </a:spcBef>
              <a:spcAft>
                <a:spcPts val="0"/>
              </a:spcAft>
              <a:buClr>
                <a:schemeClr val="dk1"/>
              </a:buClr>
              <a:buSzPts val="1000"/>
              <a:buFont typeface="Arial"/>
              <a:buNone/>
              <a:defRPr sz="1000"/>
            </a:lvl4pPr>
            <a:lvl5pPr indent="-228600" lvl="4" marL="2286000" algn="l">
              <a:spcBef>
                <a:spcPts val="200"/>
              </a:spcBef>
              <a:spcAft>
                <a:spcPts val="0"/>
              </a:spcAft>
              <a:buClr>
                <a:schemeClr val="dk1"/>
              </a:buClr>
              <a:buSzPts val="1000"/>
              <a:buFont typeface="Arial"/>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0" Type="http://schemas.openxmlformats.org/officeDocument/2006/relationships/slideLayout" Target="../slideLayouts/slideLayout19.xml"/><Relationship Id="rId13" Type="http://schemas.openxmlformats.org/officeDocument/2006/relationships/slideLayout" Target="../slideLayouts/slideLayout22.xml"/><Relationship Id="rId12" Type="http://schemas.openxmlformats.org/officeDocument/2006/relationships/slideLayout" Target="../slideLayouts/slideLayout21.xml"/><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slideLayout" Target="../slideLayouts/slideLayout12.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5" Type="http://schemas.openxmlformats.org/officeDocument/2006/relationships/theme" Target="../theme/theme1.xml"/><Relationship Id="rId14" Type="http://schemas.openxmlformats.org/officeDocument/2006/relationships/slideLayout" Target="../slideLayouts/slideLayout2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84" name="Shape 84"/>
        <p:cNvGrpSpPr/>
        <p:nvPr/>
      </p:nvGrpSpPr>
      <p:grpSpPr>
        <a:xfrm>
          <a:off x="0" y="0"/>
          <a:ext cx="0" cy="0"/>
          <a:chOff x="0" y="0"/>
          <a:chExt cx="0" cy="0"/>
        </a:xfrm>
      </p:grpSpPr>
      <p:sp>
        <p:nvSpPr>
          <p:cNvPr id="85" name="Google Shape;85;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0" i="0" sz="4400" u="none" cap="none" strike="noStrike">
                <a:solidFill>
                  <a:schemeClr val="dk2"/>
                </a:solidFill>
                <a:latin typeface="Times New Roman"/>
                <a:ea typeface="Times New Roman"/>
                <a:cs typeface="Times New Roman"/>
                <a:sym typeface="Times New Roman"/>
              </a:defRPr>
            </a:lvl9pPr>
          </a:lstStyle>
          <a:p/>
        </p:txBody>
      </p:sp>
      <p:sp>
        <p:nvSpPr>
          <p:cNvPr id="86" name="Google Shape;86;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406400" lvl="1" marL="914400" marR="0" rtl="0" algn="l">
              <a:spcBef>
                <a:spcPts val="560"/>
              </a:spcBef>
              <a:spcAft>
                <a:spcPts val="0"/>
              </a:spcAft>
              <a:buClr>
                <a:schemeClr val="dk1"/>
              </a:buClr>
              <a:buSzPts val="28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381000" lvl="2" marL="1371600" marR="0" rtl="0" algn="l">
              <a:spcBef>
                <a:spcPts val="480"/>
              </a:spcBef>
              <a:spcAft>
                <a:spcPts val="0"/>
              </a:spcAft>
              <a:buClr>
                <a:schemeClr val="dk1"/>
              </a:buClr>
              <a:buSzPts val="24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355600" lvl="3" marL="18288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355600" lvl="4" marL="22860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87" name="Google Shape;87;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4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8" name="Google Shape;88;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sz="14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9" name="Google Shape;89;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sz="1400">
                <a:solidFill>
                  <a:srgbClr val="000000"/>
                </a:solidFill>
                <a:latin typeface="Times New Roman"/>
                <a:ea typeface="Times New Roman"/>
                <a:cs typeface="Times New Roman"/>
                <a:sym typeface="Times New Roman"/>
              </a:defRPr>
            </a:lvl1pPr>
            <a:lvl2pPr indent="0" lvl="1" marL="0" marR="0" rtl="0" algn="r">
              <a:spcBef>
                <a:spcPts val="0"/>
              </a:spcBef>
              <a:spcAft>
                <a:spcPts val="0"/>
              </a:spcAft>
              <a:buNone/>
              <a:defRPr sz="1400">
                <a:solidFill>
                  <a:srgbClr val="000000"/>
                </a:solidFill>
                <a:latin typeface="Times New Roman"/>
                <a:ea typeface="Times New Roman"/>
                <a:cs typeface="Times New Roman"/>
                <a:sym typeface="Times New Roman"/>
              </a:defRPr>
            </a:lvl2pPr>
            <a:lvl3pPr indent="0" lvl="2" marL="0" marR="0" rtl="0" algn="r">
              <a:spcBef>
                <a:spcPts val="0"/>
              </a:spcBef>
              <a:spcAft>
                <a:spcPts val="0"/>
              </a:spcAft>
              <a:buNone/>
              <a:defRPr sz="1400">
                <a:solidFill>
                  <a:srgbClr val="000000"/>
                </a:solidFill>
                <a:latin typeface="Times New Roman"/>
                <a:ea typeface="Times New Roman"/>
                <a:cs typeface="Times New Roman"/>
                <a:sym typeface="Times New Roman"/>
              </a:defRPr>
            </a:lvl3pPr>
            <a:lvl4pPr indent="0" lvl="3" marL="0" marR="0" rtl="0" algn="r">
              <a:spcBef>
                <a:spcPts val="0"/>
              </a:spcBef>
              <a:spcAft>
                <a:spcPts val="0"/>
              </a:spcAft>
              <a:buNone/>
              <a:defRPr sz="1400">
                <a:solidFill>
                  <a:srgbClr val="000000"/>
                </a:solidFill>
                <a:latin typeface="Times New Roman"/>
                <a:ea typeface="Times New Roman"/>
                <a:cs typeface="Times New Roman"/>
                <a:sym typeface="Times New Roman"/>
              </a:defRPr>
            </a:lvl4pPr>
            <a:lvl5pPr indent="0" lvl="4" marL="0" marR="0" rtl="0" algn="r">
              <a:spcBef>
                <a:spcPts val="0"/>
              </a:spcBef>
              <a:spcAft>
                <a:spcPts val="0"/>
              </a:spcAft>
              <a:buNone/>
              <a:defRPr sz="1400">
                <a:solidFill>
                  <a:srgbClr val="000000"/>
                </a:solidFill>
                <a:latin typeface="Times New Roman"/>
                <a:ea typeface="Times New Roman"/>
                <a:cs typeface="Times New Roman"/>
                <a:sym typeface="Times New Roman"/>
              </a:defRPr>
            </a:lvl5pPr>
            <a:lvl6pPr indent="0" lvl="5" marL="0" marR="0" rtl="0" algn="r">
              <a:spcBef>
                <a:spcPts val="0"/>
              </a:spcBef>
              <a:spcAft>
                <a:spcPts val="0"/>
              </a:spcAft>
              <a:buNone/>
              <a:defRPr sz="1400">
                <a:solidFill>
                  <a:srgbClr val="000000"/>
                </a:solidFill>
                <a:latin typeface="Times New Roman"/>
                <a:ea typeface="Times New Roman"/>
                <a:cs typeface="Times New Roman"/>
                <a:sym typeface="Times New Roman"/>
              </a:defRPr>
            </a:lvl6pPr>
            <a:lvl7pPr indent="0" lvl="6" marL="0" marR="0" rtl="0" algn="r">
              <a:spcBef>
                <a:spcPts val="0"/>
              </a:spcBef>
              <a:spcAft>
                <a:spcPts val="0"/>
              </a:spcAft>
              <a:buNone/>
              <a:defRPr sz="1400">
                <a:solidFill>
                  <a:srgbClr val="000000"/>
                </a:solidFill>
                <a:latin typeface="Times New Roman"/>
                <a:ea typeface="Times New Roman"/>
                <a:cs typeface="Times New Roman"/>
                <a:sym typeface="Times New Roman"/>
              </a:defRPr>
            </a:lvl7pPr>
            <a:lvl8pPr indent="0" lvl="7" marL="0" marR="0" rtl="0" algn="r">
              <a:spcBef>
                <a:spcPts val="0"/>
              </a:spcBef>
              <a:spcAft>
                <a:spcPts val="0"/>
              </a:spcAft>
              <a:buNone/>
              <a:defRPr sz="1400">
                <a:solidFill>
                  <a:srgbClr val="000000"/>
                </a:solidFill>
                <a:latin typeface="Times New Roman"/>
                <a:ea typeface="Times New Roman"/>
                <a:cs typeface="Times New Roman"/>
                <a:sym typeface="Times New Roman"/>
              </a:defRPr>
            </a:lvl8pPr>
            <a:lvl9pPr indent="0" lvl="8" marL="0" marR="0" rtl="0" algn="r">
              <a:spcBef>
                <a:spcPts val="0"/>
              </a:spcBef>
              <a:spcAft>
                <a:spcPts val="0"/>
              </a:spcAft>
              <a:buNone/>
              <a:defRPr sz="1400">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pic>
        <p:nvPicPr>
          <p:cNvPr descr="hinh-nen-powerpoint-dep" id="90" name="Google Shape;90;p21"/>
          <p:cNvPicPr preferRelativeResize="0"/>
          <p:nvPr/>
        </p:nvPicPr>
        <p:blipFill rotWithShape="1">
          <a:blip r:embed="rId2">
            <a:alphaModFix/>
          </a:blip>
          <a:srcRect b="0" l="0" r="0" t="0"/>
          <a:stretch/>
        </p:blipFill>
        <p:spPr>
          <a:xfrm>
            <a:off x="0" y="0"/>
            <a:ext cx="9144000" cy="6858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hyperlink" Target="http://zoomit_dongho_bamgio/ZoomIt.exe" TargetMode="Externa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
          <p:cNvSpPr/>
          <p:nvPr/>
        </p:nvSpPr>
        <p:spPr>
          <a:xfrm>
            <a:off x="609600" y="609600"/>
            <a:ext cx="7848600" cy="5638800"/>
          </a:xfrm>
          <a:prstGeom prst="rect">
            <a:avLst/>
          </a:prstGeom>
          <a:noFill/>
          <a:ln cap="flat" cmpd="thickThin" w="57150">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342900" lvl="0" marL="342900" marR="0" rtl="0" algn="ctr">
              <a:spcBef>
                <a:spcPts val="0"/>
              </a:spcBef>
              <a:spcAft>
                <a:spcPts val="0"/>
              </a:spcAft>
              <a:buClr>
                <a:schemeClr val="dk1"/>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a:p>
            <a:pPr indent="-342900" lvl="0" marL="342900" marR="0" rtl="0" algn="ctr">
              <a:spcBef>
                <a:spcPts val="720"/>
              </a:spcBef>
              <a:spcAft>
                <a:spcPts val="0"/>
              </a:spcAft>
              <a:buClr>
                <a:srgbClr val="0000FF"/>
              </a:buClr>
              <a:buSzPts val="3600"/>
              <a:buFont typeface="Times New Roman"/>
              <a:buNone/>
            </a:pPr>
            <a:r>
              <a:rPr b="1" i="0" lang="en-US" sz="3600" u="none" cap="none" strike="noStrike">
                <a:solidFill>
                  <a:srgbClr val="0000FF"/>
                </a:solidFill>
                <a:latin typeface="Times New Roman"/>
                <a:ea typeface="Times New Roman"/>
                <a:cs typeface="Times New Roman"/>
                <a:sym typeface="Times New Roman"/>
              </a:rPr>
              <a:t>Ph©n tÝch ®Ò,</a:t>
            </a:r>
            <a:endParaRPr/>
          </a:p>
          <a:p>
            <a:pPr indent="-342900" lvl="0" marL="342900" marR="0" rtl="0" algn="ctr">
              <a:spcBef>
                <a:spcPts val="720"/>
              </a:spcBef>
              <a:spcAft>
                <a:spcPts val="0"/>
              </a:spcAft>
              <a:buClr>
                <a:srgbClr val="0000FF"/>
              </a:buClr>
              <a:buSzPts val="3600"/>
              <a:buFont typeface="Times New Roman"/>
              <a:buNone/>
            </a:pPr>
            <a:r>
              <a:rPr b="1" i="0" lang="en-US" sz="3600" u="none" cap="none" strike="noStrike">
                <a:solidFill>
                  <a:srgbClr val="0000FF"/>
                </a:solidFill>
                <a:latin typeface="Times New Roman"/>
                <a:ea typeface="Times New Roman"/>
                <a:cs typeface="Times New Roman"/>
                <a:sym typeface="Times New Roman"/>
              </a:rPr>
              <a:t>LËp dµn ý </a:t>
            </a:r>
            <a:endParaRPr/>
          </a:p>
          <a:p>
            <a:pPr indent="-342900" lvl="0" marL="342900" marR="0" rtl="0" algn="ctr">
              <a:spcBef>
                <a:spcPts val="720"/>
              </a:spcBef>
              <a:spcAft>
                <a:spcPts val="0"/>
              </a:spcAft>
              <a:buClr>
                <a:srgbClr val="0000FF"/>
              </a:buClr>
              <a:buSzPts val="3600"/>
              <a:buFont typeface="Times New Roman"/>
              <a:buNone/>
            </a:pPr>
            <a:r>
              <a:rPr b="1" i="0" lang="en-US" sz="3600" u="none" cap="none" strike="noStrike">
                <a:solidFill>
                  <a:srgbClr val="0000FF"/>
                </a:solidFill>
                <a:latin typeface="Times New Roman"/>
                <a:ea typeface="Times New Roman"/>
                <a:cs typeface="Times New Roman"/>
                <a:sym typeface="Times New Roman"/>
              </a:rPr>
              <a:t>bµi v¨n nghÞn</a:t>
            </a:r>
            <a:endParaRPr b="1" i="0" sz="3600" u="none" cap="none" strike="noStrike">
              <a:solidFill>
                <a:srgbClr val="0000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1000"/>
                                        <p:tgtEl>
                                          <p:spTgt spid="1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400">
                <a:solidFill>
                  <a:srgbClr val="000000"/>
                </a:solidFill>
                <a:latin typeface="Times New Roman"/>
                <a:ea typeface="Times New Roman"/>
                <a:cs typeface="Times New Roman"/>
                <a:sym typeface="Times New Roman"/>
              </a:rPr>
              <a:t>‹#›</a:t>
            </a:fld>
            <a:endParaRPr sz="1400">
              <a:solidFill>
                <a:srgbClr val="000000"/>
              </a:solidFill>
              <a:latin typeface="Times New Roman"/>
              <a:ea typeface="Times New Roman"/>
              <a:cs typeface="Times New Roman"/>
              <a:sym typeface="Times New Roman"/>
            </a:endParaRPr>
          </a:p>
        </p:txBody>
      </p:sp>
      <p:sp>
        <p:nvSpPr>
          <p:cNvPr id="338" name="Google Shape;338;p10"/>
          <p:cNvSpPr/>
          <p:nvPr/>
        </p:nvSpPr>
        <p:spPr>
          <a:xfrm>
            <a:off x="762000" y="533400"/>
            <a:ext cx="7620000" cy="914400"/>
          </a:xfrm>
          <a:prstGeom prst="rect">
            <a:avLst/>
          </a:prstGeom>
          <a:solidFill>
            <a:schemeClr val="lt1"/>
          </a:solidFill>
          <a:ln cap="flat" cmpd="sng" w="9525">
            <a:solidFill>
              <a:srgbClr val="339966"/>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b="1" lang="en-US" sz="2800">
                <a:solidFill>
                  <a:srgbClr val="000000"/>
                </a:solidFill>
                <a:latin typeface="Times New Roman"/>
                <a:ea typeface="Times New Roman"/>
                <a:cs typeface="Times New Roman"/>
                <a:sym typeface="Times New Roman"/>
              </a:rPr>
              <a:t>Vai trò và tác dụng của sách: mở rộng những </a:t>
            </a:r>
            <a:endParaRPr/>
          </a:p>
          <a:p>
            <a:pPr indent="0" lvl="0" marL="0" marR="0" rtl="0" algn="ctr">
              <a:spcBef>
                <a:spcPts val="0"/>
              </a:spcBef>
              <a:spcAft>
                <a:spcPts val="0"/>
              </a:spcAft>
              <a:buNone/>
            </a:pPr>
            <a:r>
              <a:rPr b="1" lang="en-US" sz="2800">
                <a:solidFill>
                  <a:srgbClr val="000000"/>
                </a:solidFill>
                <a:latin typeface="Times New Roman"/>
                <a:ea typeface="Times New Roman"/>
                <a:cs typeface="Times New Roman"/>
                <a:sym typeface="Times New Roman"/>
              </a:rPr>
              <a:t>    hiểu biết mới cho con người.</a:t>
            </a:r>
            <a:endParaRPr/>
          </a:p>
        </p:txBody>
      </p:sp>
      <p:sp>
        <p:nvSpPr>
          <p:cNvPr id="339" name="Google Shape;339;p10"/>
          <p:cNvSpPr/>
          <p:nvPr/>
        </p:nvSpPr>
        <p:spPr>
          <a:xfrm>
            <a:off x="3657600" y="0"/>
            <a:ext cx="19050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a. LuËn ®Ò</a:t>
            </a:r>
            <a:endParaRPr/>
          </a:p>
        </p:txBody>
      </p:sp>
      <p:grpSp>
        <p:nvGrpSpPr>
          <p:cNvPr id="340" name="Google Shape;340;p10"/>
          <p:cNvGrpSpPr/>
          <p:nvPr/>
        </p:nvGrpSpPr>
        <p:grpSpPr>
          <a:xfrm>
            <a:off x="381000" y="3276600"/>
            <a:ext cx="2590800" cy="3505200"/>
            <a:chOff x="240" y="2064"/>
            <a:chExt cx="1632" cy="2208"/>
          </a:xfrm>
        </p:grpSpPr>
        <p:grpSp>
          <p:nvGrpSpPr>
            <p:cNvPr id="341" name="Google Shape;341;p10"/>
            <p:cNvGrpSpPr/>
            <p:nvPr/>
          </p:nvGrpSpPr>
          <p:grpSpPr>
            <a:xfrm>
              <a:off x="240" y="2064"/>
              <a:ext cx="1632" cy="2208"/>
              <a:chOff x="240" y="2064"/>
              <a:chExt cx="1632" cy="2208"/>
            </a:xfrm>
          </p:grpSpPr>
          <p:sp>
            <p:nvSpPr>
              <p:cNvPr id="342" name="Google Shape;342;p10"/>
              <p:cNvSpPr/>
              <p:nvPr/>
            </p:nvSpPr>
            <p:spPr>
              <a:xfrm>
                <a:off x="384" y="2352"/>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343" name="Google Shape;343;p10"/>
              <p:cNvSpPr/>
              <p:nvPr/>
            </p:nvSpPr>
            <p:spPr>
              <a:xfrm>
                <a:off x="384" y="3024"/>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344" name="Google Shape;344;p10"/>
              <p:cNvSpPr/>
              <p:nvPr/>
            </p:nvSpPr>
            <p:spPr>
              <a:xfrm>
                <a:off x="384" y="3744"/>
                <a:ext cx="1488" cy="528"/>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000">
                  <a:solidFill>
                    <a:srgbClr val="0000CC"/>
                  </a:solidFill>
                  <a:latin typeface="Times New Roman"/>
                  <a:ea typeface="Times New Roman"/>
                  <a:cs typeface="Times New Roman"/>
                  <a:sym typeface="Times New Roman"/>
                </a:endParaRPr>
              </a:p>
            </p:txBody>
          </p:sp>
          <p:cxnSp>
            <p:nvCxnSpPr>
              <p:cNvPr id="345" name="Google Shape;345;p10"/>
              <p:cNvCxnSpPr/>
              <p:nvPr/>
            </p:nvCxnSpPr>
            <p:spPr>
              <a:xfrm>
                <a:off x="240" y="2064"/>
                <a:ext cx="0" cy="1968"/>
              </a:xfrm>
              <a:prstGeom prst="straightConnector1">
                <a:avLst/>
              </a:prstGeom>
              <a:noFill/>
              <a:ln cap="flat" cmpd="sng" w="9525">
                <a:solidFill>
                  <a:srgbClr val="FF0000"/>
                </a:solidFill>
                <a:prstDash val="solid"/>
                <a:round/>
                <a:headEnd len="med" w="med" type="none"/>
                <a:tailEnd len="med" w="med" type="none"/>
              </a:ln>
            </p:spPr>
          </p:cxnSp>
          <p:cxnSp>
            <p:nvCxnSpPr>
              <p:cNvPr id="346" name="Google Shape;346;p10"/>
              <p:cNvCxnSpPr/>
              <p:nvPr/>
            </p:nvCxnSpPr>
            <p:spPr>
              <a:xfrm>
                <a:off x="240" y="403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47" name="Google Shape;347;p10"/>
              <p:cNvCxnSpPr/>
              <p:nvPr/>
            </p:nvCxnSpPr>
            <p:spPr>
              <a:xfrm>
                <a:off x="240" y="331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48" name="Google Shape;348;p10"/>
              <p:cNvCxnSpPr/>
              <p:nvPr/>
            </p:nvCxnSpPr>
            <p:spPr>
              <a:xfrm>
                <a:off x="240" y="2640"/>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349" name="Google Shape;349;p10"/>
            <p:cNvSpPr/>
            <p:nvPr/>
          </p:nvSpPr>
          <p:spPr>
            <a:xfrm>
              <a:off x="528" y="2064"/>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a:t>
              </a:r>
              <a:r>
                <a:rPr lang="en-US" sz="2000">
                  <a:solidFill>
                    <a:srgbClr val="0000CC"/>
                  </a:solidFill>
                  <a:latin typeface="Times New Roman"/>
                  <a:ea typeface="Times New Roman"/>
                  <a:cs typeface="Times New Roman"/>
                  <a:sym typeface="Times New Roman"/>
                </a:rPr>
                <a:t> </a:t>
              </a:r>
              <a:endParaRPr/>
            </a:p>
          </p:txBody>
        </p:sp>
        <p:sp>
          <p:nvSpPr>
            <p:cNvPr id="350" name="Google Shape;350;p10"/>
            <p:cNvSpPr/>
            <p:nvPr/>
          </p:nvSpPr>
          <p:spPr>
            <a:xfrm>
              <a:off x="240" y="2400"/>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351" name="Google Shape;351;p10"/>
            <p:cNvSpPr/>
            <p:nvPr/>
          </p:nvSpPr>
          <p:spPr>
            <a:xfrm>
              <a:off x="240" y="302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352" name="Google Shape;352;p10"/>
            <p:cNvSpPr/>
            <p:nvPr/>
          </p:nvSpPr>
          <p:spPr>
            <a:xfrm>
              <a:off x="240" y="374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grpSp>
        <p:nvGrpSpPr>
          <p:cNvPr id="353" name="Google Shape;353;p10"/>
          <p:cNvGrpSpPr/>
          <p:nvPr/>
        </p:nvGrpSpPr>
        <p:grpSpPr>
          <a:xfrm>
            <a:off x="3429000" y="3295650"/>
            <a:ext cx="2590800" cy="2876550"/>
            <a:chOff x="2160" y="2076"/>
            <a:chExt cx="1632" cy="1812"/>
          </a:xfrm>
        </p:grpSpPr>
        <p:grpSp>
          <p:nvGrpSpPr>
            <p:cNvPr id="354" name="Google Shape;354;p10"/>
            <p:cNvGrpSpPr/>
            <p:nvPr/>
          </p:nvGrpSpPr>
          <p:grpSpPr>
            <a:xfrm>
              <a:off x="2160" y="2076"/>
              <a:ext cx="1632" cy="1812"/>
              <a:chOff x="2160" y="2076"/>
              <a:chExt cx="1632" cy="1812"/>
            </a:xfrm>
          </p:grpSpPr>
          <p:sp>
            <p:nvSpPr>
              <p:cNvPr id="355" name="Google Shape;355;p10"/>
              <p:cNvSpPr/>
              <p:nvPr/>
            </p:nvSpPr>
            <p:spPr>
              <a:xfrm>
                <a:off x="2304" y="2364"/>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356" name="Google Shape;356;p10"/>
              <p:cNvSpPr/>
              <p:nvPr/>
            </p:nvSpPr>
            <p:spPr>
              <a:xfrm>
                <a:off x="2304" y="3036"/>
                <a:ext cx="1488" cy="852"/>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357" name="Google Shape;357;p10"/>
              <p:cNvCxnSpPr/>
              <p:nvPr/>
            </p:nvCxnSpPr>
            <p:spPr>
              <a:xfrm>
                <a:off x="2160" y="2076"/>
                <a:ext cx="0" cy="1248"/>
              </a:xfrm>
              <a:prstGeom prst="straightConnector1">
                <a:avLst/>
              </a:prstGeom>
              <a:noFill/>
              <a:ln cap="flat" cmpd="sng" w="9525">
                <a:solidFill>
                  <a:srgbClr val="FF0000"/>
                </a:solidFill>
                <a:prstDash val="solid"/>
                <a:round/>
                <a:headEnd len="med" w="med" type="none"/>
                <a:tailEnd len="med" w="med" type="none"/>
              </a:ln>
            </p:spPr>
          </p:cxnSp>
          <p:cxnSp>
            <p:nvCxnSpPr>
              <p:cNvPr id="358" name="Google Shape;358;p10"/>
              <p:cNvCxnSpPr/>
              <p:nvPr/>
            </p:nvCxnSpPr>
            <p:spPr>
              <a:xfrm>
                <a:off x="2160" y="3324"/>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59" name="Google Shape;359;p10"/>
              <p:cNvCxnSpPr/>
              <p:nvPr/>
            </p:nvCxnSpPr>
            <p:spPr>
              <a:xfrm>
                <a:off x="2160" y="2652"/>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360" name="Google Shape;360;p10"/>
            <p:cNvSpPr/>
            <p:nvPr/>
          </p:nvSpPr>
          <p:spPr>
            <a:xfrm>
              <a:off x="2448" y="2076"/>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endParaRPr/>
            </a:p>
          </p:txBody>
        </p:sp>
        <p:sp>
          <p:nvSpPr>
            <p:cNvPr id="361" name="Google Shape;361;p10"/>
            <p:cNvSpPr/>
            <p:nvPr/>
          </p:nvSpPr>
          <p:spPr>
            <a:xfrm>
              <a:off x="2160" y="2412"/>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362" name="Google Shape;362;p10"/>
            <p:cNvSpPr/>
            <p:nvPr/>
          </p:nvSpPr>
          <p:spPr>
            <a:xfrm>
              <a:off x="2160" y="3036"/>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grpSp>
      <p:grpSp>
        <p:nvGrpSpPr>
          <p:cNvPr id="363" name="Google Shape;363;p10"/>
          <p:cNvGrpSpPr/>
          <p:nvPr/>
        </p:nvGrpSpPr>
        <p:grpSpPr>
          <a:xfrm>
            <a:off x="6400800" y="3295650"/>
            <a:ext cx="2590800" cy="2933700"/>
            <a:chOff x="4032" y="2076"/>
            <a:chExt cx="1632" cy="1848"/>
          </a:xfrm>
        </p:grpSpPr>
        <p:grpSp>
          <p:nvGrpSpPr>
            <p:cNvPr id="364" name="Google Shape;364;p10"/>
            <p:cNvGrpSpPr/>
            <p:nvPr/>
          </p:nvGrpSpPr>
          <p:grpSpPr>
            <a:xfrm>
              <a:off x="4032" y="2076"/>
              <a:ext cx="1632" cy="1848"/>
              <a:chOff x="4032" y="2076"/>
              <a:chExt cx="1632" cy="1848"/>
            </a:xfrm>
          </p:grpSpPr>
          <p:sp>
            <p:nvSpPr>
              <p:cNvPr id="365" name="Google Shape;365;p10"/>
              <p:cNvSpPr/>
              <p:nvPr/>
            </p:nvSpPr>
            <p:spPr>
              <a:xfrm>
                <a:off x="4176" y="2388"/>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366" name="Google Shape;366;p10"/>
              <p:cNvSpPr/>
              <p:nvPr/>
            </p:nvSpPr>
            <p:spPr>
              <a:xfrm>
                <a:off x="4176" y="3060"/>
                <a:ext cx="1488" cy="864"/>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367" name="Google Shape;367;p10"/>
              <p:cNvCxnSpPr/>
              <p:nvPr/>
            </p:nvCxnSpPr>
            <p:spPr>
              <a:xfrm>
                <a:off x="4032" y="2076"/>
                <a:ext cx="0" cy="1296"/>
              </a:xfrm>
              <a:prstGeom prst="straightConnector1">
                <a:avLst/>
              </a:prstGeom>
              <a:noFill/>
              <a:ln cap="flat" cmpd="sng" w="9525">
                <a:solidFill>
                  <a:srgbClr val="FF0000"/>
                </a:solidFill>
                <a:prstDash val="solid"/>
                <a:round/>
                <a:headEnd len="med" w="med" type="none"/>
                <a:tailEnd len="med" w="med" type="none"/>
              </a:ln>
            </p:spPr>
          </p:cxnSp>
          <p:cxnSp>
            <p:nvCxnSpPr>
              <p:cNvPr id="368" name="Google Shape;368;p10"/>
              <p:cNvCxnSpPr/>
              <p:nvPr/>
            </p:nvCxnSpPr>
            <p:spPr>
              <a:xfrm>
                <a:off x="4032" y="337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69" name="Google Shape;369;p10"/>
              <p:cNvCxnSpPr/>
              <p:nvPr/>
            </p:nvCxnSpPr>
            <p:spPr>
              <a:xfrm>
                <a:off x="4032" y="2676"/>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370" name="Google Shape;370;p10"/>
            <p:cNvSpPr/>
            <p:nvPr/>
          </p:nvSpPr>
          <p:spPr>
            <a:xfrm>
              <a:off x="4320" y="2100"/>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endParaRPr/>
            </a:p>
          </p:txBody>
        </p:sp>
        <p:sp>
          <p:nvSpPr>
            <p:cNvPr id="371" name="Google Shape;371;p10"/>
            <p:cNvSpPr/>
            <p:nvPr/>
          </p:nvSpPr>
          <p:spPr>
            <a:xfrm>
              <a:off x="4032" y="2436"/>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372" name="Google Shape;372;p10"/>
            <p:cNvSpPr/>
            <p:nvPr/>
          </p:nvSpPr>
          <p:spPr>
            <a:xfrm>
              <a:off x="4032" y="3060"/>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grpSp>
      <p:grpSp>
        <p:nvGrpSpPr>
          <p:cNvPr id="373" name="Google Shape;373;p10"/>
          <p:cNvGrpSpPr/>
          <p:nvPr/>
        </p:nvGrpSpPr>
        <p:grpSpPr>
          <a:xfrm>
            <a:off x="0" y="1371600"/>
            <a:ext cx="8953500" cy="2000250"/>
            <a:chOff x="0" y="1008"/>
            <a:chExt cx="5640" cy="1260"/>
          </a:xfrm>
        </p:grpSpPr>
        <p:cxnSp>
          <p:nvCxnSpPr>
            <p:cNvPr id="374" name="Google Shape;374;p10"/>
            <p:cNvCxnSpPr/>
            <p:nvPr/>
          </p:nvCxnSpPr>
          <p:spPr>
            <a:xfrm>
              <a:off x="2832" y="1068"/>
              <a:ext cx="0" cy="192"/>
            </a:xfrm>
            <a:prstGeom prst="straightConnector1">
              <a:avLst/>
            </a:prstGeom>
            <a:noFill/>
            <a:ln cap="flat" cmpd="sng" w="9525">
              <a:solidFill>
                <a:srgbClr val="FF0000"/>
              </a:solidFill>
              <a:prstDash val="solid"/>
              <a:round/>
              <a:headEnd len="med" w="med" type="none"/>
              <a:tailEnd len="med" w="med" type="none"/>
            </a:ln>
          </p:spPr>
        </p:cxnSp>
        <p:grpSp>
          <p:nvGrpSpPr>
            <p:cNvPr id="375" name="Google Shape;375;p10"/>
            <p:cNvGrpSpPr/>
            <p:nvPr/>
          </p:nvGrpSpPr>
          <p:grpSpPr>
            <a:xfrm>
              <a:off x="0" y="1008"/>
              <a:ext cx="5640" cy="1260"/>
              <a:chOff x="48" y="816"/>
              <a:chExt cx="5640" cy="1260"/>
            </a:xfrm>
          </p:grpSpPr>
          <p:grpSp>
            <p:nvGrpSpPr>
              <p:cNvPr id="376" name="Google Shape;376;p10"/>
              <p:cNvGrpSpPr/>
              <p:nvPr/>
            </p:nvGrpSpPr>
            <p:grpSpPr>
              <a:xfrm>
                <a:off x="912" y="1104"/>
                <a:ext cx="3936" cy="144"/>
                <a:chOff x="912" y="1392"/>
                <a:chExt cx="3936" cy="240"/>
              </a:xfrm>
            </p:grpSpPr>
            <p:cxnSp>
              <p:nvCxnSpPr>
                <p:cNvPr id="377" name="Google Shape;377;p10"/>
                <p:cNvCxnSpPr/>
                <p:nvPr/>
              </p:nvCxnSpPr>
              <p:spPr>
                <a:xfrm>
                  <a:off x="912" y="1392"/>
                  <a:ext cx="0" cy="240"/>
                </a:xfrm>
                <a:prstGeom prst="straightConnector1">
                  <a:avLst/>
                </a:prstGeom>
                <a:noFill/>
                <a:ln cap="flat" cmpd="sng" w="28575">
                  <a:solidFill>
                    <a:srgbClr val="FF0000"/>
                  </a:solidFill>
                  <a:prstDash val="solid"/>
                  <a:round/>
                  <a:headEnd len="med" w="med" type="none"/>
                  <a:tailEnd len="med" w="med" type="triangle"/>
                </a:ln>
              </p:spPr>
            </p:cxnSp>
            <p:cxnSp>
              <p:nvCxnSpPr>
                <p:cNvPr id="378" name="Google Shape;378;p10"/>
                <p:cNvCxnSpPr/>
                <p:nvPr/>
              </p:nvCxnSpPr>
              <p:spPr>
                <a:xfrm>
                  <a:off x="912" y="1392"/>
                  <a:ext cx="3936" cy="0"/>
                </a:xfrm>
                <a:prstGeom prst="straightConnector1">
                  <a:avLst/>
                </a:prstGeom>
                <a:noFill/>
                <a:ln cap="flat" cmpd="sng" w="28575">
                  <a:solidFill>
                    <a:srgbClr val="FF0000"/>
                  </a:solidFill>
                  <a:prstDash val="solid"/>
                  <a:round/>
                  <a:headEnd len="med" w="med" type="none"/>
                  <a:tailEnd len="med" w="med" type="none"/>
                </a:ln>
              </p:spPr>
            </p:cxnSp>
            <p:cxnSp>
              <p:nvCxnSpPr>
                <p:cNvPr id="379" name="Google Shape;379;p10"/>
                <p:cNvCxnSpPr/>
                <p:nvPr/>
              </p:nvCxnSpPr>
              <p:spPr>
                <a:xfrm>
                  <a:off x="4848" y="1392"/>
                  <a:ext cx="0" cy="240"/>
                </a:xfrm>
                <a:prstGeom prst="straightConnector1">
                  <a:avLst/>
                </a:prstGeom>
                <a:noFill/>
                <a:ln cap="flat" cmpd="sng" w="28575">
                  <a:solidFill>
                    <a:srgbClr val="FF0000"/>
                  </a:solidFill>
                  <a:prstDash val="solid"/>
                  <a:round/>
                  <a:headEnd len="med" w="med" type="none"/>
                  <a:tailEnd len="med" w="med" type="triangle"/>
                </a:ln>
              </p:spPr>
            </p:cxnSp>
            <p:cxnSp>
              <p:nvCxnSpPr>
                <p:cNvPr id="380" name="Google Shape;380;p10"/>
                <p:cNvCxnSpPr/>
                <p:nvPr/>
              </p:nvCxnSpPr>
              <p:spPr>
                <a:xfrm>
                  <a:off x="2880" y="1392"/>
                  <a:ext cx="0" cy="240"/>
                </a:xfrm>
                <a:prstGeom prst="straightConnector1">
                  <a:avLst/>
                </a:prstGeom>
                <a:noFill/>
                <a:ln cap="flat" cmpd="sng" w="9525">
                  <a:solidFill>
                    <a:srgbClr val="FF0000"/>
                  </a:solidFill>
                  <a:prstDash val="solid"/>
                  <a:round/>
                  <a:headEnd len="med" w="med" type="none"/>
                  <a:tailEnd len="med" w="med" type="triangle"/>
                </a:ln>
              </p:spPr>
            </p:cxnSp>
          </p:grpSp>
          <p:sp>
            <p:nvSpPr>
              <p:cNvPr id="381" name="Google Shape;381;p10"/>
              <p:cNvSpPr/>
              <p:nvPr/>
            </p:nvSpPr>
            <p:spPr>
              <a:xfrm>
                <a:off x="48" y="1260"/>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382" name="Google Shape;382;p10"/>
              <p:cNvSpPr/>
              <p:nvPr/>
            </p:nvSpPr>
            <p:spPr>
              <a:xfrm>
                <a:off x="3912" y="1260"/>
                <a:ext cx="1776"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400">
                  <a:solidFill>
                    <a:srgbClr val="0000CC"/>
                  </a:solidFill>
                  <a:latin typeface="Times New Roman"/>
                  <a:ea typeface="Times New Roman"/>
                  <a:cs typeface="Times New Roman"/>
                  <a:sym typeface="Times New Roman"/>
                </a:endParaRPr>
              </a:p>
            </p:txBody>
          </p:sp>
          <p:sp>
            <p:nvSpPr>
              <p:cNvPr id="383" name="Google Shape;383;p10"/>
              <p:cNvSpPr/>
              <p:nvPr/>
            </p:nvSpPr>
            <p:spPr>
              <a:xfrm>
                <a:off x="1980" y="1260"/>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384" name="Google Shape;384;p10"/>
              <p:cNvSpPr/>
              <p:nvPr/>
            </p:nvSpPr>
            <p:spPr>
              <a:xfrm>
                <a:off x="2256" y="816"/>
                <a:ext cx="1296" cy="43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FF"/>
                    </a:solidFill>
                    <a:latin typeface="Times New Roman"/>
                    <a:ea typeface="Times New Roman"/>
                    <a:cs typeface="Times New Roman"/>
                    <a:sym typeface="Times New Roman"/>
                  </a:rPr>
                  <a:t>b. LuËn ®iÓm</a:t>
                </a:r>
                <a:endParaRPr sz="2800">
                  <a:solidFill>
                    <a:srgbClr val="0000FF"/>
                  </a:solidFill>
                  <a:latin typeface="Times New Roman"/>
                  <a:ea typeface="Times New Roman"/>
                  <a:cs typeface="Times New Roman"/>
                  <a:sym typeface="Times New Roman"/>
                </a:endParaRPr>
              </a:p>
            </p:txBody>
          </p:sp>
          <p:sp>
            <p:nvSpPr>
              <p:cNvPr id="385" name="Google Shape;385;p10"/>
              <p:cNvSpPr txBox="1"/>
              <p:nvPr/>
            </p:nvSpPr>
            <p:spPr>
              <a:xfrm>
                <a:off x="252" y="1020"/>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386" name="Google Shape;386;p10"/>
              <p:cNvSpPr txBox="1"/>
              <p:nvPr/>
            </p:nvSpPr>
            <p:spPr>
              <a:xfrm>
                <a:off x="2112" y="1032"/>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387" name="Google Shape;387;p10"/>
              <p:cNvSpPr txBox="1"/>
              <p:nvPr/>
            </p:nvSpPr>
            <p:spPr>
              <a:xfrm>
                <a:off x="4944" y="1032"/>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grpSp>
      <p:sp>
        <p:nvSpPr>
          <p:cNvPr id="388" name="Google Shape;388;p10"/>
          <p:cNvSpPr txBox="1"/>
          <p:nvPr/>
        </p:nvSpPr>
        <p:spPr>
          <a:xfrm>
            <a:off x="-152400" y="2209800"/>
            <a:ext cx="3124200" cy="10969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 Sách là sản phẩm </a:t>
            </a:r>
            <a:endParaRPr/>
          </a:p>
          <a:p>
            <a:pPr indent="0" lvl="0" marL="0" marR="0" rtl="0" algn="ctr">
              <a:spcBef>
                <a:spcPts val="0"/>
              </a:spcBef>
              <a:spcAft>
                <a:spcPts val="0"/>
              </a:spcAft>
              <a:buNone/>
            </a:pPr>
            <a:r>
              <a:rPr lang="en-US" sz="2200">
                <a:solidFill>
                  <a:srgbClr val="000000"/>
                </a:solidFill>
                <a:latin typeface="Arial"/>
                <a:ea typeface="Arial"/>
                <a:cs typeface="Arial"/>
                <a:sym typeface="Arial"/>
              </a:rPr>
              <a:t>tinh thần kì diệu của</a:t>
            </a:r>
            <a:endParaRPr sz="2200">
              <a:solidFill>
                <a:srgbClr val="000000"/>
              </a:solidFill>
              <a:latin typeface="Arial"/>
              <a:ea typeface="Arial"/>
              <a:cs typeface="Arial"/>
              <a:sym typeface="Arial"/>
            </a:endParaRPr>
          </a:p>
          <a:p>
            <a:pPr indent="0" lvl="0" marL="0" marR="0" rtl="0" algn="ctr">
              <a:spcBef>
                <a:spcPts val="0"/>
              </a:spcBef>
              <a:spcAft>
                <a:spcPts val="0"/>
              </a:spcAft>
              <a:buNone/>
            </a:pPr>
            <a:r>
              <a:rPr lang="en-US" sz="2200">
                <a:solidFill>
                  <a:srgbClr val="000000"/>
                </a:solidFill>
                <a:latin typeface="Arial"/>
                <a:ea typeface="Arial"/>
                <a:cs typeface="Arial"/>
                <a:sym typeface="Arial"/>
              </a:rPr>
              <a:t> con người</a:t>
            </a:r>
            <a:endParaRPr sz="2200">
              <a:solidFill>
                <a:srgbClr val="000000"/>
              </a:solidFill>
              <a:latin typeface="Arial"/>
              <a:ea typeface="Arial"/>
              <a:cs typeface="Arial"/>
              <a:sym typeface="Arial"/>
            </a:endParaRPr>
          </a:p>
        </p:txBody>
      </p:sp>
      <p:sp>
        <p:nvSpPr>
          <p:cNvPr id="389" name="Google Shape;389;p10"/>
          <p:cNvSpPr txBox="1"/>
          <p:nvPr/>
        </p:nvSpPr>
        <p:spPr>
          <a:xfrm>
            <a:off x="3200400" y="2073275"/>
            <a:ext cx="2819400" cy="11874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00"/>
                </a:solidFill>
                <a:latin typeface="Arial"/>
                <a:ea typeface="Arial"/>
                <a:cs typeface="Arial"/>
                <a:sym typeface="Arial"/>
              </a:rPr>
              <a:t>- Sách mở rộng những</a:t>
            </a:r>
            <a:endParaRPr/>
          </a:p>
          <a:p>
            <a:pPr indent="0" lvl="0" marL="0" marR="0" rtl="0" algn="ctr">
              <a:spcBef>
                <a:spcPts val="0"/>
              </a:spcBef>
              <a:spcAft>
                <a:spcPts val="0"/>
              </a:spcAft>
              <a:buNone/>
            </a:pPr>
            <a:r>
              <a:rPr lang="en-US" sz="2400">
                <a:solidFill>
                  <a:srgbClr val="000000"/>
                </a:solidFill>
                <a:latin typeface="Arial"/>
                <a:ea typeface="Arial"/>
                <a:cs typeface="Arial"/>
                <a:sym typeface="Arial"/>
              </a:rPr>
              <a:t> chân trời mới</a:t>
            </a:r>
            <a:endParaRPr/>
          </a:p>
        </p:txBody>
      </p:sp>
      <p:sp>
        <p:nvSpPr>
          <p:cNvPr id="390" name="Google Shape;390;p10"/>
          <p:cNvSpPr txBox="1"/>
          <p:nvPr/>
        </p:nvSpPr>
        <p:spPr>
          <a:xfrm>
            <a:off x="6096000" y="2089150"/>
            <a:ext cx="2895600" cy="11874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00"/>
                </a:solidFill>
                <a:latin typeface="Arial"/>
                <a:ea typeface="Arial"/>
                <a:cs typeface="Arial"/>
                <a:sym typeface="Arial"/>
              </a:rPr>
              <a:t>- Cần có thái độ đúng đối với sách </a:t>
            </a:r>
            <a:endParaRPr/>
          </a:p>
          <a:p>
            <a:pPr indent="0" lvl="0" marL="0" marR="0" rtl="0" algn="ctr">
              <a:spcBef>
                <a:spcPts val="0"/>
              </a:spcBef>
              <a:spcAft>
                <a:spcPts val="0"/>
              </a:spcAft>
              <a:buNone/>
            </a:pPr>
            <a:r>
              <a:rPr lang="en-US" sz="2400">
                <a:solidFill>
                  <a:srgbClr val="000000"/>
                </a:solidFill>
                <a:latin typeface="Arial"/>
                <a:ea typeface="Arial"/>
                <a:cs typeface="Arial"/>
                <a:sym typeface="Arial"/>
              </a:rPr>
              <a:t>và việc đọc sách</a:t>
            </a:r>
            <a:endParaRPr/>
          </a:p>
        </p:txBody>
      </p:sp>
      <p:pic>
        <p:nvPicPr>
          <p:cNvPr descr="ha-cam-la-benh-gi" id="391" name="Google Shape;391;p10"/>
          <p:cNvPicPr preferRelativeResize="0"/>
          <p:nvPr/>
        </p:nvPicPr>
        <p:blipFill rotWithShape="1">
          <a:blip r:embed="rId3">
            <a:alphaModFix/>
          </a:blip>
          <a:srcRect b="9442" l="18866" r="22641" t="5585"/>
          <a:stretch/>
        </p:blipFill>
        <p:spPr>
          <a:xfrm>
            <a:off x="854075" y="3886200"/>
            <a:ext cx="1889125" cy="2743200"/>
          </a:xfrm>
          <a:prstGeom prst="rect">
            <a:avLst/>
          </a:prstGeom>
          <a:noFill/>
          <a:ln>
            <a:noFill/>
          </a:ln>
        </p:spPr>
      </p:pic>
      <p:pic>
        <p:nvPicPr>
          <p:cNvPr descr="ha-cam-la-benh-gi" id="392" name="Google Shape;392;p10"/>
          <p:cNvPicPr preferRelativeResize="0"/>
          <p:nvPr/>
        </p:nvPicPr>
        <p:blipFill rotWithShape="1">
          <a:blip r:embed="rId3">
            <a:alphaModFix/>
          </a:blip>
          <a:srcRect b="9442" l="18866" r="22641" t="5585"/>
          <a:stretch/>
        </p:blipFill>
        <p:spPr>
          <a:xfrm>
            <a:off x="3962400" y="3810000"/>
            <a:ext cx="1889125" cy="2743200"/>
          </a:xfrm>
          <a:prstGeom prst="rect">
            <a:avLst/>
          </a:prstGeom>
          <a:noFill/>
          <a:ln>
            <a:noFill/>
          </a:ln>
        </p:spPr>
      </p:pic>
      <p:pic>
        <p:nvPicPr>
          <p:cNvPr descr="ha-cam-la-benh-gi" id="393" name="Google Shape;393;p10"/>
          <p:cNvPicPr preferRelativeResize="0"/>
          <p:nvPr/>
        </p:nvPicPr>
        <p:blipFill rotWithShape="1">
          <a:blip r:embed="rId3">
            <a:alphaModFix/>
          </a:blip>
          <a:srcRect b="9442" l="18866" r="22641" t="5585"/>
          <a:stretch/>
        </p:blipFill>
        <p:spPr>
          <a:xfrm>
            <a:off x="6934200" y="3886200"/>
            <a:ext cx="1889125" cy="2743200"/>
          </a:xfrm>
          <a:prstGeom prst="rect">
            <a:avLst/>
          </a:prstGeom>
          <a:noFill/>
          <a:ln>
            <a:noFill/>
          </a:ln>
        </p:spPr>
      </p:pic>
    </p:spTree>
  </p:cSld>
  <p:clrMapOvr>
    <a:masterClrMapping/>
  </p:clrMapOvr>
  <p:transition>
    <p:randomBa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9"/>
                                        </p:tgtEl>
                                        <p:attrNameLst>
                                          <p:attrName>style.visibility</p:attrName>
                                        </p:attrNameLst>
                                      </p:cBhvr>
                                      <p:to>
                                        <p:strVal val="visible"/>
                                      </p:to>
                                    </p:set>
                                    <p:animEffect filter="fade" transition="in">
                                      <p:cBhvr>
                                        <p:cTn dur="1000"/>
                                        <p:tgtEl>
                                          <p:spTgt spid="3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1000"/>
                                        <p:tgtEl>
                                          <p:spTgt spid="3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8"/>
                                        </p:tgtEl>
                                        <p:attrNameLst>
                                          <p:attrName>style.visibility</p:attrName>
                                        </p:attrNameLst>
                                      </p:cBhvr>
                                      <p:to>
                                        <p:strVal val="visible"/>
                                      </p:to>
                                    </p:set>
                                    <p:animEffect filter="fade" transition="in">
                                      <p:cBhvr>
                                        <p:cTn dur="1000"/>
                                        <p:tgtEl>
                                          <p:spTgt spid="3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1000"/>
                                        <p:tgtEl>
                                          <p:spTgt spid="3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1000"/>
                                        <p:tgtEl>
                                          <p:spTgt spid="3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1000"/>
                                        <p:tgtEl>
                                          <p:spTgt spid="3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1000"/>
                                        <p:tgtEl>
                                          <p:spTgt spid="3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1000"/>
                                        <p:tgtEl>
                                          <p:spTgt spid="3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
                                        <p:tgtEl>
                                          <p:spTgt spid="391"/>
                                        </p:tgtEl>
                                      </p:cBhvr>
                                    </p:animEffect>
                                  </p:childTnLst>
                                </p:cTn>
                              </p:par>
                              <p:par>
                                <p:cTn fill="hold" nodeType="with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500"/>
                                        <p:tgtEl>
                                          <p:spTgt spid="392"/>
                                        </p:tgtEl>
                                      </p:cBhvr>
                                    </p:animEffect>
                                  </p:childTnLst>
                                </p:cTn>
                              </p:par>
                              <p:par>
                                <p:cTn fill="hold" nodeType="with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500"/>
                                        <p:tgtEl>
                                          <p:spTgt spid="3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400">
                <a:solidFill>
                  <a:srgbClr val="000000"/>
                </a:solidFill>
                <a:latin typeface="Times New Roman"/>
                <a:ea typeface="Times New Roman"/>
                <a:cs typeface="Times New Roman"/>
                <a:sym typeface="Times New Roman"/>
              </a:rPr>
              <a:t>‹#›</a:t>
            </a:fld>
            <a:endParaRPr sz="1400">
              <a:solidFill>
                <a:srgbClr val="000000"/>
              </a:solidFill>
              <a:latin typeface="Times New Roman"/>
              <a:ea typeface="Times New Roman"/>
              <a:cs typeface="Times New Roman"/>
              <a:sym typeface="Times New Roman"/>
            </a:endParaRPr>
          </a:p>
        </p:txBody>
      </p:sp>
      <p:grpSp>
        <p:nvGrpSpPr>
          <p:cNvPr id="399" name="Google Shape;399;p11"/>
          <p:cNvGrpSpPr/>
          <p:nvPr/>
        </p:nvGrpSpPr>
        <p:grpSpPr>
          <a:xfrm>
            <a:off x="914400" y="533400"/>
            <a:ext cx="7315200" cy="5334000"/>
            <a:chOff x="576" y="336"/>
            <a:chExt cx="4608" cy="3360"/>
          </a:xfrm>
        </p:grpSpPr>
        <p:sp>
          <p:nvSpPr>
            <p:cNvPr id="400" name="Google Shape;400;p11"/>
            <p:cNvSpPr/>
            <p:nvPr/>
          </p:nvSpPr>
          <p:spPr>
            <a:xfrm>
              <a:off x="576" y="336"/>
              <a:ext cx="4608" cy="3360"/>
            </a:xfrm>
            <a:prstGeom prst="rect">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00"/>
                </a:solidFill>
                <a:latin typeface="Times New Roman"/>
                <a:ea typeface="Times New Roman"/>
                <a:cs typeface="Times New Roman"/>
                <a:sym typeface="Times New Roman"/>
              </a:endParaRPr>
            </a:p>
          </p:txBody>
        </p:sp>
        <p:cxnSp>
          <p:nvCxnSpPr>
            <p:cNvPr id="401" name="Google Shape;401;p11"/>
            <p:cNvCxnSpPr/>
            <p:nvPr/>
          </p:nvCxnSpPr>
          <p:spPr>
            <a:xfrm>
              <a:off x="576" y="2304"/>
              <a:ext cx="4608" cy="0"/>
            </a:xfrm>
            <a:prstGeom prst="straightConnector1">
              <a:avLst/>
            </a:prstGeom>
            <a:noFill/>
            <a:ln cap="flat" cmpd="sng" w="38100">
              <a:solidFill>
                <a:srgbClr val="FF0000"/>
              </a:solidFill>
              <a:prstDash val="solid"/>
              <a:round/>
              <a:headEnd len="med" w="med" type="none"/>
              <a:tailEnd len="med" w="med" type="none"/>
            </a:ln>
          </p:spPr>
        </p:cxnSp>
      </p:grpSp>
      <p:grpSp>
        <p:nvGrpSpPr>
          <p:cNvPr id="402" name="Google Shape;402;p11"/>
          <p:cNvGrpSpPr/>
          <p:nvPr/>
        </p:nvGrpSpPr>
        <p:grpSpPr>
          <a:xfrm>
            <a:off x="533400" y="152400"/>
            <a:ext cx="8382000" cy="6096000"/>
            <a:chOff x="48" y="48"/>
            <a:chExt cx="5712" cy="4128"/>
          </a:xfrm>
        </p:grpSpPr>
        <p:sp>
          <p:nvSpPr>
            <p:cNvPr id="403" name="Google Shape;403;p11"/>
            <p:cNvSpPr/>
            <p:nvPr/>
          </p:nvSpPr>
          <p:spPr>
            <a:xfrm>
              <a:off x="960" y="48"/>
              <a:ext cx="3744" cy="576"/>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400">
                  <a:solidFill>
                    <a:srgbClr val="FF3300"/>
                  </a:solidFill>
                  <a:latin typeface="Arial"/>
                  <a:ea typeface="Arial"/>
                  <a:cs typeface="Arial"/>
                  <a:sym typeface="Arial"/>
                </a:rPr>
                <a:t>LÀM VIỆC THEO NHÓM</a:t>
              </a:r>
              <a:endParaRPr/>
            </a:p>
          </p:txBody>
        </p:sp>
        <p:sp>
          <p:nvSpPr>
            <p:cNvPr id="404" name="Google Shape;404;p11"/>
            <p:cNvSpPr/>
            <p:nvPr/>
          </p:nvSpPr>
          <p:spPr>
            <a:xfrm>
              <a:off x="48" y="3408"/>
              <a:ext cx="5568" cy="768"/>
            </a:xfrm>
            <a:prstGeom prst="flowChartAlternateProcess">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3300"/>
                  </a:solidFill>
                  <a:latin typeface="Arial"/>
                  <a:ea typeface="Arial"/>
                  <a:cs typeface="Arial"/>
                  <a:sym typeface="Arial"/>
                </a:rPr>
                <a:t>Hình thức trình bày kết quả : Trên bảng</a:t>
              </a:r>
              <a:endParaRPr b="1" sz="2800">
                <a:solidFill>
                  <a:srgbClr val="FF3300"/>
                </a:solidFill>
                <a:latin typeface="Arial"/>
                <a:ea typeface="Arial"/>
                <a:cs typeface="Arial"/>
                <a:sym typeface="Arial"/>
              </a:endParaRPr>
            </a:p>
          </p:txBody>
        </p:sp>
        <p:sp>
          <p:nvSpPr>
            <p:cNvPr id="405" name="Google Shape;405;p11"/>
            <p:cNvSpPr/>
            <p:nvPr/>
          </p:nvSpPr>
          <p:spPr>
            <a:xfrm>
              <a:off x="192" y="768"/>
              <a:ext cx="5568" cy="768"/>
            </a:xfrm>
            <a:prstGeom prst="flowChartAlternateProcess">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0033CC"/>
                  </a:solidFill>
                  <a:latin typeface="Arial"/>
                  <a:ea typeface="Arial"/>
                  <a:cs typeface="Arial"/>
                  <a:sym typeface="Arial"/>
                </a:rPr>
                <a:t>Thời gian thảo luận : 5 phút.</a:t>
              </a:r>
              <a:endParaRPr/>
            </a:p>
          </p:txBody>
        </p:sp>
        <p:sp>
          <p:nvSpPr>
            <p:cNvPr id="406" name="Google Shape;406;p11"/>
            <p:cNvSpPr/>
            <p:nvPr/>
          </p:nvSpPr>
          <p:spPr>
            <a:xfrm>
              <a:off x="144" y="1680"/>
              <a:ext cx="1776" cy="1584"/>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200">
                  <a:solidFill>
                    <a:srgbClr val="0033CC"/>
                  </a:solidFill>
                  <a:latin typeface="Arial"/>
                  <a:ea typeface="Arial"/>
                  <a:cs typeface="Arial"/>
                  <a:sym typeface="Arial"/>
                </a:rPr>
                <a:t>Nhóm 1: </a:t>
              </a:r>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Xác định luận cứ </a:t>
              </a:r>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cho luận điểm 1.</a:t>
              </a:r>
              <a:endParaRPr/>
            </a:p>
          </p:txBody>
        </p:sp>
        <p:sp>
          <p:nvSpPr>
            <p:cNvPr id="407" name="Google Shape;407;p11"/>
            <p:cNvSpPr/>
            <p:nvPr/>
          </p:nvSpPr>
          <p:spPr>
            <a:xfrm>
              <a:off x="2064" y="1680"/>
              <a:ext cx="1776" cy="1584"/>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200">
                  <a:solidFill>
                    <a:srgbClr val="0033CC"/>
                  </a:solidFill>
                  <a:latin typeface="Arial"/>
                  <a:ea typeface="Arial"/>
                  <a:cs typeface="Arial"/>
                  <a:sym typeface="Arial"/>
                </a:rPr>
                <a:t>Nhóm 2: </a:t>
              </a:r>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Xác định luận cứ </a:t>
              </a:r>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cho luận điểm 2.</a:t>
              </a:r>
              <a:endParaRPr/>
            </a:p>
          </p:txBody>
        </p:sp>
        <p:sp>
          <p:nvSpPr>
            <p:cNvPr id="408" name="Google Shape;408;p11"/>
            <p:cNvSpPr/>
            <p:nvPr/>
          </p:nvSpPr>
          <p:spPr>
            <a:xfrm>
              <a:off x="3936" y="1680"/>
              <a:ext cx="1776" cy="1584"/>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200">
                  <a:solidFill>
                    <a:srgbClr val="0033CC"/>
                  </a:solidFill>
                  <a:latin typeface="Arial"/>
                  <a:ea typeface="Arial"/>
                  <a:cs typeface="Arial"/>
                  <a:sym typeface="Arial"/>
                </a:rPr>
                <a:t>Nhóm 3: </a:t>
              </a:r>
              <a:endParaRPr b="1" sz="2200">
                <a:solidFill>
                  <a:srgbClr val="0033CC"/>
                </a:solidFill>
                <a:latin typeface="Arial"/>
                <a:ea typeface="Arial"/>
                <a:cs typeface="Arial"/>
                <a:sym typeface="Arial"/>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Xác định luận cứ </a:t>
              </a:r>
              <a:endParaRPr/>
            </a:p>
            <a:p>
              <a:pPr indent="0" lvl="0" marL="0" marR="0" rtl="0" algn="ctr">
                <a:spcBef>
                  <a:spcPts val="0"/>
                </a:spcBef>
                <a:spcAft>
                  <a:spcPts val="0"/>
                </a:spcAft>
                <a:buNone/>
              </a:pPr>
              <a:r>
                <a:rPr b="1" lang="en-US" sz="2200">
                  <a:solidFill>
                    <a:srgbClr val="0033CC"/>
                  </a:solidFill>
                  <a:latin typeface="Arial"/>
                  <a:ea typeface="Arial"/>
                  <a:cs typeface="Arial"/>
                  <a:sym typeface="Arial"/>
                </a:rPr>
                <a:t>cho luận điểm 3.</a:t>
              </a:r>
              <a:endParaRPr/>
            </a:p>
          </p:txBody>
        </p:sp>
      </p:grpSp>
      <p:pic>
        <p:nvPicPr>
          <p:cNvPr descr="ha-cam-la-benh-gi" id="409" name="Google Shape;409;p11">
            <a:hlinkClick r:id="rId3"/>
          </p:cNvPr>
          <p:cNvPicPr preferRelativeResize="0"/>
          <p:nvPr/>
        </p:nvPicPr>
        <p:blipFill rotWithShape="1">
          <a:blip r:embed="rId4">
            <a:alphaModFix/>
          </a:blip>
          <a:srcRect b="9442" l="18866" r="22641" t="5585"/>
          <a:stretch/>
        </p:blipFill>
        <p:spPr>
          <a:xfrm>
            <a:off x="381000" y="152400"/>
            <a:ext cx="1049338" cy="1524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400">
                <a:solidFill>
                  <a:srgbClr val="000000"/>
                </a:solidFill>
                <a:latin typeface="Times New Roman"/>
                <a:ea typeface="Times New Roman"/>
                <a:cs typeface="Times New Roman"/>
                <a:sym typeface="Times New Roman"/>
              </a:rPr>
              <a:t>‹#›</a:t>
            </a:fld>
            <a:endParaRPr sz="1400">
              <a:solidFill>
                <a:srgbClr val="000000"/>
              </a:solidFill>
              <a:latin typeface="Times New Roman"/>
              <a:ea typeface="Times New Roman"/>
              <a:cs typeface="Times New Roman"/>
              <a:sym typeface="Times New Roman"/>
            </a:endParaRPr>
          </a:p>
        </p:txBody>
      </p:sp>
      <p:sp>
        <p:nvSpPr>
          <p:cNvPr id="415" name="Google Shape;415;p12"/>
          <p:cNvSpPr/>
          <p:nvPr/>
        </p:nvSpPr>
        <p:spPr>
          <a:xfrm>
            <a:off x="762000" y="533400"/>
            <a:ext cx="7620000" cy="914400"/>
          </a:xfrm>
          <a:prstGeom prst="rect">
            <a:avLst/>
          </a:prstGeom>
          <a:solidFill>
            <a:schemeClr val="lt1"/>
          </a:solidFill>
          <a:ln cap="flat" cmpd="sng" w="9525">
            <a:solidFill>
              <a:srgbClr val="339966"/>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b="1" lang="en-US" sz="2800">
                <a:solidFill>
                  <a:srgbClr val="000000"/>
                </a:solidFill>
                <a:latin typeface="Times New Roman"/>
                <a:ea typeface="Times New Roman"/>
                <a:cs typeface="Times New Roman"/>
                <a:sym typeface="Times New Roman"/>
              </a:rPr>
              <a:t>Vai trò và tác dụng của sách: mở rộng những </a:t>
            </a:r>
            <a:endParaRPr/>
          </a:p>
          <a:p>
            <a:pPr indent="0" lvl="0" marL="0" marR="0" rtl="0" algn="ctr">
              <a:spcBef>
                <a:spcPts val="0"/>
              </a:spcBef>
              <a:spcAft>
                <a:spcPts val="0"/>
              </a:spcAft>
              <a:buNone/>
            </a:pPr>
            <a:r>
              <a:rPr b="1" lang="en-US" sz="2800">
                <a:solidFill>
                  <a:srgbClr val="000000"/>
                </a:solidFill>
                <a:latin typeface="Times New Roman"/>
                <a:ea typeface="Times New Roman"/>
                <a:cs typeface="Times New Roman"/>
                <a:sym typeface="Times New Roman"/>
              </a:rPr>
              <a:t>    hiểu biết mới cho con người.</a:t>
            </a:r>
            <a:endParaRPr/>
          </a:p>
        </p:txBody>
      </p:sp>
      <p:sp>
        <p:nvSpPr>
          <p:cNvPr id="416" name="Google Shape;416;p12"/>
          <p:cNvSpPr/>
          <p:nvPr/>
        </p:nvSpPr>
        <p:spPr>
          <a:xfrm>
            <a:off x="3657600" y="0"/>
            <a:ext cx="19050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a. LuËn ®Ò</a:t>
            </a:r>
            <a:endParaRPr/>
          </a:p>
        </p:txBody>
      </p:sp>
      <p:grpSp>
        <p:nvGrpSpPr>
          <p:cNvPr id="417" name="Google Shape;417;p12"/>
          <p:cNvGrpSpPr/>
          <p:nvPr/>
        </p:nvGrpSpPr>
        <p:grpSpPr>
          <a:xfrm>
            <a:off x="381000" y="3276600"/>
            <a:ext cx="2590800" cy="3505200"/>
            <a:chOff x="240" y="2064"/>
            <a:chExt cx="1632" cy="2208"/>
          </a:xfrm>
        </p:grpSpPr>
        <p:grpSp>
          <p:nvGrpSpPr>
            <p:cNvPr id="418" name="Google Shape;418;p12"/>
            <p:cNvGrpSpPr/>
            <p:nvPr/>
          </p:nvGrpSpPr>
          <p:grpSpPr>
            <a:xfrm>
              <a:off x="240" y="2064"/>
              <a:ext cx="1632" cy="2208"/>
              <a:chOff x="240" y="2064"/>
              <a:chExt cx="1632" cy="2208"/>
            </a:xfrm>
          </p:grpSpPr>
          <p:sp>
            <p:nvSpPr>
              <p:cNvPr id="419" name="Google Shape;419;p12"/>
              <p:cNvSpPr/>
              <p:nvPr/>
            </p:nvSpPr>
            <p:spPr>
              <a:xfrm>
                <a:off x="384" y="2352"/>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20" name="Google Shape;420;p12"/>
              <p:cNvSpPr/>
              <p:nvPr/>
            </p:nvSpPr>
            <p:spPr>
              <a:xfrm>
                <a:off x="384" y="3024"/>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21" name="Google Shape;421;p12"/>
              <p:cNvSpPr/>
              <p:nvPr/>
            </p:nvSpPr>
            <p:spPr>
              <a:xfrm>
                <a:off x="384" y="3744"/>
                <a:ext cx="1488" cy="528"/>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000">
                  <a:solidFill>
                    <a:srgbClr val="0000CC"/>
                  </a:solidFill>
                  <a:latin typeface="Times New Roman"/>
                  <a:ea typeface="Times New Roman"/>
                  <a:cs typeface="Times New Roman"/>
                  <a:sym typeface="Times New Roman"/>
                </a:endParaRPr>
              </a:p>
            </p:txBody>
          </p:sp>
          <p:cxnSp>
            <p:nvCxnSpPr>
              <p:cNvPr id="422" name="Google Shape;422;p12"/>
              <p:cNvCxnSpPr/>
              <p:nvPr/>
            </p:nvCxnSpPr>
            <p:spPr>
              <a:xfrm>
                <a:off x="240" y="2064"/>
                <a:ext cx="0" cy="1968"/>
              </a:xfrm>
              <a:prstGeom prst="straightConnector1">
                <a:avLst/>
              </a:prstGeom>
              <a:noFill/>
              <a:ln cap="flat" cmpd="sng" w="9525">
                <a:solidFill>
                  <a:srgbClr val="FF0000"/>
                </a:solidFill>
                <a:prstDash val="solid"/>
                <a:round/>
                <a:headEnd len="med" w="med" type="none"/>
                <a:tailEnd len="med" w="med" type="none"/>
              </a:ln>
            </p:spPr>
          </p:cxnSp>
          <p:cxnSp>
            <p:nvCxnSpPr>
              <p:cNvPr id="423" name="Google Shape;423;p12"/>
              <p:cNvCxnSpPr/>
              <p:nvPr/>
            </p:nvCxnSpPr>
            <p:spPr>
              <a:xfrm>
                <a:off x="240" y="403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424" name="Google Shape;424;p12"/>
              <p:cNvCxnSpPr/>
              <p:nvPr/>
            </p:nvCxnSpPr>
            <p:spPr>
              <a:xfrm>
                <a:off x="240" y="331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425" name="Google Shape;425;p12"/>
              <p:cNvCxnSpPr/>
              <p:nvPr/>
            </p:nvCxnSpPr>
            <p:spPr>
              <a:xfrm>
                <a:off x="240" y="2640"/>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426" name="Google Shape;426;p12"/>
            <p:cNvSpPr/>
            <p:nvPr/>
          </p:nvSpPr>
          <p:spPr>
            <a:xfrm>
              <a:off x="528" y="2064"/>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a:t>
              </a:r>
              <a:r>
                <a:rPr lang="en-US" sz="2000">
                  <a:solidFill>
                    <a:srgbClr val="0000CC"/>
                  </a:solidFill>
                  <a:latin typeface="Times New Roman"/>
                  <a:ea typeface="Times New Roman"/>
                  <a:cs typeface="Times New Roman"/>
                  <a:sym typeface="Times New Roman"/>
                </a:rPr>
                <a:t> </a:t>
              </a:r>
              <a:endParaRPr/>
            </a:p>
          </p:txBody>
        </p:sp>
        <p:sp>
          <p:nvSpPr>
            <p:cNvPr id="427" name="Google Shape;427;p12"/>
            <p:cNvSpPr/>
            <p:nvPr/>
          </p:nvSpPr>
          <p:spPr>
            <a:xfrm>
              <a:off x="240" y="2400"/>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28" name="Google Shape;428;p12"/>
            <p:cNvSpPr/>
            <p:nvPr/>
          </p:nvSpPr>
          <p:spPr>
            <a:xfrm>
              <a:off x="240" y="302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429" name="Google Shape;429;p12"/>
            <p:cNvSpPr/>
            <p:nvPr/>
          </p:nvSpPr>
          <p:spPr>
            <a:xfrm>
              <a:off x="240" y="374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grpSp>
        <p:nvGrpSpPr>
          <p:cNvPr id="430" name="Google Shape;430;p12"/>
          <p:cNvGrpSpPr/>
          <p:nvPr/>
        </p:nvGrpSpPr>
        <p:grpSpPr>
          <a:xfrm>
            <a:off x="3429000" y="3295650"/>
            <a:ext cx="2590800" cy="2876550"/>
            <a:chOff x="2160" y="2076"/>
            <a:chExt cx="1632" cy="1812"/>
          </a:xfrm>
        </p:grpSpPr>
        <p:grpSp>
          <p:nvGrpSpPr>
            <p:cNvPr id="431" name="Google Shape;431;p12"/>
            <p:cNvGrpSpPr/>
            <p:nvPr/>
          </p:nvGrpSpPr>
          <p:grpSpPr>
            <a:xfrm>
              <a:off x="2160" y="2076"/>
              <a:ext cx="1632" cy="1812"/>
              <a:chOff x="2160" y="2076"/>
              <a:chExt cx="1632" cy="1812"/>
            </a:xfrm>
          </p:grpSpPr>
          <p:sp>
            <p:nvSpPr>
              <p:cNvPr id="432" name="Google Shape;432;p12"/>
              <p:cNvSpPr/>
              <p:nvPr/>
            </p:nvSpPr>
            <p:spPr>
              <a:xfrm>
                <a:off x="2304" y="2364"/>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33" name="Google Shape;433;p12"/>
              <p:cNvSpPr/>
              <p:nvPr/>
            </p:nvSpPr>
            <p:spPr>
              <a:xfrm>
                <a:off x="2304" y="3036"/>
                <a:ext cx="1488" cy="852"/>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434" name="Google Shape;434;p12"/>
              <p:cNvCxnSpPr/>
              <p:nvPr/>
            </p:nvCxnSpPr>
            <p:spPr>
              <a:xfrm>
                <a:off x="2160" y="2076"/>
                <a:ext cx="0" cy="1248"/>
              </a:xfrm>
              <a:prstGeom prst="straightConnector1">
                <a:avLst/>
              </a:prstGeom>
              <a:noFill/>
              <a:ln cap="flat" cmpd="sng" w="9525">
                <a:solidFill>
                  <a:srgbClr val="FF0000"/>
                </a:solidFill>
                <a:prstDash val="solid"/>
                <a:round/>
                <a:headEnd len="med" w="med" type="none"/>
                <a:tailEnd len="med" w="med" type="none"/>
              </a:ln>
            </p:spPr>
          </p:cxnSp>
          <p:cxnSp>
            <p:nvCxnSpPr>
              <p:cNvPr id="435" name="Google Shape;435;p12"/>
              <p:cNvCxnSpPr/>
              <p:nvPr/>
            </p:nvCxnSpPr>
            <p:spPr>
              <a:xfrm>
                <a:off x="2160" y="3324"/>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436" name="Google Shape;436;p12"/>
              <p:cNvCxnSpPr/>
              <p:nvPr/>
            </p:nvCxnSpPr>
            <p:spPr>
              <a:xfrm>
                <a:off x="2160" y="2652"/>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437" name="Google Shape;437;p12"/>
            <p:cNvSpPr/>
            <p:nvPr/>
          </p:nvSpPr>
          <p:spPr>
            <a:xfrm>
              <a:off x="2448" y="2076"/>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endParaRPr/>
            </a:p>
          </p:txBody>
        </p:sp>
        <p:sp>
          <p:nvSpPr>
            <p:cNvPr id="438" name="Google Shape;438;p12"/>
            <p:cNvSpPr/>
            <p:nvPr/>
          </p:nvSpPr>
          <p:spPr>
            <a:xfrm>
              <a:off x="2160" y="2412"/>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39" name="Google Shape;439;p12"/>
            <p:cNvSpPr/>
            <p:nvPr/>
          </p:nvSpPr>
          <p:spPr>
            <a:xfrm>
              <a:off x="2160" y="3036"/>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grpSp>
      <p:grpSp>
        <p:nvGrpSpPr>
          <p:cNvPr id="440" name="Google Shape;440;p12"/>
          <p:cNvGrpSpPr/>
          <p:nvPr/>
        </p:nvGrpSpPr>
        <p:grpSpPr>
          <a:xfrm>
            <a:off x="6400800" y="3295650"/>
            <a:ext cx="2590800" cy="2933700"/>
            <a:chOff x="4032" y="2076"/>
            <a:chExt cx="1632" cy="1848"/>
          </a:xfrm>
        </p:grpSpPr>
        <p:grpSp>
          <p:nvGrpSpPr>
            <p:cNvPr id="441" name="Google Shape;441;p12"/>
            <p:cNvGrpSpPr/>
            <p:nvPr/>
          </p:nvGrpSpPr>
          <p:grpSpPr>
            <a:xfrm>
              <a:off x="4032" y="2076"/>
              <a:ext cx="1632" cy="1848"/>
              <a:chOff x="4032" y="2076"/>
              <a:chExt cx="1632" cy="1848"/>
            </a:xfrm>
          </p:grpSpPr>
          <p:sp>
            <p:nvSpPr>
              <p:cNvPr id="442" name="Google Shape;442;p12"/>
              <p:cNvSpPr/>
              <p:nvPr/>
            </p:nvSpPr>
            <p:spPr>
              <a:xfrm>
                <a:off x="4176" y="2388"/>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43" name="Google Shape;443;p12"/>
              <p:cNvSpPr/>
              <p:nvPr/>
            </p:nvSpPr>
            <p:spPr>
              <a:xfrm>
                <a:off x="4176" y="3060"/>
                <a:ext cx="1488" cy="864"/>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444" name="Google Shape;444;p12"/>
              <p:cNvCxnSpPr/>
              <p:nvPr/>
            </p:nvCxnSpPr>
            <p:spPr>
              <a:xfrm>
                <a:off x="4032" y="2076"/>
                <a:ext cx="0" cy="1296"/>
              </a:xfrm>
              <a:prstGeom prst="straightConnector1">
                <a:avLst/>
              </a:prstGeom>
              <a:noFill/>
              <a:ln cap="flat" cmpd="sng" w="9525">
                <a:solidFill>
                  <a:srgbClr val="FF0000"/>
                </a:solidFill>
                <a:prstDash val="solid"/>
                <a:round/>
                <a:headEnd len="med" w="med" type="none"/>
                <a:tailEnd len="med" w="med" type="none"/>
              </a:ln>
            </p:spPr>
          </p:cxnSp>
          <p:cxnSp>
            <p:nvCxnSpPr>
              <p:cNvPr id="445" name="Google Shape;445;p12"/>
              <p:cNvCxnSpPr/>
              <p:nvPr/>
            </p:nvCxnSpPr>
            <p:spPr>
              <a:xfrm>
                <a:off x="4032" y="337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446" name="Google Shape;446;p12"/>
              <p:cNvCxnSpPr/>
              <p:nvPr/>
            </p:nvCxnSpPr>
            <p:spPr>
              <a:xfrm>
                <a:off x="4032" y="2676"/>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447" name="Google Shape;447;p12"/>
            <p:cNvSpPr/>
            <p:nvPr/>
          </p:nvSpPr>
          <p:spPr>
            <a:xfrm>
              <a:off x="4320" y="2100"/>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endParaRPr/>
            </a:p>
          </p:txBody>
        </p:sp>
        <p:sp>
          <p:nvSpPr>
            <p:cNvPr id="448" name="Google Shape;448;p12"/>
            <p:cNvSpPr/>
            <p:nvPr/>
          </p:nvSpPr>
          <p:spPr>
            <a:xfrm>
              <a:off x="4032" y="2436"/>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49" name="Google Shape;449;p12"/>
            <p:cNvSpPr/>
            <p:nvPr/>
          </p:nvSpPr>
          <p:spPr>
            <a:xfrm>
              <a:off x="4032" y="3060"/>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grpSp>
      <p:grpSp>
        <p:nvGrpSpPr>
          <p:cNvPr id="450" name="Google Shape;450;p12"/>
          <p:cNvGrpSpPr/>
          <p:nvPr/>
        </p:nvGrpSpPr>
        <p:grpSpPr>
          <a:xfrm>
            <a:off x="0" y="1371600"/>
            <a:ext cx="8953500" cy="2000250"/>
            <a:chOff x="0" y="1008"/>
            <a:chExt cx="5640" cy="1260"/>
          </a:xfrm>
        </p:grpSpPr>
        <p:cxnSp>
          <p:nvCxnSpPr>
            <p:cNvPr id="451" name="Google Shape;451;p12"/>
            <p:cNvCxnSpPr/>
            <p:nvPr/>
          </p:nvCxnSpPr>
          <p:spPr>
            <a:xfrm>
              <a:off x="2832" y="1068"/>
              <a:ext cx="0" cy="192"/>
            </a:xfrm>
            <a:prstGeom prst="straightConnector1">
              <a:avLst/>
            </a:prstGeom>
            <a:noFill/>
            <a:ln cap="flat" cmpd="sng" w="9525">
              <a:solidFill>
                <a:srgbClr val="FF0000"/>
              </a:solidFill>
              <a:prstDash val="solid"/>
              <a:round/>
              <a:headEnd len="med" w="med" type="none"/>
              <a:tailEnd len="med" w="med" type="none"/>
            </a:ln>
          </p:spPr>
        </p:cxnSp>
        <p:grpSp>
          <p:nvGrpSpPr>
            <p:cNvPr id="452" name="Google Shape;452;p12"/>
            <p:cNvGrpSpPr/>
            <p:nvPr/>
          </p:nvGrpSpPr>
          <p:grpSpPr>
            <a:xfrm>
              <a:off x="0" y="1008"/>
              <a:ext cx="5640" cy="1260"/>
              <a:chOff x="48" y="816"/>
              <a:chExt cx="5640" cy="1260"/>
            </a:xfrm>
          </p:grpSpPr>
          <p:grpSp>
            <p:nvGrpSpPr>
              <p:cNvPr id="453" name="Google Shape;453;p12"/>
              <p:cNvGrpSpPr/>
              <p:nvPr/>
            </p:nvGrpSpPr>
            <p:grpSpPr>
              <a:xfrm>
                <a:off x="912" y="1104"/>
                <a:ext cx="3936" cy="144"/>
                <a:chOff x="912" y="1392"/>
                <a:chExt cx="3936" cy="240"/>
              </a:xfrm>
            </p:grpSpPr>
            <p:cxnSp>
              <p:nvCxnSpPr>
                <p:cNvPr id="454" name="Google Shape;454;p12"/>
                <p:cNvCxnSpPr/>
                <p:nvPr/>
              </p:nvCxnSpPr>
              <p:spPr>
                <a:xfrm>
                  <a:off x="912" y="1392"/>
                  <a:ext cx="0" cy="240"/>
                </a:xfrm>
                <a:prstGeom prst="straightConnector1">
                  <a:avLst/>
                </a:prstGeom>
                <a:noFill/>
                <a:ln cap="flat" cmpd="sng" w="28575">
                  <a:solidFill>
                    <a:srgbClr val="FF0000"/>
                  </a:solidFill>
                  <a:prstDash val="solid"/>
                  <a:round/>
                  <a:headEnd len="med" w="med" type="none"/>
                  <a:tailEnd len="med" w="med" type="triangle"/>
                </a:ln>
              </p:spPr>
            </p:cxnSp>
            <p:cxnSp>
              <p:nvCxnSpPr>
                <p:cNvPr id="455" name="Google Shape;455;p12"/>
                <p:cNvCxnSpPr/>
                <p:nvPr/>
              </p:nvCxnSpPr>
              <p:spPr>
                <a:xfrm>
                  <a:off x="912" y="1392"/>
                  <a:ext cx="3936" cy="0"/>
                </a:xfrm>
                <a:prstGeom prst="straightConnector1">
                  <a:avLst/>
                </a:prstGeom>
                <a:noFill/>
                <a:ln cap="flat" cmpd="sng" w="28575">
                  <a:solidFill>
                    <a:srgbClr val="FF0000"/>
                  </a:solidFill>
                  <a:prstDash val="solid"/>
                  <a:round/>
                  <a:headEnd len="med" w="med" type="none"/>
                  <a:tailEnd len="med" w="med" type="none"/>
                </a:ln>
              </p:spPr>
            </p:cxnSp>
            <p:cxnSp>
              <p:nvCxnSpPr>
                <p:cNvPr id="456" name="Google Shape;456;p12"/>
                <p:cNvCxnSpPr/>
                <p:nvPr/>
              </p:nvCxnSpPr>
              <p:spPr>
                <a:xfrm>
                  <a:off x="4848" y="1392"/>
                  <a:ext cx="0" cy="240"/>
                </a:xfrm>
                <a:prstGeom prst="straightConnector1">
                  <a:avLst/>
                </a:prstGeom>
                <a:noFill/>
                <a:ln cap="flat" cmpd="sng" w="28575">
                  <a:solidFill>
                    <a:srgbClr val="FF0000"/>
                  </a:solidFill>
                  <a:prstDash val="solid"/>
                  <a:round/>
                  <a:headEnd len="med" w="med" type="none"/>
                  <a:tailEnd len="med" w="med" type="triangle"/>
                </a:ln>
              </p:spPr>
            </p:cxnSp>
            <p:cxnSp>
              <p:nvCxnSpPr>
                <p:cNvPr id="457" name="Google Shape;457;p12"/>
                <p:cNvCxnSpPr/>
                <p:nvPr/>
              </p:nvCxnSpPr>
              <p:spPr>
                <a:xfrm>
                  <a:off x="2880" y="1392"/>
                  <a:ext cx="0" cy="240"/>
                </a:xfrm>
                <a:prstGeom prst="straightConnector1">
                  <a:avLst/>
                </a:prstGeom>
                <a:noFill/>
                <a:ln cap="flat" cmpd="sng" w="9525">
                  <a:solidFill>
                    <a:srgbClr val="FF0000"/>
                  </a:solidFill>
                  <a:prstDash val="solid"/>
                  <a:round/>
                  <a:headEnd len="med" w="med" type="none"/>
                  <a:tailEnd len="med" w="med" type="triangle"/>
                </a:ln>
              </p:spPr>
            </p:cxnSp>
          </p:grpSp>
          <p:sp>
            <p:nvSpPr>
              <p:cNvPr id="458" name="Google Shape;458;p12"/>
              <p:cNvSpPr/>
              <p:nvPr/>
            </p:nvSpPr>
            <p:spPr>
              <a:xfrm>
                <a:off x="48" y="1260"/>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459" name="Google Shape;459;p12"/>
              <p:cNvSpPr/>
              <p:nvPr/>
            </p:nvSpPr>
            <p:spPr>
              <a:xfrm>
                <a:off x="3912" y="1260"/>
                <a:ext cx="1776"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400">
                  <a:solidFill>
                    <a:srgbClr val="0000CC"/>
                  </a:solidFill>
                  <a:latin typeface="Times New Roman"/>
                  <a:ea typeface="Times New Roman"/>
                  <a:cs typeface="Times New Roman"/>
                  <a:sym typeface="Times New Roman"/>
                </a:endParaRPr>
              </a:p>
            </p:txBody>
          </p:sp>
          <p:sp>
            <p:nvSpPr>
              <p:cNvPr id="460" name="Google Shape;460;p12"/>
              <p:cNvSpPr/>
              <p:nvPr/>
            </p:nvSpPr>
            <p:spPr>
              <a:xfrm>
                <a:off x="1980" y="1260"/>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461" name="Google Shape;461;p12"/>
              <p:cNvSpPr/>
              <p:nvPr/>
            </p:nvSpPr>
            <p:spPr>
              <a:xfrm>
                <a:off x="2256" y="816"/>
                <a:ext cx="1296" cy="43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FF"/>
                    </a:solidFill>
                    <a:latin typeface="Times New Roman"/>
                    <a:ea typeface="Times New Roman"/>
                    <a:cs typeface="Times New Roman"/>
                    <a:sym typeface="Times New Roman"/>
                  </a:rPr>
                  <a:t>b. LuËn ®iÓm</a:t>
                </a:r>
                <a:endParaRPr/>
              </a:p>
            </p:txBody>
          </p:sp>
          <p:sp>
            <p:nvSpPr>
              <p:cNvPr id="462" name="Google Shape;462;p12"/>
              <p:cNvSpPr txBox="1"/>
              <p:nvPr/>
            </p:nvSpPr>
            <p:spPr>
              <a:xfrm>
                <a:off x="252" y="1020"/>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63" name="Google Shape;463;p12"/>
              <p:cNvSpPr txBox="1"/>
              <p:nvPr/>
            </p:nvSpPr>
            <p:spPr>
              <a:xfrm>
                <a:off x="2112" y="1032"/>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464" name="Google Shape;464;p12"/>
              <p:cNvSpPr txBox="1"/>
              <p:nvPr/>
            </p:nvSpPr>
            <p:spPr>
              <a:xfrm>
                <a:off x="4944" y="1032"/>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grpSp>
      <p:sp>
        <p:nvSpPr>
          <p:cNvPr id="465" name="Google Shape;465;p12"/>
          <p:cNvSpPr txBox="1"/>
          <p:nvPr/>
        </p:nvSpPr>
        <p:spPr>
          <a:xfrm>
            <a:off x="-152400" y="2209800"/>
            <a:ext cx="3124200" cy="10969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 Sách là sản phẩm </a:t>
            </a:r>
            <a:endParaRPr/>
          </a:p>
          <a:p>
            <a:pPr indent="0" lvl="0" marL="0" marR="0" rtl="0" algn="ctr">
              <a:spcBef>
                <a:spcPts val="0"/>
              </a:spcBef>
              <a:spcAft>
                <a:spcPts val="0"/>
              </a:spcAft>
              <a:buNone/>
            </a:pPr>
            <a:r>
              <a:rPr lang="en-US" sz="2200">
                <a:solidFill>
                  <a:srgbClr val="000000"/>
                </a:solidFill>
                <a:latin typeface="Arial"/>
                <a:ea typeface="Arial"/>
                <a:cs typeface="Arial"/>
                <a:sym typeface="Arial"/>
              </a:rPr>
              <a:t>tinh thần kì diệu của</a:t>
            </a:r>
            <a:endParaRPr/>
          </a:p>
          <a:p>
            <a:pPr indent="0" lvl="0" marL="0" marR="0" rtl="0" algn="ctr">
              <a:spcBef>
                <a:spcPts val="0"/>
              </a:spcBef>
              <a:spcAft>
                <a:spcPts val="0"/>
              </a:spcAft>
              <a:buNone/>
            </a:pPr>
            <a:r>
              <a:rPr lang="en-US" sz="2200">
                <a:solidFill>
                  <a:srgbClr val="000000"/>
                </a:solidFill>
                <a:latin typeface="Arial"/>
                <a:ea typeface="Arial"/>
                <a:cs typeface="Arial"/>
                <a:sym typeface="Arial"/>
              </a:rPr>
              <a:t> con người</a:t>
            </a:r>
            <a:endParaRPr/>
          </a:p>
        </p:txBody>
      </p:sp>
      <p:sp>
        <p:nvSpPr>
          <p:cNvPr id="466" name="Google Shape;466;p12"/>
          <p:cNvSpPr txBox="1"/>
          <p:nvPr/>
        </p:nvSpPr>
        <p:spPr>
          <a:xfrm>
            <a:off x="3200400" y="2073275"/>
            <a:ext cx="2819400" cy="11874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00"/>
                </a:solidFill>
                <a:latin typeface="Arial"/>
                <a:ea typeface="Arial"/>
                <a:cs typeface="Arial"/>
                <a:sym typeface="Arial"/>
              </a:rPr>
              <a:t>- Sách mở rộng những</a:t>
            </a:r>
            <a:endParaRPr/>
          </a:p>
          <a:p>
            <a:pPr indent="0" lvl="0" marL="0" marR="0" rtl="0" algn="ctr">
              <a:spcBef>
                <a:spcPts val="0"/>
              </a:spcBef>
              <a:spcAft>
                <a:spcPts val="0"/>
              </a:spcAft>
              <a:buNone/>
            </a:pPr>
            <a:r>
              <a:rPr lang="en-US" sz="2400">
                <a:solidFill>
                  <a:srgbClr val="000000"/>
                </a:solidFill>
                <a:latin typeface="Arial"/>
                <a:ea typeface="Arial"/>
                <a:cs typeface="Arial"/>
                <a:sym typeface="Arial"/>
              </a:rPr>
              <a:t> chân trời mới</a:t>
            </a:r>
            <a:endParaRPr/>
          </a:p>
        </p:txBody>
      </p:sp>
      <p:sp>
        <p:nvSpPr>
          <p:cNvPr id="467" name="Google Shape;467;p12"/>
          <p:cNvSpPr txBox="1"/>
          <p:nvPr/>
        </p:nvSpPr>
        <p:spPr>
          <a:xfrm>
            <a:off x="6096000" y="2089150"/>
            <a:ext cx="2895600" cy="11874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00"/>
                </a:solidFill>
                <a:latin typeface="Arial"/>
                <a:ea typeface="Arial"/>
                <a:cs typeface="Arial"/>
                <a:sym typeface="Arial"/>
              </a:rPr>
              <a:t>- Cần có thái độ đúng đối với sách </a:t>
            </a:r>
            <a:endParaRPr/>
          </a:p>
          <a:p>
            <a:pPr indent="0" lvl="0" marL="0" marR="0" rtl="0" algn="ctr">
              <a:spcBef>
                <a:spcPts val="0"/>
              </a:spcBef>
              <a:spcAft>
                <a:spcPts val="0"/>
              </a:spcAft>
              <a:buNone/>
            </a:pPr>
            <a:r>
              <a:rPr lang="en-US" sz="2400">
                <a:solidFill>
                  <a:srgbClr val="000000"/>
                </a:solidFill>
                <a:latin typeface="Arial"/>
                <a:ea typeface="Arial"/>
                <a:cs typeface="Arial"/>
                <a:sym typeface="Arial"/>
              </a:rPr>
              <a:t>và việc đọc sách</a:t>
            </a:r>
            <a:endParaRPr/>
          </a:p>
        </p:txBody>
      </p:sp>
      <p:sp>
        <p:nvSpPr>
          <p:cNvPr id="468" name="Google Shape;468;p12"/>
          <p:cNvSpPr txBox="1"/>
          <p:nvPr/>
        </p:nvSpPr>
        <p:spPr>
          <a:xfrm>
            <a:off x="609600" y="3733800"/>
            <a:ext cx="2362200" cy="1014413"/>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0" lIns="0" spcFirstLastPara="1" rIns="0" wrap="square" tIns="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Sách là sản phẩm tinh thần của con người</a:t>
            </a:r>
            <a:endParaRPr/>
          </a:p>
        </p:txBody>
      </p:sp>
      <p:sp>
        <p:nvSpPr>
          <p:cNvPr id="469" name="Google Shape;469;p12"/>
          <p:cNvSpPr txBox="1"/>
          <p:nvPr/>
        </p:nvSpPr>
        <p:spPr>
          <a:xfrm>
            <a:off x="685800" y="4876800"/>
            <a:ext cx="2209800" cy="82232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00"/>
                </a:solidFill>
                <a:latin typeface="Arial"/>
                <a:ea typeface="Arial"/>
                <a:cs typeface="Arial"/>
                <a:sym typeface="Arial"/>
              </a:rPr>
              <a:t>Sách là kho tàng tri thức</a:t>
            </a:r>
            <a:endParaRPr/>
          </a:p>
        </p:txBody>
      </p:sp>
      <p:sp>
        <p:nvSpPr>
          <p:cNvPr id="470" name="Google Shape;470;p12"/>
          <p:cNvSpPr txBox="1"/>
          <p:nvPr/>
        </p:nvSpPr>
        <p:spPr>
          <a:xfrm>
            <a:off x="609600" y="5791200"/>
            <a:ext cx="2362200" cy="1106488"/>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Sách giúp ta vượt qua thời gian, không gian</a:t>
            </a:r>
            <a:endParaRPr/>
          </a:p>
        </p:txBody>
      </p:sp>
      <p:sp>
        <p:nvSpPr>
          <p:cNvPr id="471" name="Google Shape;471;p12"/>
          <p:cNvSpPr txBox="1"/>
          <p:nvPr/>
        </p:nvSpPr>
        <p:spPr>
          <a:xfrm>
            <a:off x="3657600" y="3795713"/>
            <a:ext cx="2362200" cy="1014412"/>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0" lIns="0" spcFirstLastPara="1" rIns="0" wrap="square" tIns="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Sách giúp ta hiểu biết mọi lĩnh vực tự nhiên, XH</a:t>
            </a:r>
            <a:endParaRPr/>
          </a:p>
        </p:txBody>
      </p:sp>
      <p:sp>
        <p:nvSpPr>
          <p:cNvPr id="472" name="Google Shape;472;p12"/>
          <p:cNvSpPr txBox="1"/>
          <p:nvPr/>
        </p:nvSpPr>
        <p:spPr>
          <a:xfrm>
            <a:off x="3657600" y="4876800"/>
            <a:ext cx="2362200" cy="1349375"/>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0" lIns="0" spcFirstLastPara="1" rIns="0" wrap="square" tIns="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Là người bạn tâm tình gần gũi, giúp ta hoàn thiện về nhân cách</a:t>
            </a:r>
            <a:endParaRPr/>
          </a:p>
        </p:txBody>
      </p:sp>
      <p:sp>
        <p:nvSpPr>
          <p:cNvPr id="473" name="Google Shape;473;p12"/>
          <p:cNvSpPr txBox="1"/>
          <p:nvPr/>
        </p:nvSpPr>
        <p:spPr>
          <a:xfrm>
            <a:off x="6629400" y="3762375"/>
            <a:ext cx="2362200" cy="1014413"/>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0" lIns="0" spcFirstLastPara="1" rIns="0" wrap="square" tIns="0">
            <a:spAutoFit/>
          </a:bodyPr>
          <a:lstStyle/>
          <a:p>
            <a:pPr indent="0" lvl="0" marL="0" marR="0" rtl="0" algn="ctr">
              <a:spcBef>
                <a:spcPts val="0"/>
              </a:spcBef>
              <a:spcAft>
                <a:spcPts val="0"/>
              </a:spcAft>
              <a:buNone/>
            </a:pPr>
            <a:r>
              <a:rPr lang="en-US" sz="2200">
                <a:solidFill>
                  <a:srgbClr val="000000"/>
                </a:solidFill>
                <a:latin typeface="Arial"/>
                <a:ea typeface="Arial"/>
                <a:cs typeface="Arial"/>
                <a:sym typeface="Arial"/>
              </a:rPr>
              <a:t>Đọc và làm theo</a:t>
            </a:r>
            <a:endParaRPr/>
          </a:p>
          <a:p>
            <a:pPr indent="0" lvl="0" marL="0" marR="0" rtl="0" algn="ctr">
              <a:spcBef>
                <a:spcPts val="0"/>
              </a:spcBef>
              <a:spcAft>
                <a:spcPts val="0"/>
              </a:spcAft>
              <a:buNone/>
            </a:pPr>
            <a:r>
              <a:rPr lang="en-US" sz="2200">
                <a:solidFill>
                  <a:srgbClr val="000000"/>
                </a:solidFill>
                <a:latin typeface="Arial"/>
                <a:ea typeface="Arial"/>
                <a:cs typeface="Arial"/>
                <a:sym typeface="Arial"/>
              </a:rPr>
              <a:t> sách tốt, phê phán sách có hại</a:t>
            </a:r>
            <a:endParaRPr/>
          </a:p>
        </p:txBody>
      </p:sp>
      <p:sp>
        <p:nvSpPr>
          <p:cNvPr id="474" name="Google Shape;474;p12"/>
          <p:cNvSpPr txBox="1"/>
          <p:nvPr/>
        </p:nvSpPr>
        <p:spPr>
          <a:xfrm>
            <a:off x="6629400" y="4910138"/>
            <a:ext cx="2400300" cy="1292225"/>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0" lIns="0" spcFirstLastPara="1" rIns="0" wrap="square" tIns="0">
            <a:spAutoFit/>
          </a:bodyPr>
          <a:lstStyle/>
          <a:p>
            <a:pPr indent="0" lvl="0" marL="0" marR="0" rtl="0" algn="ctr">
              <a:spcBef>
                <a:spcPts val="0"/>
              </a:spcBef>
              <a:spcAft>
                <a:spcPts val="0"/>
              </a:spcAft>
              <a:buNone/>
            </a:pPr>
            <a:r>
              <a:rPr lang="en-US" sz="2100">
                <a:solidFill>
                  <a:srgbClr val="000000"/>
                </a:solidFill>
                <a:latin typeface="Arial"/>
                <a:ea typeface="Arial"/>
                <a:cs typeface="Arial"/>
                <a:sym typeface="Arial"/>
              </a:rPr>
              <a:t>Tạo thói quen lựa chọn sách, hứng thú đọc và học điều hay trong sách</a:t>
            </a:r>
            <a:endParaRPr/>
          </a:p>
        </p:txBody>
      </p:sp>
    </p:spTree>
  </p:cSld>
  <p:clrMapOvr>
    <a:masterClrMapping/>
  </p:clrMapOvr>
  <p:transition>
    <p:randomBa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8"/>
                                        </p:tgtEl>
                                        <p:attrNameLst>
                                          <p:attrName>style.visibility</p:attrName>
                                        </p:attrNameLst>
                                      </p:cBhvr>
                                      <p:to>
                                        <p:strVal val="visible"/>
                                      </p:to>
                                    </p:set>
                                    <p:anim calcmode="lin" valueType="num">
                                      <p:cBhvr additive="base">
                                        <p:cTn dur="500"/>
                                        <p:tgtEl>
                                          <p:spTgt spid="468"/>
                                        </p:tgtEl>
                                        <p:attrNameLst>
                                          <p:attrName>ppt_w</p:attrName>
                                        </p:attrNameLst>
                                      </p:cBhvr>
                                      <p:tavLst>
                                        <p:tav fmla="" tm="0">
                                          <p:val>
                                            <p:strVal val="0"/>
                                          </p:val>
                                        </p:tav>
                                        <p:tav fmla="" tm="100000">
                                          <p:val>
                                            <p:strVal val="#ppt_w"/>
                                          </p:val>
                                        </p:tav>
                                      </p:tavLst>
                                    </p:anim>
                                    <p:anim calcmode="lin" valueType="num">
                                      <p:cBhvr additive="base">
                                        <p:cTn dur="500"/>
                                        <p:tgtEl>
                                          <p:spTgt spid="468"/>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gtEl>
                                        <p:attrNameLst>
                                          <p:attrName>style.visibility</p:attrName>
                                        </p:attrNameLst>
                                      </p:cBhvr>
                                      <p:to>
                                        <p:strVal val="visible"/>
                                      </p:to>
                                    </p:set>
                                    <p:animEffect filter="fade" transition="in">
                                      <p:cBhvr>
                                        <p:cTn dur="500"/>
                                        <p:tgtEl>
                                          <p:spTgt spid="4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71"/>
                                        </p:tgtEl>
                                        <p:attrNameLst>
                                          <p:attrName>style.visibility</p:attrName>
                                        </p:attrNameLst>
                                      </p:cBhvr>
                                      <p:to>
                                        <p:strVal val="visible"/>
                                      </p:to>
                                    </p:set>
                                    <p:anim calcmode="lin" valueType="num">
                                      <p:cBhvr additive="base">
                                        <p:cTn dur="500"/>
                                        <p:tgtEl>
                                          <p:spTgt spid="471"/>
                                        </p:tgtEl>
                                        <p:attrNameLst>
                                          <p:attrName>ppt_w</p:attrName>
                                        </p:attrNameLst>
                                      </p:cBhvr>
                                      <p:tavLst>
                                        <p:tav fmla="" tm="0">
                                          <p:val>
                                            <p:strVal val="0"/>
                                          </p:val>
                                        </p:tav>
                                        <p:tav fmla="" tm="100000">
                                          <p:val>
                                            <p:strVal val="#ppt_w"/>
                                          </p:val>
                                        </p:tav>
                                      </p:tavLst>
                                    </p:anim>
                                    <p:anim calcmode="lin" valueType="num">
                                      <p:cBhvr additive="base">
                                        <p:cTn dur="500"/>
                                        <p:tgtEl>
                                          <p:spTgt spid="47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2"/>
                                        </p:tgtEl>
                                        <p:attrNameLst>
                                          <p:attrName>style.visibility</p:attrName>
                                        </p:attrNameLst>
                                      </p:cBhvr>
                                      <p:to>
                                        <p:strVal val="visible"/>
                                      </p:to>
                                    </p:set>
                                    <p:animEffect filter="fade" transition="in">
                                      <p:cBhvr>
                                        <p:cTn dur="500"/>
                                        <p:tgtEl>
                                          <p:spTgt spid="4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4"/>
                                        </p:tgtEl>
                                        <p:attrNameLst>
                                          <p:attrName>style.visibility</p:attrName>
                                        </p:attrNameLst>
                                      </p:cBhvr>
                                      <p:to>
                                        <p:strVal val="visible"/>
                                      </p:to>
                                    </p:set>
                                    <p:animEffect filter="fade" transition="in">
                                      <p:cBhvr>
                                        <p:cTn dur="500"/>
                                        <p:tgtEl>
                                          <p:spTgt spid="4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sp>
        <p:nvSpPr>
          <p:cNvPr id="479" name="Google Shape;479;p13"/>
          <p:cNvSpPr/>
          <p:nvPr/>
        </p:nvSpPr>
        <p:spPr>
          <a:xfrm>
            <a:off x="762000" y="495300"/>
            <a:ext cx="7620000" cy="914400"/>
          </a:xfrm>
          <a:prstGeom prst="rect">
            <a:avLst/>
          </a:prstGeom>
          <a:solidFill>
            <a:srgbClr val="CC99FF"/>
          </a:solidFill>
          <a:ln cap="flat" cmpd="sng" w="9525">
            <a:solidFill>
              <a:srgbClr val="339966"/>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US" sz="2800">
                <a:solidFill>
                  <a:srgbClr val="0000FF"/>
                </a:solidFill>
                <a:latin typeface="Times New Roman"/>
                <a:ea typeface="Times New Roman"/>
                <a:cs typeface="Times New Roman"/>
                <a:sym typeface="Times New Roman"/>
              </a:rPr>
              <a:t>ChuÈn bÞ hµnh trang vµo thÕ kØ míi.</a:t>
            </a:r>
            <a:endParaRPr b="1" sz="2800">
              <a:solidFill>
                <a:srgbClr val="0000FF"/>
              </a:solidFill>
              <a:latin typeface="Times New Roman"/>
              <a:ea typeface="Times New Roman"/>
              <a:cs typeface="Times New Roman"/>
              <a:sym typeface="Times New Roman"/>
            </a:endParaRPr>
          </a:p>
        </p:txBody>
      </p:sp>
      <p:sp>
        <p:nvSpPr>
          <p:cNvPr id="480" name="Google Shape;480;p13"/>
          <p:cNvSpPr/>
          <p:nvPr/>
        </p:nvSpPr>
        <p:spPr>
          <a:xfrm>
            <a:off x="3657600" y="0"/>
            <a:ext cx="19050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FF0000"/>
                </a:solidFill>
                <a:latin typeface="Times New Roman"/>
                <a:ea typeface="Times New Roman"/>
                <a:cs typeface="Times New Roman"/>
                <a:sym typeface="Times New Roman"/>
              </a:rPr>
              <a:t>LuËn ®Ò</a:t>
            </a:r>
            <a:endParaRPr/>
          </a:p>
        </p:txBody>
      </p:sp>
      <p:sp>
        <p:nvSpPr>
          <p:cNvPr id="481" name="Google Shape;481;p13"/>
          <p:cNvSpPr/>
          <p:nvPr/>
        </p:nvSpPr>
        <p:spPr>
          <a:xfrm>
            <a:off x="609600" y="3810000"/>
            <a:ext cx="2362200" cy="914400"/>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82" name="Google Shape;482;p13"/>
          <p:cNvSpPr/>
          <p:nvPr/>
        </p:nvSpPr>
        <p:spPr>
          <a:xfrm>
            <a:off x="609600" y="4876800"/>
            <a:ext cx="2362200" cy="914400"/>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483" name="Google Shape;483;p13"/>
          <p:cNvCxnSpPr/>
          <p:nvPr/>
        </p:nvCxnSpPr>
        <p:spPr>
          <a:xfrm>
            <a:off x="381000" y="5334000"/>
            <a:ext cx="228600" cy="0"/>
          </a:xfrm>
          <a:prstGeom prst="straightConnector1">
            <a:avLst/>
          </a:prstGeom>
          <a:noFill/>
          <a:ln cap="flat" cmpd="sng" w="9525">
            <a:solidFill>
              <a:srgbClr val="FF0000"/>
            </a:solidFill>
            <a:prstDash val="solid"/>
            <a:round/>
            <a:headEnd len="med" w="med" type="none"/>
            <a:tailEnd len="med" w="med" type="triangle"/>
          </a:ln>
        </p:spPr>
      </p:cxnSp>
      <p:cxnSp>
        <p:nvCxnSpPr>
          <p:cNvPr id="484" name="Google Shape;484;p13"/>
          <p:cNvCxnSpPr/>
          <p:nvPr/>
        </p:nvCxnSpPr>
        <p:spPr>
          <a:xfrm>
            <a:off x="381000" y="4267200"/>
            <a:ext cx="228600" cy="0"/>
          </a:xfrm>
          <a:prstGeom prst="straightConnector1">
            <a:avLst/>
          </a:prstGeom>
          <a:noFill/>
          <a:ln cap="flat" cmpd="sng" w="9525">
            <a:solidFill>
              <a:srgbClr val="FF0000"/>
            </a:solidFill>
            <a:prstDash val="solid"/>
            <a:round/>
            <a:headEnd len="med" w="med" type="none"/>
            <a:tailEnd len="med" w="med" type="triangle"/>
          </a:ln>
        </p:spPr>
      </p:cxnSp>
      <p:sp>
        <p:nvSpPr>
          <p:cNvPr id="485" name="Google Shape;485;p13"/>
          <p:cNvSpPr/>
          <p:nvPr/>
        </p:nvSpPr>
        <p:spPr>
          <a:xfrm>
            <a:off x="838200" y="3352800"/>
            <a:ext cx="19812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LuËn cø </a:t>
            </a:r>
            <a:endParaRPr/>
          </a:p>
        </p:txBody>
      </p:sp>
      <p:sp>
        <p:nvSpPr>
          <p:cNvPr id="486" name="Google Shape;486;p13"/>
          <p:cNvSpPr/>
          <p:nvPr/>
        </p:nvSpPr>
        <p:spPr>
          <a:xfrm>
            <a:off x="381000" y="3886200"/>
            <a:ext cx="304800" cy="304800"/>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87" name="Google Shape;487;p13"/>
          <p:cNvSpPr/>
          <p:nvPr/>
        </p:nvSpPr>
        <p:spPr>
          <a:xfrm>
            <a:off x="381000" y="4876800"/>
            <a:ext cx="304800" cy="304800"/>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488" name="Google Shape;488;p13"/>
          <p:cNvSpPr/>
          <p:nvPr/>
        </p:nvSpPr>
        <p:spPr>
          <a:xfrm>
            <a:off x="3657600" y="3752850"/>
            <a:ext cx="2362200" cy="914400"/>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489" name="Google Shape;489;p13"/>
          <p:cNvSpPr/>
          <p:nvPr/>
        </p:nvSpPr>
        <p:spPr>
          <a:xfrm>
            <a:off x="3657600" y="4819650"/>
            <a:ext cx="2362200" cy="1047750"/>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cxnSp>
        <p:nvCxnSpPr>
          <p:cNvPr id="490" name="Google Shape;490;p13"/>
          <p:cNvCxnSpPr/>
          <p:nvPr/>
        </p:nvCxnSpPr>
        <p:spPr>
          <a:xfrm>
            <a:off x="3429000" y="3295650"/>
            <a:ext cx="0" cy="1981200"/>
          </a:xfrm>
          <a:prstGeom prst="straightConnector1">
            <a:avLst/>
          </a:prstGeom>
          <a:noFill/>
          <a:ln cap="flat" cmpd="sng" w="9525">
            <a:solidFill>
              <a:srgbClr val="FF0000"/>
            </a:solidFill>
            <a:prstDash val="solid"/>
            <a:round/>
            <a:headEnd len="med" w="med" type="none"/>
            <a:tailEnd len="med" w="med" type="none"/>
          </a:ln>
        </p:spPr>
      </p:cxnSp>
      <p:cxnSp>
        <p:nvCxnSpPr>
          <p:cNvPr id="491" name="Google Shape;491;p13"/>
          <p:cNvCxnSpPr/>
          <p:nvPr/>
        </p:nvCxnSpPr>
        <p:spPr>
          <a:xfrm>
            <a:off x="3429000" y="5276850"/>
            <a:ext cx="228600" cy="0"/>
          </a:xfrm>
          <a:prstGeom prst="straightConnector1">
            <a:avLst/>
          </a:prstGeom>
          <a:noFill/>
          <a:ln cap="flat" cmpd="sng" w="9525">
            <a:solidFill>
              <a:srgbClr val="FF0000"/>
            </a:solidFill>
            <a:prstDash val="solid"/>
            <a:round/>
            <a:headEnd len="med" w="med" type="none"/>
            <a:tailEnd len="med" w="med" type="triangle"/>
          </a:ln>
        </p:spPr>
      </p:cxnSp>
      <p:cxnSp>
        <p:nvCxnSpPr>
          <p:cNvPr id="492" name="Google Shape;492;p13"/>
          <p:cNvCxnSpPr/>
          <p:nvPr/>
        </p:nvCxnSpPr>
        <p:spPr>
          <a:xfrm>
            <a:off x="3429000" y="4210050"/>
            <a:ext cx="228600" cy="0"/>
          </a:xfrm>
          <a:prstGeom prst="straightConnector1">
            <a:avLst/>
          </a:prstGeom>
          <a:noFill/>
          <a:ln cap="flat" cmpd="sng" w="9525">
            <a:solidFill>
              <a:srgbClr val="FF0000"/>
            </a:solidFill>
            <a:prstDash val="solid"/>
            <a:round/>
            <a:headEnd len="med" w="med" type="none"/>
            <a:tailEnd len="med" w="med" type="triangle"/>
          </a:ln>
        </p:spPr>
      </p:cxnSp>
      <p:sp>
        <p:nvSpPr>
          <p:cNvPr id="493" name="Google Shape;493;p13"/>
          <p:cNvSpPr/>
          <p:nvPr/>
        </p:nvSpPr>
        <p:spPr>
          <a:xfrm>
            <a:off x="3886200" y="3295650"/>
            <a:ext cx="1981200" cy="533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LuËn cø </a:t>
            </a:r>
            <a:endParaRPr/>
          </a:p>
        </p:txBody>
      </p:sp>
      <p:sp>
        <p:nvSpPr>
          <p:cNvPr id="494" name="Google Shape;494;p13"/>
          <p:cNvSpPr/>
          <p:nvPr/>
        </p:nvSpPr>
        <p:spPr>
          <a:xfrm>
            <a:off x="3429000" y="3829050"/>
            <a:ext cx="304800" cy="304800"/>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495" name="Google Shape;495;p13"/>
          <p:cNvSpPr/>
          <p:nvPr/>
        </p:nvSpPr>
        <p:spPr>
          <a:xfrm>
            <a:off x="3429000" y="4819650"/>
            <a:ext cx="304800" cy="304800"/>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grpSp>
        <p:nvGrpSpPr>
          <p:cNvPr id="496" name="Google Shape;496;p13"/>
          <p:cNvGrpSpPr/>
          <p:nvPr/>
        </p:nvGrpSpPr>
        <p:grpSpPr>
          <a:xfrm>
            <a:off x="190500" y="1447800"/>
            <a:ext cx="8953500" cy="1924050"/>
            <a:chOff x="96" y="900"/>
            <a:chExt cx="5640" cy="1212"/>
          </a:xfrm>
        </p:grpSpPr>
        <p:cxnSp>
          <p:nvCxnSpPr>
            <p:cNvPr id="497" name="Google Shape;497;p13"/>
            <p:cNvCxnSpPr/>
            <p:nvPr/>
          </p:nvCxnSpPr>
          <p:spPr>
            <a:xfrm>
              <a:off x="960" y="1140"/>
              <a:ext cx="0" cy="144"/>
            </a:xfrm>
            <a:prstGeom prst="straightConnector1">
              <a:avLst/>
            </a:prstGeom>
            <a:noFill/>
            <a:ln cap="flat" cmpd="sng" w="9525">
              <a:solidFill>
                <a:srgbClr val="FF0000"/>
              </a:solidFill>
              <a:prstDash val="solid"/>
              <a:round/>
              <a:headEnd len="med" w="med" type="none"/>
              <a:tailEnd len="med" w="med" type="triangle"/>
            </a:ln>
          </p:spPr>
        </p:cxnSp>
        <p:cxnSp>
          <p:nvCxnSpPr>
            <p:cNvPr id="498" name="Google Shape;498;p13"/>
            <p:cNvCxnSpPr/>
            <p:nvPr/>
          </p:nvCxnSpPr>
          <p:spPr>
            <a:xfrm>
              <a:off x="960" y="1140"/>
              <a:ext cx="3936" cy="0"/>
            </a:xfrm>
            <a:prstGeom prst="straightConnector1">
              <a:avLst/>
            </a:prstGeom>
            <a:noFill/>
            <a:ln cap="flat" cmpd="sng" w="9525">
              <a:solidFill>
                <a:srgbClr val="FF0000"/>
              </a:solidFill>
              <a:prstDash val="solid"/>
              <a:round/>
              <a:headEnd len="med" w="med" type="none"/>
              <a:tailEnd len="med" w="med" type="none"/>
            </a:ln>
          </p:spPr>
        </p:cxnSp>
        <p:cxnSp>
          <p:nvCxnSpPr>
            <p:cNvPr id="499" name="Google Shape;499;p13"/>
            <p:cNvCxnSpPr/>
            <p:nvPr/>
          </p:nvCxnSpPr>
          <p:spPr>
            <a:xfrm>
              <a:off x="4896" y="1140"/>
              <a:ext cx="0" cy="144"/>
            </a:xfrm>
            <a:prstGeom prst="straightConnector1">
              <a:avLst/>
            </a:prstGeom>
            <a:noFill/>
            <a:ln cap="flat" cmpd="sng" w="9525">
              <a:solidFill>
                <a:srgbClr val="FF0000"/>
              </a:solidFill>
              <a:prstDash val="solid"/>
              <a:round/>
              <a:headEnd len="med" w="med" type="none"/>
              <a:tailEnd len="med" w="med" type="triangle"/>
            </a:ln>
          </p:spPr>
        </p:cxnSp>
        <p:cxnSp>
          <p:nvCxnSpPr>
            <p:cNvPr id="500" name="Google Shape;500;p13"/>
            <p:cNvCxnSpPr/>
            <p:nvPr/>
          </p:nvCxnSpPr>
          <p:spPr>
            <a:xfrm>
              <a:off x="2928" y="900"/>
              <a:ext cx="0" cy="384"/>
            </a:xfrm>
            <a:prstGeom prst="straightConnector1">
              <a:avLst/>
            </a:prstGeom>
            <a:noFill/>
            <a:ln cap="flat" cmpd="sng" w="9525">
              <a:solidFill>
                <a:srgbClr val="FF0000"/>
              </a:solidFill>
              <a:prstDash val="solid"/>
              <a:round/>
              <a:headEnd len="med" w="med" type="none"/>
              <a:tailEnd len="med" w="med" type="triangle"/>
            </a:ln>
          </p:spPr>
        </p:cxnSp>
        <p:sp>
          <p:nvSpPr>
            <p:cNvPr id="501" name="Google Shape;501;p13"/>
            <p:cNvSpPr/>
            <p:nvPr/>
          </p:nvSpPr>
          <p:spPr>
            <a:xfrm>
              <a:off x="96" y="1296"/>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502" name="Google Shape;502;p13"/>
            <p:cNvSpPr/>
            <p:nvPr/>
          </p:nvSpPr>
          <p:spPr>
            <a:xfrm>
              <a:off x="3960" y="1296"/>
              <a:ext cx="1776"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400">
                <a:solidFill>
                  <a:srgbClr val="0000CC"/>
                </a:solidFill>
                <a:latin typeface="Times New Roman"/>
                <a:ea typeface="Times New Roman"/>
                <a:cs typeface="Times New Roman"/>
                <a:sym typeface="Times New Roman"/>
              </a:endParaRPr>
            </a:p>
          </p:txBody>
        </p:sp>
        <p:sp>
          <p:nvSpPr>
            <p:cNvPr id="503" name="Google Shape;503;p13"/>
            <p:cNvSpPr/>
            <p:nvPr/>
          </p:nvSpPr>
          <p:spPr>
            <a:xfrm>
              <a:off x="2028" y="1296"/>
              <a:ext cx="1824" cy="816"/>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rgbClr val="0000CC"/>
                </a:solidFill>
                <a:latin typeface="Times New Roman"/>
                <a:ea typeface="Times New Roman"/>
                <a:cs typeface="Times New Roman"/>
                <a:sym typeface="Times New Roman"/>
              </a:endParaRPr>
            </a:p>
          </p:txBody>
        </p:sp>
        <p:sp>
          <p:nvSpPr>
            <p:cNvPr id="504" name="Google Shape;504;p13"/>
            <p:cNvSpPr/>
            <p:nvPr/>
          </p:nvSpPr>
          <p:spPr>
            <a:xfrm>
              <a:off x="2280" y="900"/>
              <a:ext cx="1296" cy="43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FF"/>
                  </a:solidFill>
                  <a:latin typeface="Times New Roman"/>
                  <a:ea typeface="Times New Roman"/>
                  <a:cs typeface="Times New Roman"/>
                  <a:sym typeface="Times New Roman"/>
                </a:rPr>
                <a:t>LuËn ®iÓm</a:t>
              </a:r>
              <a:endParaRPr/>
            </a:p>
            <a:p>
              <a:pPr indent="0" lvl="0" marL="0" marR="0" rtl="0" algn="ctr">
                <a:spcBef>
                  <a:spcPts val="0"/>
                </a:spcBef>
                <a:spcAft>
                  <a:spcPts val="0"/>
                </a:spcAft>
                <a:buNone/>
              </a:pPr>
              <a:r>
                <a:t/>
              </a:r>
              <a:endParaRPr sz="2800">
                <a:solidFill>
                  <a:srgbClr val="0000FF"/>
                </a:solidFill>
                <a:latin typeface="Times New Roman"/>
                <a:ea typeface="Times New Roman"/>
                <a:cs typeface="Times New Roman"/>
                <a:sym typeface="Times New Roman"/>
              </a:endParaRPr>
            </a:p>
          </p:txBody>
        </p:sp>
        <p:sp>
          <p:nvSpPr>
            <p:cNvPr id="505" name="Google Shape;505;p13"/>
            <p:cNvSpPr txBox="1"/>
            <p:nvPr/>
          </p:nvSpPr>
          <p:spPr>
            <a:xfrm>
              <a:off x="300" y="1056"/>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506" name="Google Shape;506;p13"/>
            <p:cNvSpPr txBox="1"/>
            <p:nvPr/>
          </p:nvSpPr>
          <p:spPr>
            <a:xfrm>
              <a:off x="2160" y="1068"/>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507" name="Google Shape;507;p13"/>
            <p:cNvSpPr txBox="1"/>
            <p:nvPr/>
          </p:nvSpPr>
          <p:spPr>
            <a:xfrm>
              <a:off x="4992" y="1068"/>
              <a:ext cx="432" cy="2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sp>
        <p:nvSpPr>
          <p:cNvPr id="508" name="Google Shape;508;p13"/>
          <p:cNvSpPr txBox="1"/>
          <p:nvPr/>
        </p:nvSpPr>
        <p:spPr>
          <a:xfrm>
            <a:off x="152400" y="2209800"/>
            <a:ext cx="2971800" cy="82232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Ng­êi ViÖt Nam cã nhiÒu ®iÓm m¹nh</a:t>
            </a:r>
            <a:endParaRPr/>
          </a:p>
        </p:txBody>
      </p:sp>
      <p:sp>
        <p:nvSpPr>
          <p:cNvPr id="509" name="Google Shape;509;p13"/>
          <p:cNvSpPr txBox="1"/>
          <p:nvPr/>
        </p:nvSpPr>
        <p:spPr>
          <a:xfrm>
            <a:off x="3200400" y="2057400"/>
            <a:ext cx="2819400" cy="11874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Ng­êi ViÖt Nam còng kh«ng Ýt nh÷ng ®iÓm yÕu</a:t>
            </a:r>
            <a:endParaRPr sz="2400">
              <a:solidFill>
                <a:schemeClr val="dk1"/>
              </a:solidFill>
              <a:latin typeface="Times New Roman"/>
              <a:ea typeface="Times New Roman"/>
              <a:cs typeface="Times New Roman"/>
              <a:sym typeface="Times New Roman"/>
            </a:endParaRPr>
          </a:p>
        </p:txBody>
      </p:sp>
      <p:sp>
        <p:nvSpPr>
          <p:cNvPr id="510" name="Google Shape;510;p13"/>
          <p:cNvSpPr txBox="1"/>
          <p:nvPr/>
        </p:nvSpPr>
        <p:spPr>
          <a:xfrm>
            <a:off x="6248400" y="2225675"/>
            <a:ext cx="3048000" cy="82232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Ph¸t huy ®iÓm m¹nh,  kh¾c phôc ®iÓm yÕu</a:t>
            </a:r>
            <a:endParaRPr/>
          </a:p>
        </p:txBody>
      </p:sp>
      <p:sp>
        <p:nvSpPr>
          <p:cNvPr id="511" name="Google Shape;511;p13"/>
          <p:cNvSpPr txBox="1"/>
          <p:nvPr/>
        </p:nvSpPr>
        <p:spPr>
          <a:xfrm>
            <a:off x="609600" y="4038600"/>
            <a:ext cx="2362200" cy="304800"/>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Th«ng minh</a:t>
            </a:r>
            <a:endParaRPr/>
          </a:p>
        </p:txBody>
      </p:sp>
      <p:sp>
        <p:nvSpPr>
          <p:cNvPr id="512" name="Google Shape;512;p13"/>
          <p:cNvSpPr txBox="1"/>
          <p:nvPr/>
        </p:nvSpPr>
        <p:spPr>
          <a:xfrm>
            <a:off x="762000" y="4937125"/>
            <a:ext cx="2209800" cy="7016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Nh¹y bÐn víi c¸i míi</a:t>
            </a:r>
            <a:endParaRPr/>
          </a:p>
        </p:txBody>
      </p:sp>
      <p:sp>
        <p:nvSpPr>
          <p:cNvPr id="513" name="Google Shape;513;p13"/>
          <p:cNvSpPr txBox="1"/>
          <p:nvPr/>
        </p:nvSpPr>
        <p:spPr>
          <a:xfrm>
            <a:off x="3810000" y="3962400"/>
            <a:ext cx="2209800" cy="304800"/>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Hæng vÒ kiÕn thøc</a:t>
            </a:r>
            <a:endParaRPr/>
          </a:p>
        </p:txBody>
      </p:sp>
      <p:sp>
        <p:nvSpPr>
          <p:cNvPr id="514" name="Google Shape;514;p13"/>
          <p:cNvSpPr txBox="1"/>
          <p:nvPr/>
        </p:nvSpPr>
        <p:spPr>
          <a:xfrm>
            <a:off x="3733800" y="4876800"/>
            <a:ext cx="2209800" cy="914400"/>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Kh¶ n¨ng thùc hµnh vµ s¸ng t¹o bÞ h¹n chÕ</a:t>
            </a:r>
            <a:endParaRPr sz="2000">
              <a:solidFill>
                <a:schemeClr val="dk1"/>
              </a:solidFill>
              <a:latin typeface="Times New Roman"/>
              <a:ea typeface="Times New Roman"/>
              <a:cs typeface="Times New Roman"/>
              <a:sym typeface="Times New Roman"/>
            </a:endParaRPr>
          </a:p>
        </p:txBody>
      </p:sp>
      <p:grpSp>
        <p:nvGrpSpPr>
          <p:cNvPr id="515" name="Google Shape;515;p13"/>
          <p:cNvGrpSpPr/>
          <p:nvPr/>
        </p:nvGrpSpPr>
        <p:grpSpPr>
          <a:xfrm>
            <a:off x="6400800" y="3352800"/>
            <a:ext cx="2590800" cy="3200400"/>
            <a:chOff x="240" y="2064"/>
            <a:chExt cx="1632" cy="2208"/>
          </a:xfrm>
        </p:grpSpPr>
        <p:grpSp>
          <p:nvGrpSpPr>
            <p:cNvPr id="516" name="Google Shape;516;p13"/>
            <p:cNvGrpSpPr/>
            <p:nvPr/>
          </p:nvGrpSpPr>
          <p:grpSpPr>
            <a:xfrm>
              <a:off x="240" y="2064"/>
              <a:ext cx="1632" cy="2208"/>
              <a:chOff x="240" y="2064"/>
              <a:chExt cx="1632" cy="2208"/>
            </a:xfrm>
          </p:grpSpPr>
          <p:sp>
            <p:nvSpPr>
              <p:cNvPr id="517" name="Google Shape;517;p13"/>
              <p:cNvSpPr/>
              <p:nvPr/>
            </p:nvSpPr>
            <p:spPr>
              <a:xfrm>
                <a:off x="384" y="2352"/>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518" name="Google Shape;518;p13"/>
              <p:cNvSpPr/>
              <p:nvPr/>
            </p:nvSpPr>
            <p:spPr>
              <a:xfrm>
                <a:off x="384" y="3024"/>
                <a:ext cx="1488" cy="57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000">
                  <a:solidFill>
                    <a:srgbClr val="0000CC"/>
                  </a:solidFill>
                  <a:latin typeface="Times New Roman"/>
                  <a:ea typeface="Times New Roman"/>
                  <a:cs typeface="Times New Roman"/>
                  <a:sym typeface="Times New Roman"/>
                </a:endParaRPr>
              </a:p>
            </p:txBody>
          </p:sp>
          <p:sp>
            <p:nvSpPr>
              <p:cNvPr id="519" name="Google Shape;519;p13"/>
              <p:cNvSpPr/>
              <p:nvPr/>
            </p:nvSpPr>
            <p:spPr>
              <a:xfrm>
                <a:off x="384" y="3744"/>
                <a:ext cx="1488" cy="528"/>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i="1" sz="2000">
                  <a:solidFill>
                    <a:srgbClr val="0000CC"/>
                  </a:solidFill>
                  <a:latin typeface="Times New Roman"/>
                  <a:ea typeface="Times New Roman"/>
                  <a:cs typeface="Times New Roman"/>
                  <a:sym typeface="Times New Roman"/>
                </a:endParaRPr>
              </a:p>
            </p:txBody>
          </p:sp>
          <p:cxnSp>
            <p:nvCxnSpPr>
              <p:cNvPr id="520" name="Google Shape;520;p13"/>
              <p:cNvCxnSpPr/>
              <p:nvPr/>
            </p:nvCxnSpPr>
            <p:spPr>
              <a:xfrm>
                <a:off x="240" y="2064"/>
                <a:ext cx="0" cy="1968"/>
              </a:xfrm>
              <a:prstGeom prst="straightConnector1">
                <a:avLst/>
              </a:prstGeom>
              <a:noFill/>
              <a:ln cap="flat" cmpd="sng" w="9525">
                <a:solidFill>
                  <a:srgbClr val="FF0000"/>
                </a:solidFill>
                <a:prstDash val="solid"/>
                <a:round/>
                <a:headEnd len="med" w="med" type="none"/>
                <a:tailEnd len="med" w="med" type="none"/>
              </a:ln>
            </p:spPr>
          </p:cxnSp>
          <p:cxnSp>
            <p:nvCxnSpPr>
              <p:cNvPr id="521" name="Google Shape;521;p13"/>
              <p:cNvCxnSpPr/>
              <p:nvPr/>
            </p:nvCxnSpPr>
            <p:spPr>
              <a:xfrm>
                <a:off x="240" y="403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522" name="Google Shape;522;p13"/>
              <p:cNvCxnSpPr/>
              <p:nvPr/>
            </p:nvCxnSpPr>
            <p:spPr>
              <a:xfrm>
                <a:off x="240" y="3312"/>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523" name="Google Shape;523;p13"/>
              <p:cNvCxnSpPr/>
              <p:nvPr/>
            </p:nvCxnSpPr>
            <p:spPr>
              <a:xfrm>
                <a:off x="240" y="2640"/>
                <a:ext cx="144" cy="0"/>
              </a:xfrm>
              <a:prstGeom prst="straightConnector1">
                <a:avLst/>
              </a:prstGeom>
              <a:noFill/>
              <a:ln cap="flat" cmpd="sng" w="9525">
                <a:solidFill>
                  <a:srgbClr val="FF0000"/>
                </a:solidFill>
                <a:prstDash val="solid"/>
                <a:round/>
                <a:headEnd len="med" w="med" type="none"/>
                <a:tailEnd len="med" w="med" type="triangle"/>
              </a:ln>
            </p:spPr>
          </p:cxnSp>
        </p:grpSp>
        <p:sp>
          <p:nvSpPr>
            <p:cNvPr id="524" name="Google Shape;524;p13"/>
            <p:cNvSpPr/>
            <p:nvPr/>
          </p:nvSpPr>
          <p:spPr>
            <a:xfrm>
              <a:off x="528" y="2064"/>
              <a:ext cx="1248" cy="33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LuËn cø </a:t>
              </a:r>
              <a:endParaRPr/>
            </a:p>
          </p:txBody>
        </p:sp>
        <p:sp>
          <p:nvSpPr>
            <p:cNvPr id="525" name="Google Shape;525;p13"/>
            <p:cNvSpPr/>
            <p:nvPr/>
          </p:nvSpPr>
          <p:spPr>
            <a:xfrm>
              <a:off x="240" y="2400"/>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1</a:t>
              </a:r>
              <a:endParaRPr/>
            </a:p>
          </p:txBody>
        </p:sp>
        <p:sp>
          <p:nvSpPr>
            <p:cNvPr id="526" name="Google Shape;526;p13"/>
            <p:cNvSpPr/>
            <p:nvPr/>
          </p:nvSpPr>
          <p:spPr>
            <a:xfrm>
              <a:off x="240" y="302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2</a:t>
              </a:r>
              <a:endParaRPr/>
            </a:p>
          </p:txBody>
        </p:sp>
        <p:sp>
          <p:nvSpPr>
            <p:cNvPr id="527" name="Google Shape;527;p13"/>
            <p:cNvSpPr/>
            <p:nvPr/>
          </p:nvSpPr>
          <p:spPr>
            <a:xfrm>
              <a:off x="240" y="3744"/>
              <a:ext cx="192" cy="192"/>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FF00FF"/>
                  </a:solidFill>
                  <a:latin typeface="Times New Roman"/>
                  <a:ea typeface="Times New Roman"/>
                  <a:cs typeface="Times New Roman"/>
                  <a:sym typeface="Times New Roman"/>
                </a:rPr>
                <a:t>3</a:t>
              </a:r>
              <a:endParaRPr/>
            </a:p>
          </p:txBody>
        </p:sp>
      </p:grpSp>
      <p:sp>
        <p:nvSpPr>
          <p:cNvPr id="528" name="Google Shape;528;p13"/>
          <p:cNvSpPr txBox="1"/>
          <p:nvPr/>
        </p:nvSpPr>
        <p:spPr>
          <a:xfrm>
            <a:off x="6553200" y="3810000"/>
            <a:ext cx="2362200" cy="609600"/>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Ph¸t huy sù th«ng minh, nh¹y bÐn</a:t>
            </a:r>
            <a:endParaRPr/>
          </a:p>
        </p:txBody>
      </p:sp>
      <p:sp>
        <p:nvSpPr>
          <p:cNvPr id="529" name="Google Shape;529;p13"/>
          <p:cNvSpPr txBox="1"/>
          <p:nvPr/>
        </p:nvSpPr>
        <p:spPr>
          <a:xfrm>
            <a:off x="6705600" y="4800600"/>
            <a:ext cx="2209800"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Bæ sung kiÕn thøc</a:t>
            </a:r>
            <a:endParaRPr/>
          </a:p>
        </p:txBody>
      </p:sp>
      <p:sp>
        <p:nvSpPr>
          <p:cNvPr id="530" name="Google Shape;530;p13"/>
          <p:cNvSpPr txBox="1"/>
          <p:nvPr/>
        </p:nvSpPr>
        <p:spPr>
          <a:xfrm>
            <a:off x="6629400" y="5791200"/>
            <a:ext cx="2362200" cy="7016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rgbClr val="0000CC"/>
                </a:solidFill>
                <a:latin typeface="Times New Roman"/>
                <a:ea typeface="Times New Roman"/>
                <a:cs typeface="Times New Roman"/>
                <a:sym typeface="Times New Roman"/>
              </a:rPr>
              <a:t>Linh ho¹t, s¸ng t¹o trong c«ng viÖc</a:t>
            </a:r>
            <a:endParaRPr/>
          </a:p>
        </p:txBody>
      </p:sp>
      <p:cxnSp>
        <p:nvCxnSpPr>
          <p:cNvPr id="531" name="Google Shape;531;p13"/>
          <p:cNvCxnSpPr/>
          <p:nvPr/>
        </p:nvCxnSpPr>
        <p:spPr>
          <a:xfrm>
            <a:off x="381000" y="3352800"/>
            <a:ext cx="0" cy="1981200"/>
          </a:xfrm>
          <a:prstGeom prst="straightConnector1">
            <a:avLst/>
          </a:prstGeom>
          <a:noFill/>
          <a:ln cap="flat" cmpd="sng" w="9525">
            <a:solidFill>
              <a:srgbClr val="FF0000"/>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9"/>
                                        </p:tgtEl>
                                        <p:attrNameLst>
                                          <p:attrName>style.visibility</p:attrName>
                                        </p:attrNameLst>
                                      </p:cBhvr>
                                      <p:to>
                                        <p:strVal val="visible"/>
                                      </p:to>
                                    </p:set>
                                    <p:animEffect filter="fade" transition="in">
                                      <p:cBhvr>
                                        <p:cTn dur="1000"/>
                                        <p:tgtEl>
                                          <p:spTgt spid="479"/>
                                        </p:tgtEl>
                                      </p:cBhvr>
                                    </p:animEffect>
                                  </p:childTnLst>
                                </p:cTn>
                              </p:par>
                              <p:par>
                                <p:cTn fill="hold" nodeType="withEffect" presetClass="entr" presetID="10" presetSubtype="0">
                                  <p:stCondLst>
                                    <p:cond delay="0"/>
                                  </p:stCondLst>
                                  <p:childTnLst>
                                    <p:set>
                                      <p:cBhvr>
                                        <p:cTn dur="1" fill="hold">
                                          <p:stCondLst>
                                            <p:cond delay="0"/>
                                          </p:stCondLst>
                                        </p:cTn>
                                        <p:tgtEl>
                                          <p:spTgt spid="480"/>
                                        </p:tgtEl>
                                        <p:attrNameLst>
                                          <p:attrName>style.visibility</p:attrName>
                                        </p:attrNameLst>
                                      </p:cBhvr>
                                      <p:to>
                                        <p:strVal val="visible"/>
                                      </p:to>
                                    </p:set>
                                    <p:animEffect filter="fade" transition="in">
                                      <p:cBhvr>
                                        <p:cTn dur="1000"/>
                                        <p:tgtEl>
                                          <p:spTgt spid="4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1000"/>
                                        <p:tgtEl>
                                          <p:spTgt spid="4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08"/>
                                        </p:tgtEl>
                                        <p:attrNameLst>
                                          <p:attrName>style.visibility</p:attrName>
                                        </p:attrNameLst>
                                      </p:cBhvr>
                                      <p:to>
                                        <p:strVal val="visible"/>
                                      </p:to>
                                    </p:set>
                                    <p:anim calcmode="lin" valueType="num">
                                      <p:cBhvr additive="base">
                                        <p:cTn dur="500"/>
                                        <p:tgtEl>
                                          <p:spTgt spid="508"/>
                                        </p:tgtEl>
                                        <p:attrNameLst>
                                          <p:attrName>ppt_w</p:attrName>
                                        </p:attrNameLst>
                                      </p:cBhvr>
                                      <p:tavLst>
                                        <p:tav fmla="" tm="0">
                                          <p:val>
                                            <p:strVal val="0"/>
                                          </p:val>
                                        </p:tav>
                                        <p:tav fmla="" tm="100000">
                                          <p:val>
                                            <p:strVal val="#ppt_w"/>
                                          </p:val>
                                        </p:tav>
                                      </p:tavLst>
                                    </p:anim>
                                    <p:anim calcmode="lin" valueType="num">
                                      <p:cBhvr additive="base">
                                        <p:cTn dur="500"/>
                                        <p:tgtEl>
                                          <p:spTgt spid="508"/>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09"/>
                                        </p:tgtEl>
                                        <p:attrNameLst>
                                          <p:attrName>style.visibility</p:attrName>
                                        </p:attrNameLst>
                                      </p:cBhvr>
                                      <p:to>
                                        <p:strVal val="visible"/>
                                      </p:to>
                                    </p:set>
                                    <p:anim calcmode="lin" valueType="num">
                                      <p:cBhvr additive="base">
                                        <p:cTn dur="500"/>
                                        <p:tgtEl>
                                          <p:spTgt spid="509"/>
                                        </p:tgtEl>
                                        <p:attrNameLst>
                                          <p:attrName>ppt_w</p:attrName>
                                        </p:attrNameLst>
                                      </p:cBhvr>
                                      <p:tavLst>
                                        <p:tav fmla="" tm="0">
                                          <p:val>
                                            <p:strVal val="0"/>
                                          </p:val>
                                        </p:tav>
                                        <p:tav fmla="" tm="100000">
                                          <p:val>
                                            <p:strVal val="#ppt_w"/>
                                          </p:val>
                                        </p:tav>
                                      </p:tavLst>
                                    </p:anim>
                                    <p:anim calcmode="lin" valueType="num">
                                      <p:cBhvr additive="base">
                                        <p:cTn dur="500"/>
                                        <p:tgtEl>
                                          <p:spTgt spid="509"/>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10"/>
                                        </p:tgtEl>
                                        <p:attrNameLst>
                                          <p:attrName>style.visibility</p:attrName>
                                        </p:attrNameLst>
                                      </p:cBhvr>
                                      <p:to>
                                        <p:strVal val="visible"/>
                                      </p:to>
                                    </p:set>
                                    <p:anim calcmode="lin" valueType="num">
                                      <p:cBhvr additive="base">
                                        <p:cTn dur="500"/>
                                        <p:tgtEl>
                                          <p:spTgt spid="510"/>
                                        </p:tgtEl>
                                        <p:attrNameLst>
                                          <p:attrName>ppt_w</p:attrName>
                                        </p:attrNameLst>
                                      </p:cBhvr>
                                      <p:tavLst>
                                        <p:tav fmla="" tm="0">
                                          <p:val>
                                            <p:strVal val="0"/>
                                          </p:val>
                                        </p:tav>
                                        <p:tav fmla="" tm="100000">
                                          <p:val>
                                            <p:strVal val="#ppt_w"/>
                                          </p:val>
                                        </p:tav>
                                      </p:tavLst>
                                    </p:anim>
                                    <p:anim calcmode="lin" valueType="num">
                                      <p:cBhvr additive="base">
                                        <p:cTn dur="500"/>
                                        <p:tgtEl>
                                          <p:spTgt spid="510"/>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1"/>
                                        </p:tgtEl>
                                        <p:attrNameLst>
                                          <p:attrName>style.visibility</p:attrName>
                                        </p:attrNameLst>
                                      </p:cBhvr>
                                      <p:to>
                                        <p:strVal val="visible"/>
                                      </p:to>
                                    </p:set>
                                    <p:animEffect filter="fade" transition="in">
                                      <p:cBhvr>
                                        <p:cTn dur="1000"/>
                                        <p:tgtEl>
                                          <p:spTgt spid="481"/>
                                        </p:tgtEl>
                                      </p:cBhvr>
                                    </p:animEffect>
                                  </p:childTnLst>
                                </p:cTn>
                              </p:par>
                              <p:par>
                                <p:cTn fill="hold" nodeType="withEffect" presetClass="entr" presetID="10" presetSubtype="0">
                                  <p:stCondLst>
                                    <p:cond delay="0"/>
                                  </p:stCondLst>
                                  <p:childTnLst>
                                    <p:set>
                                      <p:cBhvr>
                                        <p:cTn dur="1" fill="hold">
                                          <p:stCondLst>
                                            <p:cond delay="0"/>
                                          </p:stCondLst>
                                        </p:cTn>
                                        <p:tgtEl>
                                          <p:spTgt spid="482"/>
                                        </p:tgtEl>
                                        <p:attrNameLst>
                                          <p:attrName>style.visibility</p:attrName>
                                        </p:attrNameLst>
                                      </p:cBhvr>
                                      <p:to>
                                        <p:strVal val="visible"/>
                                      </p:to>
                                    </p:set>
                                    <p:animEffect filter="fade" transition="in">
                                      <p:cBhvr>
                                        <p:cTn dur="1000"/>
                                        <p:tgtEl>
                                          <p:spTgt spid="482"/>
                                        </p:tgtEl>
                                      </p:cBhvr>
                                    </p:animEffect>
                                  </p:childTnLst>
                                </p:cTn>
                              </p:par>
                              <p:par>
                                <p:cTn fill="hold" nodeType="with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1000"/>
                                        <p:tgtEl>
                                          <p:spTgt spid="483"/>
                                        </p:tgtEl>
                                      </p:cBhvr>
                                    </p:animEffect>
                                  </p:childTnLst>
                                </p:cTn>
                              </p:par>
                              <p:par>
                                <p:cTn fill="hold" nodeType="withEffect" presetClass="entr" presetID="10" presetSubtype="0">
                                  <p:stCondLst>
                                    <p:cond delay="0"/>
                                  </p:stCondLst>
                                  <p:childTnLst>
                                    <p:set>
                                      <p:cBhvr>
                                        <p:cTn dur="1" fill="hold">
                                          <p:stCondLst>
                                            <p:cond delay="0"/>
                                          </p:stCondLst>
                                        </p:cTn>
                                        <p:tgtEl>
                                          <p:spTgt spid="484"/>
                                        </p:tgtEl>
                                        <p:attrNameLst>
                                          <p:attrName>style.visibility</p:attrName>
                                        </p:attrNameLst>
                                      </p:cBhvr>
                                      <p:to>
                                        <p:strVal val="visible"/>
                                      </p:to>
                                    </p:set>
                                    <p:animEffect filter="fade" transition="in">
                                      <p:cBhvr>
                                        <p:cTn dur="1000"/>
                                        <p:tgtEl>
                                          <p:spTgt spid="484"/>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000"/>
                                        <p:tgtEl>
                                          <p:spTgt spid="485"/>
                                        </p:tgtEl>
                                      </p:cBhvr>
                                    </p:animEffect>
                                  </p:childTnLst>
                                </p:cTn>
                              </p:par>
                              <p:par>
                                <p:cTn fill="hold" nodeType="withEffect" presetClass="entr" presetID="10" presetSubtype="0">
                                  <p:stCondLst>
                                    <p:cond delay="0"/>
                                  </p:stCondLst>
                                  <p:childTnLst>
                                    <p:set>
                                      <p:cBhvr>
                                        <p:cTn dur="1" fill="hold">
                                          <p:stCondLst>
                                            <p:cond delay="0"/>
                                          </p:stCondLst>
                                        </p:cTn>
                                        <p:tgtEl>
                                          <p:spTgt spid="486"/>
                                        </p:tgtEl>
                                        <p:attrNameLst>
                                          <p:attrName>style.visibility</p:attrName>
                                        </p:attrNameLst>
                                      </p:cBhvr>
                                      <p:to>
                                        <p:strVal val="visible"/>
                                      </p:to>
                                    </p:set>
                                    <p:animEffect filter="fade" transition="in">
                                      <p:cBhvr>
                                        <p:cTn dur="1000"/>
                                        <p:tgtEl>
                                          <p:spTgt spid="486"/>
                                        </p:tgtEl>
                                      </p:cBhvr>
                                    </p:animEffect>
                                  </p:childTnLst>
                                </p:cTn>
                              </p:par>
                              <p:par>
                                <p:cTn fill="hold" nodeType="withEffect" presetClass="entr" presetID="10" presetSubtype="0">
                                  <p:stCondLst>
                                    <p:cond delay="0"/>
                                  </p:stCondLst>
                                  <p:childTnLst>
                                    <p:set>
                                      <p:cBhvr>
                                        <p:cTn dur="1" fill="hold">
                                          <p:stCondLst>
                                            <p:cond delay="0"/>
                                          </p:stCondLst>
                                        </p:cTn>
                                        <p:tgtEl>
                                          <p:spTgt spid="487"/>
                                        </p:tgtEl>
                                        <p:attrNameLst>
                                          <p:attrName>style.visibility</p:attrName>
                                        </p:attrNameLst>
                                      </p:cBhvr>
                                      <p:to>
                                        <p:strVal val="visible"/>
                                      </p:to>
                                    </p:set>
                                    <p:animEffect filter="fade" transition="in">
                                      <p:cBhvr>
                                        <p:cTn dur="1000"/>
                                        <p:tgtEl>
                                          <p:spTgt spid="487"/>
                                        </p:tgtEl>
                                      </p:cBhvr>
                                    </p:animEffect>
                                  </p:childTnLst>
                                </p:cTn>
                              </p:par>
                              <p:par>
                                <p:cTn fill="hold" nodeType="withEffect" presetClass="entr" presetID="10" presetSubtype="0">
                                  <p:stCondLst>
                                    <p:cond delay="0"/>
                                  </p:stCondLst>
                                  <p:childTnLst>
                                    <p:set>
                                      <p:cBhvr>
                                        <p:cTn dur="1" fill="hold">
                                          <p:stCondLst>
                                            <p:cond delay="0"/>
                                          </p:stCondLst>
                                        </p:cTn>
                                        <p:tgtEl>
                                          <p:spTgt spid="531"/>
                                        </p:tgtEl>
                                        <p:attrNameLst>
                                          <p:attrName>style.visibility</p:attrName>
                                        </p:attrNameLst>
                                      </p:cBhvr>
                                      <p:to>
                                        <p:strVal val="visible"/>
                                      </p:to>
                                    </p:set>
                                    <p:animEffect filter="fade" transition="in">
                                      <p:cBhvr>
                                        <p:cTn dur="1000"/>
                                        <p:tgtEl>
                                          <p:spTgt spid="5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1"/>
                                        </p:tgtEl>
                                        <p:attrNameLst>
                                          <p:attrName>style.visibility</p:attrName>
                                        </p:attrNameLst>
                                      </p:cBhvr>
                                      <p:to>
                                        <p:strVal val="visible"/>
                                      </p:to>
                                    </p:set>
                                    <p:animEffect filter="fade" transition="in">
                                      <p:cBhvr>
                                        <p:cTn dur="1000"/>
                                        <p:tgtEl>
                                          <p:spTgt spid="5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2"/>
                                        </p:tgtEl>
                                        <p:attrNameLst>
                                          <p:attrName>style.visibility</p:attrName>
                                        </p:attrNameLst>
                                      </p:cBhvr>
                                      <p:to>
                                        <p:strVal val="visible"/>
                                      </p:to>
                                    </p:set>
                                    <p:animEffect filter="fade" transition="in">
                                      <p:cBhvr>
                                        <p:cTn dur="1000"/>
                                        <p:tgtEl>
                                          <p:spTgt spid="5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1000"/>
                                        <p:tgtEl>
                                          <p:spTgt spid="488"/>
                                        </p:tgtEl>
                                      </p:cBhvr>
                                    </p:animEffect>
                                  </p:childTnLst>
                                </p:cTn>
                              </p:par>
                              <p:par>
                                <p:cTn fill="hold" nodeType="withEffect" presetClass="entr" presetID="10" presetSubtype="0">
                                  <p:stCondLst>
                                    <p:cond delay="0"/>
                                  </p:stCondLst>
                                  <p:childTnLst>
                                    <p:set>
                                      <p:cBhvr>
                                        <p:cTn dur="1" fill="hold">
                                          <p:stCondLst>
                                            <p:cond delay="0"/>
                                          </p:stCondLst>
                                        </p:cTn>
                                        <p:tgtEl>
                                          <p:spTgt spid="489"/>
                                        </p:tgtEl>
                                        <p:attrNameLst>
                                          <p:attrName>style.visibility</p:attrName>
                                        </p:attrNameLst>
                                      </p:cBhvr>
                                      <p:to>
                                        <p:strVal val="visible"/>
                                      </p:to>
                                    </p:set>
                                    <p:animEffect filter="fade" transition="in">
                                      <p:cBhvr>
                                        <p:cTn dur="1000"/>
                                        <p:tgtEl>
                                          <p:spTgt spid="489"/>
                                        </p:tgtEl>
                                      </p:cBhvr>
                                    </p:animEffect>
                                  </p:childTnLst>
                                </p:cTn>
                              </p:par>
                              <p:par>
                                <p:cTn fill="hold" nodeType="withEffect" presetClass="entr" presetID="10" presetSubtype="0">
                                  <p:stCondLst>
                                    <p:cond delay="0"/>
                                  </p:stCondLst>
                                  <p:childTnLst>
                                    <p:set>
                                      <p:cBhvr>
                                        <p:cTn dur="1" fill="hold">
                                          <p:stCondLst>
                                            <p:cond delay="0"/>
                                          </p:stCondLst>
                                        </p:cTn>
                                        <p:tgtEl>
                                          <p:spTgt spid="490"/>
                                        </p:tgtEl>
                                        <p:attrNameLst>
                                          <p:attrName>style.visibility</p:attrName>
                                        </p:attrNameLst>
                                      </p:cBhvr>
                                      <p:to>
                                        <p:strVal val="visible"/>
                                      </p:to>
                                    </p:set>
                                    <p:animEffect filter="fade" transition="in">
                                      <p:cBhvr>
                                        <p:cTn dur="1000"/>
                                        <p:tgtEl>
                                          <p:spTgt spid="490"/>
                                        </p:tgtEl>
                                      </p:cBhvr>
                                    </p:animEffect>
                                  </p:childTnLst>
                                </p:cTn>
                              </p:par>
                              <p:par>
                                <p:cTn fill="hold" nodeType="withEffect" presetClass="entr" presetID="10" presetSubtype="0">
                                  <p:stCondLst>
                                    <p:cond delay="0"/>
                                  </p:stCondLst>
                                  <p:childTnLst>
                                    <p:set>
                                      <p:cBhvr>
                                        <p:cTn dur="1" fill="hold">
                                          <p:stCondLst>
                                            <p:cond delay="0"/>
                                          </p:stCondLst>
                                        </p:cTn>
                                        <p:tgtEl>
                                          <p:spTgt spid="491"/>
                                        </p:tgtEl>
                                        <p:attrNameLst>
                                          <p:attrName>style.visibility</p:attrName>
                                        </p:attrNameLst>
                                      </p:cBhvr>
                                      <p:to>
                                        <p:strVal val="visible"/>
                                      </p:to>
                                    </p:set>
                                    <p:animEffect filter="fade" transition="in">
                                      <p:cBhvr>
                                        <p:cTn dur="1000"/>
                                        <p:tgtEl>
                                          <p:spTgt spid="491"/>
                                        </p:tgtEl>
                                      </p:cBhvr>
                                    </p:animEffect>
                                  </p:childTnLst>
                                </p:cTn>
                              </p:par>
                              <p:par>
                                <p:cTn fill="hold" nodeType="withEffect" presetClass="entr" presetID="10" presetSubtype="0">
                                  <p:stCondLst>
                                    <p:cond delay="0"/>
                                  </p:stCondLst>
                                  <p:childTnLst>
                                    <p:set>
                                      <p:cBhvr>
                                        <p:cTn dur="1" fill="hold">
                                          <p:stCondLst>
                                            <p:cond delay="0"/>
                                          </p:stCondLst>
                                        </p:cTn>
                                        <p:tgtEl>
                                          <p:spTgt spid="492"/>
                                        </p:tgtEl>
                                        <p:attrNameLst>
                                          <p:attrName>style.visibility</p:attrName>
                                        </p:attrNameLst>
                                      </p:cBhvr>
                                      <p:to>
                                        <p:strVal val="visible"/>
                                      </p:to>
                                    </p:set>
                                    <p:animEffect filter="fade" transition="in">
                                      <p:cBhvr>
                                        <p:cTn dur="1000"/>
                                        <p:tgtEl>
                                          <p:spTgt spid="492"/>
                                        </p:tgtEl>
                                      </p:cBhvr>
                                    </p:animEffect>
                                  </p:childTnLst>
                                </p:cTn>
                              </p:par>
                              <p:par>
                                <p:cTn fill="hold" nodeType="withEffect" presetClass="entr" presetID="10" presetSubtype="0">
                                  <p:stCondLst>
                                    <p:cond delay="0"/>
                                  </p:stCondLst>
                                  <p:childTnLst>
                                    <p:set>
                                      <p:cBhvr>
                                        <p:cTn dur="1" fill="hold">
                                          <p:stCondLst>
                                            <p:cond delay="0"/>
                                          </p:stCondLst>
                                        </p:cTn>
                                        <p:tgtEl>
                                          <p:spTgt spid="493"/>
                                        </p:tgtEl>
                                        <p:attrNameLst>
                                          <p:attrName>style.visibility</p:attrName>
                                        </p:attrNameLst>
                                      </p:cBhvr>
                                      <p:to>
                                        <p:strVal val="visible"/>
                                      </p:to>
                                    </p:set>
                                    <p:animEffect filter="fade" transition="in">
                                      <p:cBhvr>
                                        <p:cTn dur="1000"/>
                                        <p:tgtEl>
                                          <p:spTgt spid="493"/>
                                        </p:tgtEl>
                                      </p:cBhvr>
                                    </p:animEffect>
                                  </p:childTnLst>
                                </p:cTn>
                              </p:par>
                              <p:par>
                                <p:cTn fill="hold" nodeType="withEffect" presetClass="entr" presetID="10" presetSubtype="0">
                                  <p:stCondLst>
                                    <p:cond delay="0"/>
                                  </p:stCondLst>
                                  <p:childTnLst>
                                    <p:set>
                                      <p:cBhvr>
                                        <p:cTn dur="1" fill="hold">
                                          <p:stCondLst>
                                            <p:cond delay="0"/>
                                          </p:stCondLst>
                                        </p:cTn>
                                        <p:tgtEl>
                                          <p:spTgt spid="494"/>
                                        </p:tgtEl>
                                        <p:attrNameLst>
                                          <p:attrName>style.visibility</p:attrName>
                                        </p:attrNameLst>
                                      </p:cBhvr>
                                      <p:to>
                                        <p:strVal val="visible"/>
                                      </p:to>
                                    </p:set>
                                    <p:animEffect filter="fade" transition="in">
                                      <p:cBhvr>
                                        <p:cTn dur="1000"/>
                                        <p:tgtEl>
                                          <p:spTgt spid="494"/>
                                        </p:tgtEl>
                                      </p:cBhvr>
                                    </p:animEffect>
                                  </p:childTnLst>
                                </p:cTn>
                              </p:par>
                              <p:par>
                                <p:cTn fill="hold" nodeType="withEffect" presetClass="entr" presetID="10" presetSubtype="0">
                                  <p:stCondLst>
                                    <p:cond delay="0"/>
                                  </p:stCondLst>
                                  <p:childTnLst>
                                    <p:set>
                                      <p:cBhvr>
                                        <p:cTn dur="1" fill="hold">
                                          <p:stCondLst>
                                            <p:cond delay="0"/>
                                          </p:stCondLst>
                                        </p:cTn>
                                        <p:tgtEl>
                                          <p:spTgt spid="495"/>
                                        </p:tgtEl>
                                        <p:attrNameLst>
                                          <p:attrName>style.visibility</p:attrName>
                                        </p:attrNameLst>
                                      </p:cBhvr>
                                      <p:to>
                                        <p:strVal val="visible"/>
                                      </p:to>
                                    </p:set>
                                    <p:animEffect filter="fade" transition="in">
                                      <p:cBhvr>
                                        <p:cTn dur="1000"/>
                                        <p:tgtEl>
                                          <p:spTgt spid="4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13"/>
                                        </p:tgtEl>
                                        <p:attrNameLst>
                                          <p:attrName>style.visibility</p:attrName>
                                        </p:attrNameLst>
                                      </p:cBhvr>
                                      <p:to>
                                        <p:strVal val="visible"/>
                                      </p:to>
                                    </p:set>
                                    <p:anim calcmode="lin" valueType="num">
                                      <p:cBhvr additive="base">
                                        <p:cTn dur="500"/>
                                        <p:tgtEl>
                                          <p:spTgt spid="513"/>
                                        </p:tgtEl>
                                        <p:attrNameLst>
                                          <p:attrName>ppt_w</p:attrName>
                                        </p:attrNameLst>
                                      </p:cBhvr>
                                      <p:tavLst>
                                        <p:tav fmla="" tm="0">
                                          <p:val>
                                            <p:strVal val="0"/>
                                          </p:val>
                                        </p:tav>
                                        <p:tav fmla="" tm="100000">
                                          <p:val>
                                            <p:strVal val="#ppt_w"/>
                                          </p:val>
                                        </p:tav>
                                      </p:tavLst>
                                    </p:anim>
                                    <p:anim calcmode="lin" valueType="num">
                                      <p:cBhvr additive="base">
                                        <p:cTn dur="500"/>
                                        <p:tgtEl>
                                          <p:spTgt spid="51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14"/>
                                        </p:tgtEl>
                                        <p:attrNameLst>
                                          <p:attrName>style.visibility</p:attrName>
                                        </p:attrNameLst>
                                      </p:cBhvr>
                                      <p:to>
                                        <p:strVal val="visible"/>
                                      </p:to>
                                    </p:set>
                                    <p:anim calcmode="lin" valueType="num">
                                      <p:cBhvr additive="base">
                                        <p:cTn dur="500"/>
                                        <p:tgtEl>
                                          <p:spTgt spid="514"/>
                                        </p:tgtEl>
                                        <p:attrNameLst>
                                          <p:attrName>ppt_w</p:attrName>
                                        </p:attrNameLst>
                                      </p:cBhvr>
                                      <p:tavLst>
                                        <p:tav fmla="" tm="0">
                                          <p:val>
                                            <p:strVal val="0"/>
                                          </p:val>
                                        </p:tav>
                                        <p:tav fmla="" tm="100000">
                                          <p:val>
                                            <p:strVal val="#ppt_w"/>
                                          </p:val>
                                        </p:tav>
                                      </p:tavLst>
                                    </p:anim>
                                    <p:anim calcmode="lin" valueType="num">
                                      <p:cBhvr additive="base">
                                        <p:cTn dur="500"/>
                                        <p:tgtEl>
                                          <p:spTgt spid="51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1000"/>
                                        <p:tgtEl>
                                          <p:spTgt spid="5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2000"/>
                                        <p:tgtEl>
                                          <p:spTgt spid="5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9"/>
                                        </p:tgtEl>
                                        <p:attrNameLst>
                                          <p:attrName>style.visibility</p:attrName>
                                        </p:attrNameLst>
                                      </p:cBhvr>
                                      <p:to>
                                        <p:strVal val="visible"/>
                                      </p:to>
                                    </p:set>
                                    <p:animEffect filter="fade" transition="in">
                                      <p:cBhvr>
                                        <p:cTn dur="2000"/>
                                        <p:tgtEl>
                                          <p:spTgt spid="5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0"/>
                                        </p:tgtEl>
                                        <p:attrNameLst>
                                          <p:attrName>style.visibility</p:attrName>
                                        </p:attrNameLst>
                                      </p:cBhvr>
                                      <p:to>
                                        <p:strVal val="visible"/>
                                      </p:to>
                                    </p:set>
                                    <p:animEffect filter="fade" transition="in">
                                      <p:cBhvr>
                                        <p:cTn dur="2000"/>
                                        <p:tgtEl>
                                          <p:spTgt spid="5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14"/>
          <p:cNvSpPr txBox="1"/>
          <p:nvPr/>
        </p:nvSpPr>
        <p:spPr>
          <a:xfrm>
            <a:off x="3429000" y="0"/>
            <a:ext cx="16002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Arial"/>
                <a:ea typeface="Arial"/>
                <a:cs typeface="Arial"/>
                <a:sym typeface="Arial"/>
              </a:rPr>
              <a:t>DÀN Ý</a:t>
            </a:r>
            <a:endParaRPr/>
          </a:p>
        </p:txBody>
      </p:sp>
      <p:sp>
        <p:nvSpPr>
          <p:cNvPr id="537" name="Google Shape;537;p14"/>
          <p:cNvSpPr txBox="1"/>
          <p:nvPr/>
        </p:nvSpPr>
        <p:spPr>
          <a:xfrm>
            <a:off x="0" y="228600"/>
            <a:ext cx="9753600" cy="6970713"/>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None/>
            </a:pPr>
            <a:r>
              <a:rPr lang="en-US" sz="1800">
                <a:solidFill>
                  <a:srgbClr val="FF0000"/>
                </a:solidFill>
                <a:latin typeface="Arial"/>
                <a:ea typeface="Arial"/>
                <a:cs typeface="Arial"/>
                <a:sym typeface="Arial"/>
              </a:rPr>
              <a:t>I. Mở bài</a:t>
            </a:r>
            <a:endParaRPr/>
          </a:p>
          <a:p>
            <a:pPr indent="-457200" lvl="0" marL="457200" marR="0" rtl="0" algn="l">
              <a:spcBef>
                <a:spcPts val="900"/>
              </a:spcBef>
              <a:spcAft>
                <a:spcPts val="0"/>
              </a:spcAft>
              <a:buClr>
                <a:schemeClr val="dk1"/>
              </a:buClr>
              <a:buSzPts val="1800"/>
              <a:buFont typeface="Arial"/>
              <a:buChar char="-"/>
            </a:pPr>
            <a:r>
              <a:rPr lang="en-US" sz="1800">
                <a:solidFill>
                  <a:schemeClr val="dk1"/>
                </a:solidFill>
                <a:latin typeface="Arial"/>
                <a:ea typeface="Arial"/>
                <a:cs typeface="Arial"/>
                <a:sym typeface="Arial"/>
              </a:rPr>
              <a:t>Nêu vấn đề</a:t>
            </a:r>
            <a:endParaRPr/>
          </a:p>
          <a:p>
            <a:pPr indent="-457200" lvl="0" marL="457200" marR="0" rtl="0" algn="l">
              <a:spcBef>
                <a:spcPts val="900"/>
              </a:spcBef>
              <a:spcAft>
                <a:spcPts val="0"/>
              </a:spcAft>
              <a:buClr>
                <a:schemeClr val="dk1"/>
              </a:buClr>
              <a:buSzPts val="1800"/>
              <a:buFont typeface="Arial"/>
              <a:buChar char="-"/>
            </a:pPr>
            <a:r>
              <a:rPr lang="en-US" sz="1800">
                <a:solidFill>
                  <a:schemeClr val="dk1"/>
                </a:solidFill>
                <a:latin typeface="Arial"/>
                <a:ea typeface="Arial"/>
                <a:cs typeface="Arial"/>
                <a:sym typeface="Arial"/>
              </a:rPr>
              <a:t>Trích dẫn câu nói của Vũ Khoan</a:t>
            </a:r>
            <a:endParaRPr/>
          </a:p>
          <a:p>
            <a:pPr indent="-457200" lvl="0" marL="457200" marR="0" rtl="0" algn="l">
              <a:spcBef>
                <a:spcPts val="900"/>
              </a:spcBef>
              <a:spcAft>
                <a:spcPts val="0"/>
              </a:spcAft>
              <a:buNone/>
            </a:pPr>
            <a:r>
              <a:rPr lang="en-US" sz="1800">
                <a:solidFill>
                  <a:srgbClr val="FF0000"/>
                </a:solidFill>
                <a:latin typeface="Arial"/>
                <a:ea typeface="Arial"/>
                <a:cs typeface="Arial"/>
                <a:sym typeface="Arial"/>
              </a:rPr>
              <a:t>II. Thân bài</a:t>
            </a:r>
            <a:endParaRPr/>
          </a:p>
          <a:p>
            <a:pPr indent="-457200" lvl="0" marL="457200" marR="0" rtl="0" algn="l">
              <a:spcBef>
                <a:spcPts val="900"/>
              </a:spcBef>
              <a:spcAft>
                <a:spcPts val="0"/>
              </a:spcAft>
              <a:buNone/>
            </a:pPr>
            <a:r>
              <a:rPr lang="en-US" sz="1800">
                <a:solidFill>
                  <a:srgbClr val="0000CC"/>
                </a:solidFill>
                <a:latin typeface="Arial"/>
                <a:ea typeface="Arial"/>
                <a:cs typeface="Arial"/>
                <a:sym typeface="Arial"/>
              </a:rPr>
              <a:t>1. LĐ1 : Người Việt Nam có nhiều điểm mạnh</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LC1:  Thông minh</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LC2:  Nhạy bén  với cái mới </a:t>
            </a:r>
            <a:endParaRPr/>
          </a:p>
          <a:p>
            <a:pPr indent="-457200" lvl="0" marL="457200" marR="0" rtl="0" algn="l">
              <a:spcBef>
                <a:spcPts val="900"/>
              </a:spcBef>
              <a:spcAft>
                <a:spcPts val="0"/>
              </a:spcAft>
              <a:buNone/>
            </a:pPr>
            <a:r>
              <a:rPr lang="en-US" sz="1800">
                <a:solidFill>
                  <a:srgbClr val="0000CC"/>
                </a:solidFill>
                <a:latin typeface="Arial"/>
                <a:ea typeface="Arial"/>
                <a:cs typeface="Arial"/>
                <a:sym typeface="Arial"/>
              </a:rPr>
              <a:t>2. LĐ 2: Người Việt Nam cũng có không ít điểm yếu</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 1: Hổng kiến thức,</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LC2: Khả năng thực hành và sáng tạo còn hạn chế</a:t>
            </a:r>
            <a:endParaRPr/>
          </a:p>
          <a:p>
            <a:pPr indent="-457200" lvl="0" marL="457200" marR="0" rtl="0" algn="l">
              <a:spcBef>
                <a:spcPts val="900"/>
              </a:spcBef>
              <a:spcAft>
                <a:spcPts val="0"/>
              </a:spcAft>
              <a:buNone/>
            </a:pPr>
            <a:r>
              <a:rPr lang="en-US" sz="1800">
                <a:solidFill>
                  <a:srgbClr val="0000CC"/>
                </a:solidFill>
                <a:latin typeface="Arial"/>
                <a:ea typeface="Arial"/>
                <a:cs typeface="Arial"/>
                <a:sym typeface="Arial"/>
              </a:rPr>
              <a:t>3. LĐ 3: Phát huy điểm mạnh, khắc phục điểm yếu là hành trang bước vào thế kỉ mới</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LC1: Phát huy sự thông minh</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LC2: Bổ sung kiến thức hổng</a:t>
            </a:r>
            <a:endParaRPr/>
          </a:p>
          <a:p>
            <a:pPr indent="-457200" lvl="0" marL="457200" marR="0" rtl="0" algn="l">
              <a:spcBef>
                <a:spcPts val="900"/>
              </a:spcBef>
              <a:spcAft>
                <a:spcPts val="0"/>
              </a:spcAft>
              <a:buClr>
                <a:schemeClr val="dk1"/>
              </a:buClr>
              <a:buSzPts val="1800"/>
              <a:buFont typeface="Arial"/>
              <a:buAutoNum type="alphaLcPeriod"/>
            </a:pPr>
            <a:r>
              <a:rPr lang="en-US" sz="1800">
                <a:solidFill>
                  <a:schemeClr val="dk1"/>
                </a:solidFill>
                <a:latin typeface="Arial"/>
                <a:ea typeface="Arial"/>
                <a:cs typeface="Arial"/>
                <a:sym typeface="Arial"/>
              </a:rPr>
              <a:t>LC3: Linh hoạt, sáng  tạo trong công việc</a:t>
            </a:r>
            <a:endParaRPr/>
          </a:p>
          <a:p>
            <a:pPr indent="-457200" lvl="0" marL="457200" marR="0" rtl="0" algn="l">
              <a:spcBef>
                <a:spcPts val="900"/>
              </a:spcBef>
              <a:spcAft>
                <a:spcPts val="0"/>
              </a:spcAft>
              <a:buNone/>
            </a:pPr>
            <a:r>
              <a:rPr lang="en-US" sz="1800">
                <a:solidFill>
                  <a:srgbClr val="FF0000"/>
                </a:solidFill>
                <a:latin typeface="Arial"/>
                <a:ea typeface="Arial"/>
                <a:cs typeface="Arial"/>
                <a:sym typeface="Arial"/>
              </a:rPr>
              <a:t>III. Kết luận</a:t>
            </a:r>
            <a:endParaRPr/>
          </a:p>
          <a:p>
            <a:pPr indent="-457200" lvl="0" marL="457200" marR="0" rtl="0" algn="l">
              <a:spcBef>
                <a:spcPts val="900"/>
              </a:spcBef>
              <a:spcAft>
                <a:spcPts val="0"/>
              </a:spcAft>
              <a:buNone/>
            </a:pPr>
            <a:r>
              <a:rPr lang="en-US" sz="1800">
                <a:solidFill>
                  <a:srgbClr val="FF0000"/>
                </a:solidFill>
                <a:latin typeface="Arial"/>
                <a:ea typeface="Arial"/>
                <a:cs typeface="Arial"/>
                <a:sym typeface="Arial"/>
              </a:rPr>
              <a:t>        </a:t>
            </a:r>
            <a:r>
              <a:rPr lang="en-US" sz="1800">
                <a:solidFill>
                  <a:schemeClr val="dk1"/>
                </a:solidFill>
                <a:latin typeface="Arial"/>
                <a:ea typeface="Arial"/>
                <a:cs typeface="Arial"/>
                <a:sym typeface="Arial"/>
              </a:rPr>
              <a:t>Khẳng định việc chuẩn bị hành trang bước vào thế kỉ mới</a:t>
            </a:r>
            <a:endParaRPr/>
          </a:p>
          <a:p>
            <a:pPr indent="-457200" lvl="0" marL="457200" marR="0" rtl="0" algn="l">
              <a:spcBef>
                <a:spcPts val="90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15"/>
          <p:cNvSpPr txBox="1"/>
          <p:nvPr/>
        </p:nvSpPr>
        <p:spPr>
          <a:xfrm>
            <a:off x="3124200" y="1371600"/>
            <a:ext cx="2438400" cy="519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Arial"/>
                <a:ea typeface="Arial"/>
                <a:cs typeface="Arial"/>
                <a:sym typeface="Arial"/>
              </a:rPr>
              <a:t>Phân tích đề</a:t>
            </a:r>
            <a:endParaRPr/>
          </a:p>
        </p:txBody>
      </p:sp>
      <p:sp>
        <p:nvSpPr>
          <p:cNvPr id="543" name="Google Shape;543;p15"/>
          <p:cNvSpPr txBox="1"/>
          <p:nvPr/>
        </p:nvSpPr>
        <p:spPr>
          <a:xfrm>
            <a:off x="762000" y="1905000"/>
            <a:ext cx="37338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Vấn đề nghị luận:</a:t>
            </a:r>
            <a:endParaRPr/>
          </a:p>
        </p:txBody>
      </p:sp>
      <p:sp>
        <p:nvSpPr>
          <p:cNvPr id="544" name="Google Shape;544;p15"/>
          <p:cNvSpPr txBox="1"/>
          <p:nvPr/>
        </p:nvSpPr>
        <p:spPr>
          <a:xfrm>
            <a:off x="838200" y="2819400"/>
            <a:ext cx="4343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nội dung:</a:t>
            </a:r>
            <a:endParaRPr/>
          </a:p>
        </p:txBody>
      </p:sp>
      <p:sp>
        <p:nvSpPr>
          <p:cNvPr id="545" name="Google Shape;545;p15"/>
          <p:cNvSpPr txBox="1"/>
          <p:nvPr/>
        </p:nvSpPr>
        <p:spPr>
          <a:xfrm>
            <a:off x="914400" y="6019800"/>
            <a:ext cx="30480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tư liệu:</a:t>
            </a:r>
            <a:endParaRPr/>
          </a:p>
        </p:txBody>
      </p:sp>
      <p:sp>
        <p:nvSpPr>
          <p:cNvPr id="546" name="Google Shape;546;p15"/>
          <p:cNvSpPr txBox="1"/>
          <p:nvPr/>
        </p:nvSpPr>
        <p:spPr>
          <a:xfrm>
            <a:off x="914400" y="5029200"/>
            <a:ext cx="49530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phương pháp:</a:t>
            </a:r>
            <a:endParaRPr/>
          </a:p>
        </p:txBody>
      </p:sp>
      <p:sp>
        <p:nvSpPr>
          <p:cNvPr id="547" name="Google Shape;547;p15"/>
          <p:cNvSpPr txBox="1"/>
          <p:nvPr/>
        </p:nvSpPr>
        <p:spPr>
          <a:xfrm>
            <a:off x="762000" y="609600"/>
            <a:ext cx="7239000" cy="6413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00CC"/>
                </a:solidFill>
                <a:latin typeface="Arial"/>
                <a:ea typeface="Arial"/>
                <a:cs typeface="Arial"/>
                <a:sym typeface="Arial"/>
              </a:rPr>
              <a:t>Bài tập 1: Cảm nghĩ của anh (chị) về giá trị hiện thực của đoạn trích </a:t>
            </a:r>
            <a:r>
              <a:rPr i="1" lang="en-US" sz="1800">
                <a:solidFill>
                  <a:srgbClr val="0000CC"/>
                </a:solidFill>
                <a:latin typeface="Arial"/>
                <a:ea typeface="Arial"/>
                <a:cs typeface="Arial"/>
                <a:sym typeface="Arial"/>
              </a:rPr>
              <a:t>Vào phủ chúa Trịnh (</a:t>
            </a:r>
            <a:r>
              <a:rPr lang="en-US" sz="1800">
                <a:solidFill>
                  <a:srgbClr val="0000CC"/>
                </a:solidFill>
                <a:latin typeface="Arial"/>
                <a:ea typeface="Arial"/>
                <a:cs typeface="Arial"/>
                <a:sym typeface="Arial"/>
              </a:rPr>
              <a:t>trích </a:t>
            </a:r>
            <a:r>
              <a:rPr i="1" lang="en-US" sz="1800">
                <a:solidFill>
                  <a:srgbClr val="0000CC"/>
                </a:solidFill>
                <a:latin typeface="Arial"/>
                <a:ea typeface="Arial"/>
                <a:cs typeface="Arial"/>
                <a:sym typeface="Arial"/>
              </a:rPr>
              <a:t>Thượng kinh kí sự</a:t>
            </a:r>
            <a:r>
              <a:rPr lang="en-US" sz="1800">
                <a:solidFill>
                  <a:srgbClr val="0000CC"/>
                </a:solidFill>
                <a:latin typeface="Arial"/>
                <a:ea typeface="Arial"/>
                <a:cs typeface="Arial"/>
                <a:sym typeface="Arial"/>
              </a:rPr>
              <a:t> - Lê Hữu Trác)</a:t>
            </a:r>
            <a:endParaRPr/>
          </a:p>
        </p:txBody>
      </p:sp>
      <p:sp>
        <p:nvSpPr>
          <p:cNvPr id="548" name="Google Shape;548;p15"/>
          <p:cNvSpPr txBox="1"/>
          <p:nvPr/>
        </p:nvSpPr>
        <p:spPr>
          <a:xfrm>
            <a:off x="609600" y="14288"/>
            <a:ext cx="2971800" cy="5191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Arial"/>
                <a:ea typeface="Arial"/>
                <a:cs typeface="Arial"/>
                <a:sym typeface="Arial"/>
              </a:rPr>
              <a:t>III. Luyện tập</a:t>
            </a:r>
            <a:endParaRPr/>
          </a:p>
        </p:txBody>
      </p:sp>
      <p:sp>
        <p:nvSpPr>
          <p:cNvPr id="549" name="Google Shape;549;p15"/>
          <p:cNvSpPr txBox="1"/>
          <p:nvPr/>
        </p:nvSpPr>
        <p:spPr>
          <a:xfrm>
            <a:off x="1295400" y="2438400"/>
            <a:ext cx="67056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Giá trị hiện thực sâu sắc của đoạn trích </a:t>
            </a:r>
            <a:r>
              <a:rPr i="1" lang="en-US" sz="1800">
                <a:solidFill>
                  <a:srgbClr val="FF0000"/>
                </a:solidFill>
                <a:latin typeface="Arial"/>
                <a:ea typeface="Arial"/>
                <a:cs typeface="Arial"/>
                <a:sym typeface="Arial"/>
              </a:rPr>
              <a:t>Vào phủ chúa Trịnh</a:t>
            </a:r>
            <a:endParaRPr/>
          </a:p>
        </p:txBody>
      </p:sp>
      <p:sp>
        <p:nvSpPr>
          <p:cNvPr id="550" name="Google Shape;550;p15"/>
          <p:cNvSpPr txBox="1"/>
          <p:nvPr/>
        </p:nvSpPr>
        <p:spPr>
          <a:xfrm>
            <a:off x="1143000" y="3352800"/>
            <a:ext cx="7620000" cy="16049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 Bức tranh cụ thể, sinh động về cuộc sống xa hoa nhưng thiếu sinh khí </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trong phủ chúa Trịnh.</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Thái độ phê phán nhẹ nhàng mà thấm thía của Lê Hữu Trác, qua đó </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tác giả dự cảm về sự suy tàn của triều Lê - Trịnh thế kỉ XVIII.</a:t>
            </a:r>
            <a:endParaRPr/>
          </a:p>
        </p:txBody>
      </p:sp>
      <p:sp>
        <p:nvSpPr>
          <p:cNvPr id="551" name="Google Shape;551;p15"/>
          <p:cNvSpPr txBox="1"/>
          <p:nvPr/>
        </p:nvSpPr>
        <p:spPr>
          <a:xfrm>
            <a:off x="3810000" y="6110288"/>
            <a:ext cx="41148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Đoạn trích </a:t>
            </a:r>
            <a:r>
              <a:rPr i="1" lang="en-US" sz="1800">
                <a:solidFill>
                  <a:srgbClr val="FF0000"/>
                </a:solidFill>
                <a:latin typeface="Arial"/>
                <a:ea typeface="Arial"/>
                <a:cs typeface="Arial"/>
                <a:sym typeface="Arial"/>
              </a:rPr>
              <a:t>Vào phủ chúa Trịnh</a:t>
            </a:r>
            <a:endParaRPr/>
          </a:p>
        </p:txBody>
      </p:sp>
      <p:sp>
        <p:nvSpPr>
          <p:cNvPr id="552" name="Google Shape;552;p15"/>
          <p:cNvSpPr txBox="1"/>
          <p:nvPr/>
        </p:nvSpPr>
        <p:spPr>
          <a:xfrm>
            <a:off x="1295400" y="5562600"/>
            <a:ext cx="4876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Kết hợp thao tác phân tích và nêu cảm nghĩ</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42"/>
                                        </p:tgtEl>
                                        <p:attrNameLst>
                                          <p:attrName>style.visibility</p:attrName>
                                        </p:attrNameLst>
                                      </p:cBhvr>
                                      <p:to>
                                        <p:strVal val="visible"/>
                                      </p:to>
                                    </p:set>
                                    <p:anim calcmode="lin" valueType="num">
                                      <p:cBhvr additive="base">
                                        <p:cTn dur="500"/>
                                        <p:tgtEl>
                                          <p:spTgt spid="54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43"/>
                                        </p:tgtEl>
                                        <p:attrNameLst>
                                          <p:attrName>style.visibility</p:attrName>
                                        </p:attrNameLst>
                                      </p:cBhvr>
                                      <p:to>
                                        <p:strVal val="visible"/>
                                      </p:to>
                                    </p:set>
                                    <p:anim calcmode="lin" valueType="num">
                                      <p:cBhvr additive="base">
                                        <p:cTn dur="500"/>
                                        <p:tgtEl>
                                          <p:spTgt spid="54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44"/>
                                        </p:tgtEl>
                                        <p:attrNameLst>
                                          <p:attrName>style.visibility</p:attrName>
                                        </p:attrNameLst>
                                      </p:cBhvr>
                                      <p:to>
                                        <p:strVal val="visible"/>
                                      </p:to>
                                    </p:set>
                                    <p:anim calcmode="lin" valueType="num">
                                      <p:cBhvr additive="base">
                                        <p:cTn dur="500"/>
                                        <p:tgtEl>
                                          <p:spTgt spid="54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46"/>
                                        </p:tgtEl>
                                        <p:attrNameLst>
                                          <p:attrName>style.visibility</p:attrName>
                                        </p:attrNameLst>
                                      </p:cBhvr>
                                      <p:to>
                                        <p:strVal val="visible"/>
                                      </p:to>
                                    </p:set>
                                    <p:anim calcmode="lin" valueType="num">
                                      <p:cBhvr additive="base">
                                        <p:cTn dur="500"/>
                                        <p:tgtEl>
                                          <p:spTgt spid="54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45"/>
                                        </p:tgtEl>
                                        <p:attrNameLst>
                                          <p:attrName>style.visibility</p:attrName>
                                        </p:attrNameLst>
                                      </p:cBhvr>
                                      <p:to>
                                        <p:strVal val="visible"/>
                                      </p:to>
                                    </p:set>
                                    <p:anim calcmode="lin" valueType="num">
                                      <p:cBhvr additive="base">
                                        <p:cTn dur="500"/>
                                        <p:tgtEl>
                                          <p:spTgt spid="54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49"/>
                                        </p:tgtEl>
                                        <p:attrNameLst>
                                          <p:attrName>style.visibility</p:attrName>
                                        </p:attrNameLst>
                                      </p:cBhvr>
                                      <p:to>
                                        <p:strVal val="visible"/>
                                      </p:to>
                                    </p:set>
                                    <p:anim calcmode="lin" valueType="num">
                                      <p:cBhvr additive="base">
                                        <p:cTn dur="500"/>
                                        <p:tgtEl>
                                          <p:spTgt spid="54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50"/>
                                        </p:tgtEl>
                                        <p:attrNameLst>
                                          <p:attrName>style.visibility</p:attrName>
                                        </p:attrNameLst>
                                      </p:cBhvr>
                                      <p:to>
                                        <p:strVal val="visible"/>
                                      </p:to>
                                    </p:set>
                                    <p:anim calcmode="lin" valueType="num">
                                      <p:cBhvr additive="base">
                                        <p:cTn dur="500"/>
                                        <p:tgtEl>
                                          <p:spTgt spid="55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52"/>
                                        </p:tgtEl>
                                        <p:attrNameLst>
                                          <p:attrName>style.visibility</p:attrName>
                                        </p:attrNameLst>
                                      </p:cBhvr>
                                      <p:to>
                                        <p:strVal val="visible"/>
                                      </p:to>
                                    </p:set>
                                    <p:anim calcmode="lin" valueType="num">
                                      <p:cBhvr additive="base">
                                        <p:cTn dur="500"/>
                                        <p:tgtEl>
                                          <p:spTgt spid="55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51"/>
                                        </p:tgtEl>
                                        <p:attrNameLst>
                                          <p:attrName>style.visibility</p:attrName>
                                        </p:attrNameLst>
                                      </p:cBhvr>
                                      <p:to>
                                        <p:strVal val="visible"/>
                                      </p:to>
                                    </p:set>
                                    <p:anim calcmode="lin" valueType="num">
                                      <p:cBhvr additive="base">
                                        <p:cTn dur="500"/>
                                        <p:tgtEl>
                                          <p:spTgt spid="55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16"/>
          <p:cNvSpPr txBox="1"/>
          <p:nvPr>
            <p:ph type="title"/>
          </p:nvPr>
        </p:nvSpPr>
        <p:spPr>
          <a:xfrm>
            <a:off x="0" y="228600"/>
            <a:ext cx="9144000" cy="1752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2400">
                <a:solidFill>
                  <a:srgbClr val="0000CC"/>
                </a:solidFill>
              </a:rPr>
              <a:t>Đề bài: Trong </a:t>
            </a:r>
            <a:r>
              <a:rPr i="1" lang="en-US" sz="2400">
                <a:solidFill>
                  <a:srgbClr val="0000CC"/>
                </a:solidFill>
              </a:rPr>
              <a:t>Thư của tổng thống Mĩ A. Lin-côn gửi Hiệu trưởng của con trai mình</a:t>
            </a:r>
            <a:r>
              <a:rPr lang="en-US" sz="2400">
                <a:solidFill>
                  <a:srgbClr val="0000CC"/>
                </a:solidFill>
              </a:rPr>
              <a:t> có câu:</a:t>
            </a:r>
            <a:br>
              <a:rPr lang="en-US" sz="2400">
                <a:solidFill>
                  <a:srgbClr val="0000CC"/>
                </a:solidFill>
              </a:rPr>
            </a:br>
            <a:r>
              <a:rPr lang="en-US" sz="2400">
                <a:solidFill>
                  <a:srgbClr val="0000CC"/>
                </a:solidFill>
              </a:rPr>
              <a:t>	</a:t>
            </a:r>
            <a:r>
              <a:rPr i="1" lang="en-US" sz="2400">
                <a:solidFill>
                  <a:srgbClr val="0000CC"/>
                </a:solidFill>
              </a:rPr>
              <a:t>“Ở trường, xin thầy hãy dạy cho cháu biết chấp nhận thi rớt còn vinh dự hơn gian lận khi thi”</a:t>
            </a:r>
            <a:br>
              <a:rPr i="1" lang="en-US" sz="2400">
                <a:solidFill>
                  <a:srgbClr val="0000CC"/>
                </a:solidFill>
              </a:rPr>
            </a:br>
            <a:r>
              <a:rPr i="1" lang="en-US" sz="2400">
                <a:solidFill>
                  <a:srgbClr val="0000CC"/>
                </a:solidFill>
              </a:rPr>
              <a:t>	</a:t>
            </a:r>
            <a:r>
              <a:rPr lang="en-US" sz="2400">
                <a:solidFill>
                  <a:srgbClr val="0000CC"/>
                </a:solidFill>
              </a:rPr>
              <a:t>Anh (chị) có suy nghĩ gì về câu nói trên</a:t>
            </a:r>
            <a:endParaRPr/>
          </a:p>
        </p:txBody>
      </p:sp>
      <p:sp>
        <p:nvSpPr>
          <p:cNvPr id="558" name="Google Shape;558;p16"/>
          <p:cNvSpPr txBox="1"/>
          <p:nvPr/>
        </p:nvSpPr>
        <p:spPr>
          <a:xfrm>
            <a:off x="762000" y="2681288"/>
            <a:ext cx="37338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Vấn đề nghị luận:</a:t>
            </a:r>
            <a:endParaRPr/>
          </a:p>
        </p:txBody>
      </p:sp>
      <p:sp>
        <p:nvSpPr>
          <p:cNvPr id="559" name="Google Shape;559;p16"/>
          <p:cNvSpPr txBox="1"/>
          <p:nvPr/>
        </p:nvSpPr>
        <p:spPr>
          <a:xfrm>
            <a:off x="838200" y="3505200"/>
            <a:ext cx="4343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nội dung:</a:t>
            </a:r>
            <a:endParaRPr/>
          </a:p>
        </p:txBody>
      </p:sp>
      <p:sp>
        <p:nvSpPr>
          <p:cNvPr id="560" name="Google Shape;560;p16"/>
          <p:cNvSpPr txBox="1"/>
          <p:nvPr/>
        </p:nvSpPr>
        <p:spPr>
          <a:xfrm>
            <a:off x="914400" y="5181600"/>
            <a:ext cx="49530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phương pháp:</a:t>
            </a:r>
            <a:endParaRPr/>
          </a:p>
        </p:txBody>
      </p:sp>
      <p:sp>
        <p:nvSpPr>
          <p:cNvPr id="561" name="Google Shape;561;p16"/>
          <p:cNvSpPr txBox="1"/>
          <p:nvPr/>
        </p:nvSpPr>
        <p:spPr>
          <a:xfrm>
            <a:off x="1295400" y="3124200"/>
            <a:ext cx="67056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FF0000"/>
                </a:solidFill>
                <a:latin typeface="Arial"/>
                <a:ea typeface="Arial"/>
                <a:cs typeface="Arial"/>
                <a:sym typeface="Arial"/>
              </a:rPr>
              <a:t>Tính trung thực trong thi cử</a:t>
            </a:r>
            <a:endParaRPr/>
          </a:p>
        </p:txBody>
      </p:sp>
      <p:sp>
        <p:nvSpPr>
          <p:cNvPr id="562" name="Google Shape;562;p16"/>
          <p:cNvSpPr txBox="1"/>
          <p:nvPr/>
        </p:nvSpPr>
        <p:spPr>
          <a:xfrm>
            <a:off x="1143000" y="3962400"/>
            <a:ext cx="8001000" cy="11922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 Nêu ý nghĩa nội dung câu nói của Tổng thống: ông tha thiết mong </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muốn con mình được giáo dục tính trung thực, biết nhìn thẳng vào năng lực</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Bày tỏ quan niệm của bản thân: đồng tình hay phản đối</a:t>
            </a:r>
            <a:endParaRPr/>
          </a:p>
        </p:txBody>
      </p:sp>
      <p:sp>
        <p:nvSpPr>
          <p:cNvPr id="563" name="Google Shape;563;p16"/>
          <p:cNvSpPr txBox="1"/>
          <p:nvPr/>
        </p:nvSpPr>
        <p:spPr>
          <a:xfrm>
            <a:off x="1295400" y="5653088"/>
            <a:ext cx="67056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Kết hợp thao tác phân tích, so sánh và bình luận</a:t>
            </a:r>
            <a:endParaRPr/>
          </a:p>
        </p:txBody>
      </p:sp>
      <p:sp>
        <p:nvSpPr>
          <p:cNvPr id="564" name="Google Shape;564;p16"/>
          <p:cNvSpPr txBox="1"/>
          <p:nvPr/>
        </p:nvSpPr>
        <p:spPr>
          <a:xfrm>
            <a:off x="3124200" y="2147888"/>
            <a:ext cx="2438400" cy="5191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Arial"/>
                <a:ea typeface="Arial"/>
                <a:cs typeface="Arial"/>
                <a:sym typeface="Arial"/>
              </a:rPr>
              <a:t>Phân tích đề</a:t>
            </a:r>
            <a:endParaRPr/>
          </a:p>
        </p:txBody>
      </p:sp>
      <p:sp>
        <p:nvSpPr>
          <p:cNvPr id="565" name="Google Shape;565;p16"/>
          <p:cNvSpPr txBox="1"/>
          <p:nvPr/>
        </p:nvSpPr>
        <p:spPr>
          <a:xfrm>
            <a:off x="914400" y="6096000"/>
            <a:ext cx="32766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tư liệu:</a:t>
            </a:r>
            <a:endParaRPr/>
          </a:p>
        </p:txBody>
      </p:sp>
      <p:sp>
        <p:nvSpPr>
          <p:cNvPr id="566" name="Google Shape;566;p16"/>
          <p:cNvSpPr txBox="1"/>
          <p:nvPr/>
        </p:nvSpPr>
        <p:spPr>
          <a:xfrm>
            <a:off x="3962400" y="6172200"/>
            <a:ext cx="32004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Trong đời sống xã hội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61"/>
                                        </p:tgtEl>
                                        <p:attrNameLst>
                                          <p:attrName>style.visibility</p:attrName>
                                        </p:attrNameLst>
                                      </p:cBhvr>
                                      <p:to>
                                        <p:strVal val="visible"/>
                                      </p:to>
                                    </p:set>
                                    <p:anim calcmode="lin" valueType="num">
                                      <p:cBhvr additive="base">
                                        <p:cTn dur="500"/>
                                        <p:tgtEl>
                                          <p:spTgt spid="56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62"/>
                                        </p:tgtEl>
                                        <p:attrNameLst>
                                          <p:attrName>style.visibility</p:attrName>
                                        </p:attrNameLst>
                                      </p:cBhvr>
                                      <p:to>
                                        <p:strVal val="visible"/>
                                      </p:to>
                                    </p:set>
                                    <p:anim calcmode="lin" valueType="num">
                                      <p:cBhvr additive="base">
                                        <p:cTn dur="500"/>
                                        <p:tgtEl>
                                          <p:spTgt spid="56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63"/>
                                        </p:tgtEl>
                                        <p:attrNameLst>
                                          <p:attrName>style.visibility</p:attrName>
                                        </p:attrNameLst>
                                      </p:cBhvr>
                                      <p:to>
                                        <p:strVal val="visible"/>
                                      </p:to>
                                    </p:set>
                                    <p:anim calcmode="lin" valueType="num">
                                      <p:cBhvr additive="base">
                                        <p:cTn dur="500"/>
                                        <p:tgtEl>
                                          <p:spTgt spid="56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66"/>
                                        </p:tgtEl>
                                        <p:attrNameLst>
                                          <p:attrName>style.visibility</p:attrName>
                                        </p:attrNameLst>
                                      </p:cBhvr>
                                      <p:to>
                                        <p:strVal val="visible"/>
                                      </p:to>
                                    </p:set>
                                    <p:anim calcmode="lin" valueType="num">
                                      <p:cBhvr additive="base">
                                        <p:cTn dur="500"/>
                                        <p:tgtEl>
                                          <p:spTgt spid="56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0" name="Shape 570"/>
        <p:cNvGrpSpPr/>
        <p:nvPr/>
      </p:nvGrpSpPr>
      <p:grpSpPr>
        <a:xfrm>
          <a:off x="0" y="0"/>
          <a:ext cx="0" cy="0"/>
          <a:chOff x="0" y="0"/>
          <a:chExt cx="0" cy="0"/>
        </a:xfrm>
      </p:grpSpPr>
      <p:sp>
        <p:nvSpPr>
          <p:cNvPr id="571" name="Google Shape;571;p17"/>
          <p:cNvSpPr txBox="1"/>
          <p:nvPr/>
        </p:nvSpPr>
        <p:spPr>
          <a:xfrm>
            <a:off x="228600" y="441325"/>
            <a:ext cx="9144000" cy="7016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0000CC"/>
                </a:solidFill>
                <a:latin typeface="Arial"/>
                <a:ea typeface="Arial"/>
                <a:cs typeface="Arial"/>
                <a:sym typeface="Arial"/>
              </a:rPr>
              <a:t>Bài tập 2</a:t>
            </a:r>
            <a:r>
              <a:rPr lang="en-US" sz="2000">
                <a:solidFill>
                  <a:schemeClr val="dk1"/>
                </a:solidFill>
                <a:latin typeface="Arial"/>
                <a:ea typeface="Arial"/>
                <a:cs typeface="Arial"/>
                <a:sym typeface="Arial"/>
              </a:rPr>
              <a:t> .</a:t>
            </a:r>
            <a:r>
              <a:rPr lang="en-US" sz="2000">
                <a:solidFill>
                  <a:srgbClr val="0000CC"/>
                </a:solidFill>
                <a:latin typeface="Arial"/>
                <a:ea typeface="Arial"/>
                <a:cs typeface="Arial"/>
                <a:sym typeface="Arial"/>
              </a:rPr>
              <a:t>Tài năng sử dụng ngôn ngữ dân tộc của Hồ Xuân Hương qua một bài thơ Nôm mà anh (chị) yêu thích (</a:t>
            </a:r>
            <a:r>
              <a:rPr i="1" lang="en-US" sz="2000">
                <a:solidFill>
                  <a:srgbClr val="0000CC"/>
                </a:solidFill>
                <a:latin typeface="Arial"/>
                <a:ea typeface="Arial"/>
                <a:cs typeface="Arial"/>
                <a:sym typeface="Arial"/>
              </a:rPr>
              <a:t>Bánh trôi nước</a:t>
            </a:r>
            <a:r>
              <a:rPr lang="en-US" sz="2000">
                <a:solidFill>
                  <a:srgbClr val="0000CC"/>
                </a:solidFill>
                <a:latin typeface="Arial"/>
                <a:ea typeface="Arial"/>
                <a:cs typeface="Arial"/>
                <a:sym typeface="Arial"/>
              </a:rPr>
              <a:t> hoặc </a:t>
            </a:r>
            <a:r>
              <a:rPr i="1" lang="en-US" sz="2000">
                <a:solidFill>
                  <a:srgbClr val="0000CC"/>
                </a:solidFill>
                <a:latin typeface="Arial"/>
                <a:ea typeface="Arial"/>
                <a:cs typeface="Arial"/>
                <a:sym typeface="Arial"/>
              </a:rPr>
              <a:t>Tự tình</a:t>
            </a:r>
            <a:r>
              <a:rPr lang="en-US" sz="2000">
                <a:solidFill>
                  <a:srgbClr val="0000CC"/>
                </a:solidFill>
                <a:latin typeface="Arial"/>
                <a:ea typeface="Arial"/>
                <a:cs typeface="Arial"/>
                <a:sym typeface="Arial"/>
              </a:rPr>
              <a:t> – Bài II)</a:t>
            </a:r>
            <a:endParaRPr/>
          </a:p>
        </p:txBody>
      </p:sp>
      <p:sp>
        <p:nvSpPr>
          <p:cNvPr id="572" name="Google Shape;572;p17"/>
          <p:cNvSpPr txBox="1"/>
          <p:nvPr/>
        </p:nvSpPr>
        <p:spPr>
          <a:xfrm>
            <a:off x="1524000" y="2346325"/>
            <a:ext cx="73914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T</a:t>
            </a:r>
            <a:r>
              <a:rPr lang="en-US" sz="2000">
                <a:solidFill>
                  <a:srgbClr val="FF0000"/>
                </a:solidFill>
                <a:latin typeface="Arial"/>
                <a:ea typeface="Arial"/>
                <a:cs typeface="Arial"/>
                <a:sym typeface="Arial"/>
              </a:rPr>
              <a:t>ài năng sử dụng ngôn ngữ dân tộc của Hồ Xuân Hương</a:t>
            </a:r>
            <a:endParaRPr/>
          </a:p>
        </p:txBody>
      </p:sp>
      <p:sp>
        <p:nvSpPr>
          <p:cNvPr id="573" name="Google Shape;573;p17"/>
          <p:cNvSpPr txBox="1"/>
          <p:nvPr/>
        </p:nvSpPr>
        <p:spPr>
          <a:xfrm>
            <a:off x="3276600" y="1447800"/>
            <a:ext cx="2438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Phân tích đề</a:t>
            </a:r>
            <a:endParaRPr/>
          </a:p>
        </p:txBody>
      </p:sp>
      <p:sp>
        <p:nvSpPr>
          <p:cNvPr id="574" name="Google Shape;574;p17"/>
          <p:cNvSpPr txBox="1"/>
          <p:nvPr/>
        </p:nvSpPr>
        <p:spPr>
          <a:xfrm>
            <a:off x="762000" y="1828800"/>
            <a:ext cx="37338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Vấn đề nghị luận</a:t>
            </a:r>
            <a:endParaRPr/>
          </a:p>
        </p:txBody>
      </p:sp>
      <p:sp>
        <p:nvSpPr>
          <p:cNvPr id="575" name="Google Shape;575;p17"/>
          <p:cNvSpPr txBox="1"/>
          <p:nvPr/>
        </p:nvSpPr>
        <p:spPr>
          <a:xfrm>
            <a:off x="838200" y="2819400"/>
            <a:ext cx="4343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nội dung</a:t>
            </a:r>
            <a:endParaRPr/>
          </a:p>
        </p:txBody>
      </p:sp>
      <p:sp>
        <p:nvSpPr>
          <p:cNvPr id="576" name="Google Shape;576;p17"/>
          <p:cNvSpPr txBox="1"/>
          <p:nvPr/>
        </p:nvSpPr>
        <p:spPr>
          <a:xfrm>
            <a:off x="914400" y="5715000"/>
            <a:ext cx="32766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tư liệu:</a:t>
            </a:r>
            <a:endParaRPr/>
          </a:p>
        </p:txBody>
      </p:sp>
      <p:sp>
        <p:nvSpPr>
          <p:cNvPr id="577" name="Google Shape;577;p17"/>
          <p:cNvSpPr txBox="1"/>
          <p:nvPr/>
        </p:nvSpPr>
        <p:spPr>
          <a:xfrm>
            <a:off x="914400" y="4724400"/>
            <a:ext cx="44196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Yêu cầu về phương pháp</a:t>
            </a:r>
            <a:r>
              <a:rPr lang="en-US" sz="1800">
                <a:solidFill>
                  <a:schemeClr val="dk1"/>
                </a:solidFill>
                <a:latin typeface="Arial"/>
                <a:ea typeface="Arial"/>
                <a:cs typeface="Arial"/>
                <a:sym typeface="Arial"/>
              </a:rPr>
              <a:t>:</a:t>
            </a:r>
            <a:endParaRPr/>
          </a:p>
        </p:txBody>
      </p:sp>
      <p:sp>
        <p:nvSpPr>
          <p:cNvPr id="578" name="Google Shape;578;p17"/>
          <p:cNvSpPr txBox="1"/>
          <p:nvPr/>
        </p:nvSpPr>
        <p:spPr>
          <a:xfrm>
            <a:off x="1600200" y="5195888"/>
            <a:ext cx="48006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Kết hợp thao tác phân tích và bình luận</a:t>
            </a:r>
            <a:endParaRPr/>
          </a:p>
        </p:txBody>
      </p:sp>
      <p:sp>
        <p:nvSpPr>
          <p:cNvPr id="579" name="Google Shape;579;p17"/>
          <p:cNvSpPr txBox="1"/>
          <p:nvPr/>
        </p:nvSpPr>
        <p:spPr>
          <a:xfrm>
            <a:off x="1676400" y="6172200"/>
            <a:ext cx="32004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Thơ Hồ Xuân Hương</a:t>
            </a:r>
            <a:endParaRPr/>
          </a:p>
        </p:txBody>
      </p:sp>
      <p:sp>
        <p:nvSpPr>
          <p:cNvPr id="580" name="Google Shape;580;p17"/>
          <p:cNvSpPr txBox="1"/>
          <p:nvPr/>
        </p:nvSpPr>
        <p:spPr>
          <a:xfrm>
            <a:off x="1524000" y="3352800"/>
            <a:ext cx="5562600" cy="11922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 Dùng văn tự Nôm</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Sử dụng các từ ngữ thuần Việt tài tình</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Sử dụng hình thức đảo trật tự cú pháp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73"/>
                                        </p:tgtEl>
                                        <p:attrNameLst>
                                          <p:attrName>style.visibility</p:attrName>
                                        </p:attrNameLst>
                                      </p:cBhvr>
                                      <p:to>
                                        <p:strVal val="visible"/>
                                      </p:to>
                                    </p:set>
                                    <p:anim calcmode="lin" valueType="num">
                                      <p:cBhvr additive="base">
                                        <p:cTn dur="500"/>
                                        <p:tgtEl>
                                          <p:spTgt spid="57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74"/>
                                        </p:tgtEl>
                                        <p:attrNameLst>
                                          <p:attrName>style.visibility</p:attrName>
                                        </p:attrNameLst>
                                      </p:cBhvr>
                                      <p:to>
                                        <p:strVal val="visible"/>
                                      </p:to>
                                    </p:set>
                                    <p:anim calcmode="lin" valueType="num">
                                      <p:cBhvr additive="base">
                                        <p:cTn dur="500"/>
                                        <p:tgtEl>
                                          <p:spTgt spid="57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75"/>
                                        </p:tgtEl>
                                        <p:attrNameLst>
                                          <p:attrName>style.visibility</p:attrName>
                                        </p:attrNameLst>
                                      </p:cBhvr>
                                      <p:to>
                                        <p:strVal val="visible"/>
                                      </p:to>
                                    </p:set>
                                    <p:anim calcmode="lin" valueType="num">
                                      <p:cBhvr additive="base">
                                        <p:cTn dur="500"/>
                                        <p:tgtEl>
                                          <p:spTgt spid="57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77"/>
                                        </p:tgtEl>
                                        <p:attrNameLst>
                                          <p:attrName>style.visibility</p:attrName>
                                        </p:attrNameLst>
                                      </p:cBhvr>
                                      <p:to>
                                        <p:strVal val="visible"/>
                                      </p:to>
                                    </p:set>
                                    <p:anim calcmode="lin" valueType="num">
                                      <p:cBhvr additive="base">
                                        <p:cTn dur="500"/>
                                        <p:tgtEl>
                                          <p:spTgt spid="57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576"/>
                                        </p:tgtEl>
                                        <p:attrNameLst>
                                          <p:attrName>style.visibility</p:attrName>
                                        </p:attrNameLst>
                                      </p:cBhvr>
                                      <p:to>
                                        <p:strVal val="visible"/>
                                      </p:to>
                                    </p:set>
                                    <p:anim calcmode="lin" valueType="num">
                                      <p:cBhvr additive="base">
                                        <p:cTn dur="500"/>
                                        <p:tgtEl>
                                          <p:spTgt spid="57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2"/>
                                        </p:tgtEl>
                                        <p:attrNameLst>
                                          <p:attrName>style.visibility</p:attrName>
                                        </p:attrNameLst>
                                      </p:cBhvr>
                                      <p:to>
                                        <p:strVal val="visible"/>
                                      </p:to>
                                    </p:set>
                                    <p:animEffect filter="fade" transition="in">
                                      <p:cBhvr>
                                        <p:cTn dur="1000"/>
                                        <p:tgtEl>
                                          <p:spTgt spid="5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80"/>
                                        </p:tgtEl>
                                        <p:attrNameLst>
                                          <p:attrName>style.visibility</p:attrName>
                                        </p:attrNameLst>
                                      </p:cBhvr>
                                      <p:to>
                                        <p:strVal val="visible"/>
                                      </p:to>
                                    </p:set>
                                    <p:anim calcmode="lin" valueType="num">
                                      <p:cBhvr additive="base">
                                        <p:cTn dur="500"/>
                                        <p:tgtEl>
                                          <p:spTgt spid="58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78"/>
                                        </p:tgtEl>
                                        <p:attrNameLst>
                                          <p:attrName>style.visibility</p:attrName>
                                        </p:attrNameLst>
                                      </p:cBhvr>
                                      <p:to>
                                        <p:strVal val="visible"/>
                                      </p:to>
                                    </p:set>
                                    <p:anim calcmode="lin" valueType="num">
                                      <p:cBhvr additive="base">
                                        <p:cTn dur="500"/>
                                        <p:tgtEl>
                                          <p:spTgt spid="57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79"/>
                                        </p:tgtEl>
                                        <p:attrNameLst>
                                          <p:attrName>style.visibility</p:attrName>
                                        </p:attrNameLst>
                                      </p:cBhvr>
                                      <p:to>
                                        <p:strVal val="visible"/>
                                      </p:to>
                                    </p:set>
                                    <p:anim calcmode="lin" valueType="num">
                                      <p:cBhvr additive="base">
                                        <p:cTn dur="500"/>
                                        <p:tgtEl>
                                          <p:spTgt spid="57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t>Thảo luận nhóm</a:t>
            </a:r>
            <a:endParaRPr/>
          </a:p>
        </p:txBody>
      </p:sp>
      <p:sp>
        <p:nvSpPr>
          <p:cNvPr id="177" name="Google Shape;177;p2"/>
          <p:cNvSpPr txBox="1"/>
          <p:nvPr>
            <p:ph idx="1" type="body"/>
          </p:nvPr>
        </p:nvSpPr>
        <p:spPr>
          <a:xfrm>
            <a:off x="0" y="685800"/>
            <a:ext cx="8686800" cy="5943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Font typeface="Arial"/>
              <a:buNone/>
            </a:pPr>
            <a:r>
              <a:rPr lang="en-US" sz="2800"/>
              <a:t>1. Phân công:</a:t>
            </a:r>
            <a:endParaRPr/>
          </a:p>
          <a:p>
            <a:pPr indent="-342900" lvl="0" marL="342900" rtl="0" algn="l">
              <a:spcBef>
                <a:spcPts val="360"/>
              </a:spcBef>
              <a:spcAft>
                <a:spcPts val="0"/>
              </a:spcAft>
              <a:buClr>
                <a:schemeClr val="dk1"/>
              </a:buClr>
              <a:buSzPts val="1800"/>
              <a:buFont typeface="Arial"/>
              <a:buNone/>
            </a:pPr>
            <a:r>
              <a:rPr lang="en-US" sz="1800"/>
              <a:t>       </a:t>
            </a:r>
            <a:r>
              <a:rPr i="1" lang="en-US" sz="1800"/>
              <a:t>- Nhóm 1:</a:t>
            </a:r>
            <a:r>
              <a:rPr lang="en-US" sz="1800"/>
              <a:t> </a:t>
            </a:r>
            <a:r>
              <a:rPr lang="en-US" sz="1800">
                <a:solidFill>
                  <a:srgbClr val="0000CC"/>
                </a:solidFill>
              </a:rPr>
              <a:t>Đề 1:</a:t>
            </a:r>
            <a:r>
              <a:rPr lang="en-US" sz="1800"/>
              <a:t> </a:t>
            </a:r>
            <a:r>
              <a:rPr lang="en-US" sz="1800">
                <a:solidFill>
                  <a:srgbClr val="0000CC"/>
                </a:solidFill>
              </a:rPr>
              <a:t>Từ ý kiến dưới đây anh chị có suy nghĩ gì về việc “ chuẩn bị hành trang vào thế kỉ mới”?</a:t>
            </a:r>
            <a:br>
              <a:rPr lang="en-US" sz="1800">
                <a:solidFill>
                  <a:srgbClr val="0000CC"/>
                </a:solidFill>
              </a:rPr>
            </a:br>
            <a:r>
              <a:rPr lang="en-US" sz="1800">
                <a:solidFill>
                  <a:srgbClr val="0000CC"/>
                </a:solidFill>
              </a:rPr>
              <a:t> “Cái mạnh của con người Việt nam là sự thông minh và nhạy bén với cái mới... Nhưng bên cạnh đó vẫn tồn tại không ít cái yếu. Ấy là những lỗ hổng về kiến thức cơ bản do chạy theo những môn học “thời thượng”, nhất là khả năng thực hành và sáng tạo bị hạn chế do lối học chay, học vẹt nặng nề...”</a:t>
            </a:r>
            <a:br>
              <a:rPr lang="en-US" sz="1800">
                <a:solidFill>
                  <a:srgbClr val="0000CC"/>
                </a:solidFill>
              </a:rPr>
            </a:br>
            <a:r>
              <a:rPr lang="en-US" sz="1800">
                <a:solidFill>
                  <a:srgbClr val="0000CC"/>
                </a:solidFill>
              </a:rPr>
              <a:t>			(</a:t>
            </a:r>
            <a:r>
              <a:rPr i="1" lang="en-US" sz="1800">
                <a:solidFill>
                  <a:srgbClr val="0000CC"/>
                </a:solidFill>
              </a:rPr>
              <a:t>Theo</a:t>
            </a:r>
            <a:r>
              <a:rPr lang="en-US" sz="1800">
                <a:solidFill>
                  <a:srgbClr val="0000CC"/>
                </a:solidFill>
              </a:rPr>
              <a:t> Vũ Khoan, </a:t>
            </a:r>
            <a:r>
              <a:rPr i="1" lang="en-US" sz="1800">
                <a:solidFill>
                  <a:srgbClr val="0000CC"/>
                </a:solidFill>
              </a:rPr>
              <a:t>Chuẩn bị hành trang vào thế kỉ mới)</a:t>
            </a:r>
            <a:endParaRPr/>
          </a:p>
          <a:p>
            <a:pPr indent="-342900" lvl="0" marL="342900" rtl="0" algn="l">
              <a:spcBef>
                <a:spcPts val="360"/>
              </a:spcBef>
              <a:spcAft>
                <a:spcPts val="0"/>
              </a:spcAft>
              <a:buClr>
                <a:schemeClr val="dk1"/>
              </a:buClr>
              <a:buSzPts val="1800"/>
              <a:buFont typeface="Arial"/>
              <a:buNone/>
            </a:pPr>
            <a:r>
              <a:rPr i="1" lang="en-US" sz="1800"/>
              <a:t>        - Nhóm 2: </a:t>
            </a:r>
            <a:r>
              <a:rPr lang="en-US" sz="1800">
                <a:solidFill>
                  <a:srgbClr val="0000FF"/>
                </a:solidFill>
              </a:rPr>
              <a:t>Đề 2: Tâm sự của Hồ Xuân Hương trong bài thơ </a:t>
            </a:r>
            <a:r>
              <a:rPr i="1" lang="en-US" sz="1800">
                <a:solidFill>
                  <a:srgbClr val="0000FF"/>
                </a:solidFill>
              </a:rPr>
              <a:t>Tự tình II</a:t>
            </a:r>
            <a:endParaRPr/>
          </a:p>
          <a:p>
            <a:pPr indent="-342900" lvl="0" marL="342900" rtl="0" algn="l">
              <a:spcBef>
                <a:spcPts val="360"/>
              </a:spcBef>
              <a:spcAft>
                <a:spcPts val="0"/>
              </a:spcAft>
              <a:buClr>
                <a:schemeClr val="dk1"/>
              </a:buClr>
              <a:buSzPts val="1800"/>
              <a:buFont typeface="Arial"/>
              <a:buNone/>
            </a:pPr>
            <a:r>
              <a:rPr i="1" lang="en-US" sz="1800"/>
              <a:t>        - Nhóm 3: </a:t>
            </a:r>
            <a:r>
              <a:rPr lang="en-US" sz="1800">
                <a:solidFill>
                  <a:srgbClr val="0000FF"/>
                </a:solidFill>
              </a:rPr>
              <a:t>Đề 3:Về một vẻ đẹp của bài thơ </a:t>
            </a:r>
            <a:r>
              <a:rPr i="1" lang="en-US" sz="1800">
                <a:solidFill>
                  <a:srgbClr val="0000FF"/>
                </a:solidFill>
              </a:rPr>
              <a:t>Câu cá mùa thu</a:t>
            </a:r>
            <a:r>
              <a:rPr lang="en-US" sz="1800">
                <a:solidFill>
                  <a:srgbClr val="0000FF"/>
                </a:solidFill>
              </a:rPr>
              <a:t> (Thu điếu) của Nguyễn Khuyến</a:t>
            </a:r>
            <a:endParaRPr/>
          </a:p>
          <a:p>
            <a:pPr indent="-342900" lvl="0" marL="342900" rtl="0" algn="l">
              <a:spcBef>
                <a:spcPts val="560"/>
              </a:spcBef>
              <a:spcAft>
                <a:spcPts val="0"/>
              </a:spcAft>
              <a:buClr>
                <a:schemeClr val="dk1"/>
              </a:buClr>
              <a:buSzPts val="2800"/>
              <a:buFont typeface="Arial"/>
              <a:buNone/>
            </a:pPr>
            <a:r>
              <a:rPr lang="en-US" sz="2800"/>
              <a:t>2. Nhiệm vụ:</a:t>
            </a:r>
            <a:endParaRPr/>
          </a:p>
          <a:p>
            <a:pPr indent="-342900" lvl="0" marL="342900" rtl="0" algn="l">
              <a:spcBef>
                <a:spcPts val="360"/>
              </a:spcBef>
              <a:spcAft>
                <a:spcPts val="0"/>
              </a:spcAft>
              <a:buClr>
                <a:schemeClr val="dk1"/>
              </a:buClr>
              <a:buSzPts val="1800"/>
              <a:buFont typeface="Arial"/>
              <a:buNone/>
            </a:pPr>
            <a:r>
              <a:rPr lang="en-US" sz="1800"/>
              <a:t>    Các nhóm thảo luận trong 5 phút và trả lời vào phiếu học tập với các nội dung:</a:t>
            </a:r>
            <a:endParaRPr/>
          </a:p>
          <a:p>
            <a:pPr indent="-342900" lvl="0" marL="342900" rtl="0" algn="l">
              <a:spcBef>
                <a:spcPts val="360"/>
              </a:spcBef>
              <a:spcAft>
                <a:spcPts val="0"/>
              </a:spcAft>
              <a:buClr>
                <a:srgbClr val="0000CC"/>
              </a:buClr>
              <a:buSzPts val="1800"/>
              <a:buFont typeface="Arial"/>
              <a:buNone/>
            </a:pPr>
            <a:r>
              <a:rPr lang="en-US" sz="1800">
                <a:solidFill>
                  <a:srgbClr val="0000CC"/>
                </a:solidFill>
              </a:rPr>
              <a:t>               - Vấn đề  nghị luận:</a:t>
            </a:r>
            <a:endParaRPr/>
          </a:p>
          <a:p>
            <a:pPr indent="-342900" lvl="0" marL="342900" rtl="0" algn="l">
              <a:spcBef>
                <a:spcPts val="360"/>
              </a:spcBef>
              <a:spcAft>
                <a:spcPts val="0"/>
              </a:spcAft>
              <a:buClr>
                <a:srgbClr val="0000CC"/>
              </a:buClr>
              <a:buSzPts val="1800"/>
              <a:buFont typeface="Arial"/>
              <a:buNone/>
            </a:pPr>
            <a:r>
              <a:rPr lang="en-US" sz="1800">
                <a:solidFill>
                  <a:srgbClr val="0000CC"/>
                </a:solidFill>
              </a:rPr>
              <a:t>               - Yêu cầu nội dung:</a:t>
            </a:r>
            <a:endParaRPr/>
          </a:p>
          <a:p>
            <a:pPr indent="-342900" lvl="0" marL="342900" rtl="0" algn="l">
              <a:spcBef>
                <a:spcPts val="360"/>
              </a:spcBef>
              <a:spcAft>
                <a:spcPts val="0"/>
              </a:spcAft>
              <a:buClr>
                <a:srgbClr val="0000CC"/>
              </a:buClr>
              <a:buSzPts val="1800"/>
              <a:buFont typeface="Arial"/>
              <a:buNone/>
            </a:pPr>
            <a:r>
              <a:rPr lang="en-US" sz="1800">
                <a:solidFill>
                  <a:srgbClr val="0000CC"/>
                </a:solidFill>
              </a:rPr>
              <a:t>               - Yêu cầu phương pháp:</a:t>
            </a:r>
            <a:endParaRPr/>
          </a:p>
          <a:p>
            <a:pPr indent="-342900" lvl="0" marL="342900" rtl="0" algn="l">
              <a:spcBef>
                <a:spcPts val="360"/>
              </a:spcBef>
              <a:spcAft>
                <a:spcPts val="0"/>
              </a:spcAft>
              <a:buClr>
                <a:srgbClr val="0000CC"/>
              </a:buClr>
              <a:buSzPts val="1800"/>
              <a:buFont typeface="Arial"/>
              <a:buNone/>
            </a:pPr>
            <a:r>
              <a:rPr lang="en-US" sz="1800">
                <a:solidFill>
                  <a:srgbClr val="0000CC"/>
                </a:solidFill>
              </a:rPr>
              <a:t>               - Yêu cầu về tư liệu</a:t>
            </a:r>
            <a:endParaRPr/>
          </a:p>
          <a:p>
            <a:pPr indent="-342900" lvl="0" marL="342900" rtl="0" algn="l">
              <a:spcBef>
                <a:spcPts val="360"/>
              </a:spcBef>
              <a:spcAft>
                <a:spcPts val="0"/>
              </a:spcAft>
              <a:buClr>
                <a:schemeClr val="dk1"/>
              </a:buClr>
              <a:buSzPts val="1800"/>
              <a:buFont typeface="Arial"/>
              <a:buNone/>
            </a:pPr>
            <a:r>
              <a:t/>
            </a:r>
            <a:endParaRPr sz="1800">
              <a:solidFill>
                <a:srgbClr val="0000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
          <p:cNvSpPr txBox="1"/>
          <p:nvPr>
            <p:ph type="title"/>
          </p:nvPr>
        </p:nvSpPr>
        <p:spPr>
          <a:xfrm>
            <a:off x="228600" y="228600"/>
            <a:ext cx="8686800" cy="16002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1800">
                <a:solidFill>
                  <a:srgbClr val="0000CC"/>
                </a:solidFill>
              </a:rPr>
              <a:t>Đề 1: Từ ý kiến dưới đây anh chị có suy nghĩ gì về việc “ chuẩn bị hành trang vào thế kỉ mới”?</a:t>
            </a:r>
            <a:br>
              <a:rPr lang="en-US" sz="1800">
                <a:solidFill>
                  <a:srgbClr val="0000CC"/>
                </a:solidFill>
              </a:rPr>
            </a:br>
            <a:r>
              <a:rPr lang="en-US" sz="1800">
                <a:solidFill>
                  <a:srgbClr val="0000CC"/>
                </a:solidFill>
              </a:rPr>
              <a:t> “Cái mạnh của con người Việt nam là sự thông minh và nhạy bén với cái mới... Nhưng bên cạnh đó vẫn tồn tại không ít cái yếu. Ấy là những lỗ hổng về kiến thức cơ bản do chạy theo những môn học “thời thượng”, nhất là khả năng thực hành và sáng tạo bị hạn chế do lối học chay, học vẹt nặng nề...”</a:t>
            </a:r>
            <a:br>
              <a:rPr lang="en-US" sz="1800">
                <a:solidFill>
                  <a:srgbClr val="0000CC"/>
                </a:solidFill>
              </a:rPr>
            </a:br>
            <a:r>
              <a:rPr lang="en-US" sz="1800">
                <a:solidFill>
                  <a:srgbClr val="0000CC"/>
                </a:solidFill>
              </a:rPr>
              <a:t>			(</a:t>
            </a:r>
            <a:r>
              <a:rPr i="1" lang="en-US" sz="1800">
                <a:solidFill>
                  <a:srgbClr val="0000CC"/>
                </a:solidFill>
              </a:rPr>
              <a:t>Theo</a:t>
            </a:r>
            <a:r>
              <a:rPr lang="en-US" sz="1800">
                <a:solidFill>
                  <a:srgbClr val="0000CC"/>
                </a:solidFill>
              </a:rPr>
              <a:t> Vũ Khoan, </a:t>
            </a:r>
            <a:r>
              <a:rPr i="1" lang="en-US" sz="1800">
                <a:solidFill>
                  <a:srgbClr val="0000CC"/>
                </a:solidFill>
              </a:rPr>
              <a:t>Chuẩn bị hành trang vào thế kỉ mới)</a:t>
            </a:r>
            <a:endParaRPr/>
          </a:p>
        </p:txBody>
      </p:sp>
      <p:sp>
        <p:nvSpPr>
          <p:cNvPr id="183" name="Google Shape;183;p3"/>
          <p:cNvSpPr txBox="1"/>
          <p:nvPr/>
        </p:nvSpPr>
        <p:spPr>
          <a:xfrm>
            <a:off x="762000" y="2681288"/>
            <a:ext cx="22860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 Vấn đề nghị luận:</a:t>
            </a:r>
            <a:endParaRPr/>
          </a:p>
        </p:txBody>
      </p:sp>
      <p:sp>
        <p:nvSpPr>
          <p:cNvPr id="184" name="Google Shape;184;p3"/>
          <p:cNvSpPr txBox="1"/>
          <p:nvPr/>
        </p:nvSpPr>
        <p:spPr>
          <a:xfrm>
            <a:off x="762000" y="3138488"/>
            <a:ext cx="31242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 Yêu cầu về nội dung:</a:t>
            </a:r>
            <a:endParaRPr/>
          </a:p>
        </p:txBody>
      </p:sp>
      <p:sp>
        <p:nvSpPr>
          <p:cNvPr id="185" name="Google Shape;185;p3"/>
          <p:cNvSpPr txBox="1"/>
          <p:nvPr/>
        </p:nvSpPr>
        <p:spPr>
          <a:xfrm>
            <a:off x="914400" y="5653088"/>
            <a:ext cx="31242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 Yêu cầu về phương pháp:</a:t>
            </a:r>
            <a:endParaRPr/>
          </a:p>
        </p:txBody>
      </p:sp>
      <p:sp>
        <p:nvSpPr>
          <p:cNvPr id="186" name="Google Shape;186;p3"/>
          <p:cNvSpPr txBox="1"/>
          <p:nvPr/>
        </p:nvSpPr>
        <p:spPr>
          <a:xfrm>
            <a:off x="914400" y="6324600"/>
            <a:ext cx="22860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 Yêu cầu về tư liệu:</a:t>
            </a:r>
            <a:endParaRPr/>
          </a:p>
        </p:txBody>
      </p:sp>
      <p:sp>
        <p:nvSpPr>
          <p:cNvPr id="187" name="Google Shape;187;p3"/>
          <p:cNvSpPr txBox="1"/>
          <p:nvPr/>
        </p:nvSpPr>
        <p:spPr>
          <a:xfrm>
            <a:off x="2895600" y="2681288"/>
            <a:ext cx="49530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FF0000"/>
                </a:solidFill>
                <a:latin typeface="Arial"/>
                <a:ea typeface="Arial"/>
                <a:cs typeface="Arial"/>
                <a:sym typeface="Arial"/>
              </a:rPr>
              <a:t>Việc chuẩn bị hành trang vào thế kỉ mới</a:t>
            </a:r>
            <a:endParaRPr/>
          </a:p>
        </p:txBody>
      </p:sp>
      <p:sp>
        <p:nvSpPr>
          <p:cNvPr id="188" name="Google Shape;188;p3"/>
          <p:cNvSpPr txBox="1"/>
          <p:nvPr/>
        </p:nvSpPr>
        <p:spPr>
          <a:xfrm>
            <a:off x="1600200" y="3581400"/>
            <a:ext cx="6553200" cy="20145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FF0000"/>
                </a:solidFill>
                <a:latin typeface="Arial"/>
                <a:ea typeface="Arial"/>
                <a:cs typeface="Arial"/>
                <a:sym typeface="Arial"/>
              </a:rPr>
              <a:t>Từ ý kiến của Vũ Khoan có thể suy ra:</a:t>
            </a:r>
            <a:endParaRPr/>
          </a:p>
          <a:p>
            <a:pPr indent="0" lvl="0" marL="0" marR="0" rtl="0" algn="l">
              <a:spcBef>
                <a:spcPts val="0"/>
              </a:spcBef>
              <a:spcAft>
                <a:spcPts val="0"/>
              </a:spcAft>
              <a:buNone/>
            </a:pPr>
            <a:r>
              <a:rPr lang="en-US" sz="1800">
                <a:solidFill>
                  <a:srgbClr val="FF0000"/>
                </a:solidFill>
                <a:latin typeface="Arial"/>
                <a:ea typeface="Arial"/>
                <a:cs typeface="Arial"/>
                <a:sym typeface="Arial"/>
              </a:rPr>
              <a:t>+ Người Việt Nam có nhiều điểm mạnh: thông minh, nhạy bén với cái mới</a:t>
            </a:r>
            <a:endParaRPr/>
          </a:p>
          <a:p>
            <a:pPr indent="0" lvl="0" marL="0" marR="0" rtl="0" algn="l">
              <a:spcBef>
                <a:spcPts val="0"/>
              </a:spcBef>
              <a:spcAft>
                <a:spcPts val="0"/>
              </a:spcAft>
              <a:buNone/>
            </a:pPr>
            <a:r>
              <a:rPr lang="en-US" sz="1800">
                <a:solidFill>
                  <a:srgbClr val="FF0000"/>
                </a:solidFill>
                <a:latin typeface="Arial"/>
                <a:ea typeface="Arial"/>
                <a:cs typeface="Arial"/>
                <a:sym typeface="Arial"/>
              </a:rPr>
              <a:t>+ Người Việt Nam cũng không ít điểm yếu: thiếu hụt về kiến thức cơ bản, khả năng thực hành và sáng tạo hạn chế.</a:t>
            </a:r>
            <a:endParaRPr/>
          </a:p>
          <a:p>
            <a:pPr indent="0" lvl="0" marL="0" marR="0" rtl="0" algn="l">
              <a:spcBef>
                <a:spcPts val="0"/>
              </a:spcBef>
              <a:spcAft>
                <a:spcPts val="0"/>
              </a:spcAft>
              <a:buNone/>
            </a:pPr>
            <a:r>
              <a:rPr lang="en-US" sz="1800">
                <a:solidFill>
                  <a:srgbClr val="FF0000"/>
                </a:solidFill>
                <a:latin typeface="Arial"/>
                <a:ea typeface="Arial"/>
                <a:cs typeface="Arial"/>
                <a:sym typeface="Arial"/>
              </a:rPr>
              <a:t>+ Phát huy điểm mạnh, khắc phục điểm yếu là thiết thực chuẩn bị hành trang vào thế kỉ XXI.</a:t>
            </a:r>
            <a:endParaRPr/>
          </a:p>
        </p:txBody>
      </p:sp>
      <p:sp>
        <p:nvSpPr>
          <p:cNvPr id="189" name="Google Shape;189;p3"/>
          <p:cNvSpPr txBox="1"/>
          <p:nvPr/>
        </p:nvSpPr>
        <p:spPr>
          <a:xfrm>
            <a:off x="3810000" y="5576888"/>
            <a:ext cx="5105400" cy="6413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Sử dụng thao tác lập luận bình luận, giải thích, chứng minh</a:t>
            </a:r>
            <a:r>
              <a:rPr lang="en-US" sz="1800">
                <a:solidFill>
                  <a:schemeClr val="dk1"/>
                </a:solidFill>
                <a:latin typeface="Arial"/>
                <a:ea typeface="Arial"/>
                <a:cs typeface="Arial"/>
                <a:sym typeface="Arial"/>
              </a:rPr>
              <a:t>.</a:t>
            </a:r>
            <a:endParaRPr/>
          </a:p>
        </p:txBody>
      </p:sp>
      <p:sp>
        <p:nvSpPr>
          <p:cNvPr id="190" name="Google Shape;190;p3"/>
          <p:cNvSpPr txBox="1"/>
          <p:nvPr/>
        </p:nvSpPr>
        <p:spPr>
          <a:xfrm>
            <a:off x="3048000" y="6324600"/>
            <a:ext cx="58674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Dùng dẫn chứng trong thực tế xã hội là chủ yếu.</a:t>
            </a:r>
            <a:endParaRPr/>
          </a:p>
        </p:txBody>
      </p:sp>
      <p:sp>
        <p:nvSpPr>
          <p:cNvPr id="191" name="Google Shape;191;p3"/>
          <p:cNvSpPr txBox="1"/>
          <p:nvPr/>
        </p:nvSpPr>
        <p:spPr>
          <a:xfrm>
            <a:off x="2590800" y="2057400"/>
            <a:ext cx="26670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Arial"/>
                <a:ea typeface="Arial"/>
                <a:cs typeface="Arial"/>
                <a:sym typeface="Arial"/>
              </a:rPr>
              <a:t>Phân tích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2800">
                <a:solidFill>
                  <a:srgbClr val="0000FF"/>
                </a:solidFill>
              </a:rPr>
              <a:t>Đề 2: Tâm sự của Hồ Xuân Hương trong bài thơ </a:t>
            </a:r>
            <a:r>
              <a:rPr i="1" lang="en-US" sz="2800">
                <a:solidFill>
                  <a:srgbClr val="0000FF"/>
                </a:solidFill>
              </a:rPr>
              <a:t>Tự tình II</a:t>
            </a:r>
            <a:endParaRPr/>
          </a:p>
        </p:txBody>
      </p:sp>
      <p:sp>
        <p:nvSpPr>
          <p:cNvPr id="197" name="Google Shape;197;p4"/>
          <p:cNvSpPr txBox="1"/>
          <p:nvPr/>
        </p:nvSpPr>
        <p:spPr>
          <a:xfrm>
            <a:off x="762000" y="2497138"/>
            <a:ext cx="22860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Vấn đề nghị luận:</a:t>
            </a:r>
            <a:endParaRPr/>
          </a:p>
        </p:txBody>
      </p:sp>
      <p:sp>
        <p:nvSpPr>
          <p:cNvPr id="198" name="Google Shape;198;p4"/>
          <p:cNvSpPr txBox="1"/>
          <p:nvPr/>
        </p:nvSpPr>
        <p:spPr>
          <a:xfrm>
            <a:off x="762000" y="2954338"/>
            <a:ext cx="31242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nội dung:</a:t>
            </a:r>
            <a:endParaRPr/>
          </a:p>
        </p:txBody>
      </p:sp>
      <p:sp>
        <p:nvSpPr>
          <p:cNvPr id="199" name="Google Shape;199;p4"/>
          <p:cNvSpPr txBox="1"/>
          <p:nvPr/>
        </p:nvSpPr>
        <p:spPr>
          <a:xfrm>
            <a:off x="914400" y="4648200"/>
            <a:ext cx="3352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phương pháp:</a:t>
            </a:r>
            <a:endParaRPr/>
          </a:p>
        </p:txBody>
      </p:sp>
      <p:sp>
        <p:nvSpPr>
          <p:cNvPr id="200" name="Google Shape;200;p4"/>
          <p:cNvSpPr txBox="1"/>
          <p:nvPr/>
        </p:nvSpPr>
        <p:spPr>
          <a:xfrm>
            <a:off x="914400" y="5715000"/>
            <a:ext cx="2590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tư liệu:</a:t>
            </a:r>
            <a:endParaRPr/>
          </a:p>
        </p:txBody>
      </p:sp>
      <p:sp>
        <p:nvSpPr>
          <p:cNvPr id="201" name="Google Shape;201;p4"/>
          <p:cNvSpPr txBox="1"/>
          <p:nvPr/>
        </p:nvSpPr>
        <p:spPr>
          <a:xfrm>
            <a:off x="2819400" y="2497138"/>
            <a:ext cx="49530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Tâm sự của HXH trong bài Tự tình II</a:t>
            </a:r>
            <a:endParaRPr/>
          </a:p>
        </p:txBody>
      </p:sp>
      <p:sp>
        <p:nvSpPr>
          <p:cNvPr id="202" name="Google Shape;202;p4"/>
          <p:cNvSpPr txBox="1"/>
          <p:nvPr/>
        </p:nvSpPr>
        <p:spPr>
          <a:xfrm>
            <a:off x="1143000" y="3563938"/>
            <a:ext cx="7620000" cy="7794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a:t>
            </a:r>
            <a:r>
              <a:rPr lang="en-US" sz="1800">
                <a:solidFill>
                  <a:srgbClr val="FF0000"/>
                </a:solidFill>
                <a:latin typeface="Arial"/>
                <a:ea typeface="Arial"/>
                <a:cs typeface="Arial"/>
                <a:sym typeface="Arial"/>
              </a:rPr>
              <a:t>Nêu cảm nghĩ của mình về tâm sự và diễn biến tâm trạng của </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HXH: nỗi cô đơn, chán chường, khát vọng được sống hạnh phúc…</a:t>
            </a:r>
            <a:endParaRPr/>
          </a:p>
        </p:txBody>
      </p:sp>
      <p:sp>
        <p:nvSpPr>
          <p:cNvPr id="203" name="Google Shape;203;p4"/>
          <p:cNvSpPr txBox="1"/>
          <p:nvPr/>
        </p:nvSpPr>
        <p:spPr>
          <a:xfrm>
            <a:off x="1219200" y="5181600"/>
            <a:ext cx="67056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Sử dụng thao tác lập luận phân tích kết hợp với nêu cảm nghĩ.</a:t>
            </a:r>
            <a:endParaRPr/>
          </a:p>
        </p:txBody>
      </p:sp>
      <p:sp>
        <p:nvSpPr>
          <p:cNvPr id="204" name="Google Shape;204;p4"/>
          <p:cNvSpPr txBox="1"/>
          <p:nvPr/>
        </p:nvSpPr>
        <p:spPr>
          <a:xfrm>
            <a:off x="1524000" y="6324600"/>
            <a:ext cx="66294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5" name="Google Shape;205;p4"/>
          <p:cNvSpPr txBox="1"/>
          <p:nvPr/>
        </p:nvSpPr>
        <p:spPr>
          <a:xfrm>
            <a:off x="3200400" y="5715000"/>
            <a:ext cx="55626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Dẫn chứng thơ HXH là chủ yếu. </a:t>
            </a:r>
            <a:endParaRPr/>
          </a:p>
        </p:txBody>
      </p:sp>
      <p:sp>
        <p:nvSpPr>
          <p:cNvPr id="206" name="Google Shape;206;p4"/>
          <p:cNvSpPr txBox="1"/>
          <p:nvPr/>
        </p:nvSpPr>
        <p:spPr>
          <a:xfrm>
            <a:off x="2590800" y="1676400"/>
            <a:ext cx="26670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Arial"/>
                <a:ea typeface="Arial"/>
                <a:cs typeface="Arial"/>
                <a:sym typeface="Arial"/>
              </a:rPr>
              <a:t>Phân tích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5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5"/>
          <p:cNvSpPr txBox="1"/>
          <p:nvPr>
            <p:ph type="title"/>
          </p:nvPr>
        </p:nvSpPr>
        <p:spPr>
          <a:xfrm>
            <a:off x="457200" y="-762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2800">
                <a:solidFill>
                  <a:srgbClr val="0000FF"/>
                </a:solidFill>
              </a:rPr>
              <a:t>Đề 3:Về một vẻ đẹp của bài thơ </a:t>
            </a:r>
            <a:r>
              <a:rPr i="1" lang="en-US" sz="2800">
                <a:solidFill>
                  <a:srgbClr val="0000FF"/>
                </a:solidFill>
              </a:rPr>
              <a:t>Câu cá mùa thu</a:t>
            </a:r>
            <a:r>
              <a:rPr lang="en-US" sz="2800">
                <a:solidFill>
                  <a:srgbClr val="0000FF"/>
                </a:solidFill>
              </a:rPr>
              <a:t> (Thu điếu) của Nguyễn Khuyến</a:t>
            </a:r>
            <a:endParaRPr/>
          </a:p>
        </p:txBody>
      </p:sp>
      <p:sp>
        <p:nvSpPr>
          <p:cNvPr id="212" name="Google Shape;212;p5"/>
          <p:cNvSpPr txBox="1"/>
          <p:nvPr/>
        </p:nvSpPr>
        <p:spPr>
          <a:xfrm>
            <a:off x="762000" y="1797050"/>
            <a:ext cx="2209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Vấn đề nghị luận:</a:t>
            </a:r>
            <a:endParaRPr/>
          </a:p>
        </p:txBody>
      </p:sp>
      <p:sp>
        <p:nvSpPr>
          <p:cNvPr id="213" name="Google Shape;213;p5"/>
          <p:cNvSpPr txBox="1"/>
          <p:nvPr/>
        </p:nvSpPr>
        <p:spPr>
          <a:xfrm>
            <a:off x="762000" y="2254250"/>
            <a:ext cx="31242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nội dung:</a:t>
            </a:r>
            <a:endParaRPr/>
          </a:p>
        </p:txBody>
      </p:sp>
      <p:sp>
        <p:nvSpPr>
          <p:cNvPr id="214" name="Google Shape;214;p5"/>
          <p:cNvSpPr txBox="1"/>
          <p:nvPr/>
        </p:nvSpPr>
        <p:spPr>
          <a:xfrm>
            <a:off x="914400" y="4449763"/>
            <a:ext cx="32004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phương pháp:</a:t>
            </a:r>
            <a:endParaRPr/>
          </a:p>
        </p:txBody>
      </p:sp>
      <p:sp>
        <p:nvSpPr>
          <p:cNvPr id="215" name="Google Shape;215;p5"/>
          <p:cNvSpPr txBox="1"/>
          <p:nvPr/>
        </p:nvSpPr>
        <p:spPr>
          <a:xfrm>
            <a:off x="914400" y="5348288"/>
            <a:ext cx="25146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Yêu cầu về tư liệu:</a:t>
            </a:r>
            <a:endParaRPr/>
          </a:p>
        </p:txBody>
      </p:sp>
      <p:sp>
        <p:nvSpPr>
          <p:cNvPr id="216" name="Google Shape;216;p5"/>
          <p:cNvSpPr txBox="1"/>
          <p:nvPr/>
        </p:nvSpPr>
        <p:spPr>
          <a:xfrm>
            <a:off x="1219200" y="2692400"/>
            <a:ext cx="7239000" cy="16049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Có thể triển khai theo một trong các hướng sau:</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Bức tranh thu làng quê Việt nam</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Tâm sự của Nguyễn Khuyến trong bài thơ</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Những thành công về nghệ thuật của bài thơ</a:t>
            </a:r>
            <a:endParaRPr/>
          </a:p>
        </p:txBody>
      </p:sp>
      <p:sp>
        <p:nvSpPr>
          <p:cNvPr id="217" name="Google Shape;217;p5"/>
          <p:cNvSpPr txBox="1"/>
          <p:nvPr/>
        </p:nvSpPr>
        <p:spPr>
          <a:xfrm>
            <a:off x="2743200" y="1797050"/>
            <a:ext cx="61722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Một vẻ đẹp của bài thơ </a:t>
            </a:r>
            <a:r>
              <a:rPr i="1" lang="en-US" sz="1800">
                <a:solidFill>
                  <a:srgbClr val="FF0000"/>
                </a:solidFill>
                <a:latin typeface="Arial"/>
                <a:ea typeface="Arial"/>
                <a:cs typeface="Arial"/>
                <a:sym typeface="Arial"/>
              </a:rPr>
              <a:t>Câu cá mùa thu</a:t>
            </a:r>
            <a:r>
              <a:rPr lang="en-US" sz="1800">
                <a:solidFill>
                  <a:srgbClr val="FF0000"/>
                </a:solidFill>
                <a:latin typeface="Arial"/>
                <a:ea typeface="Arial"/>
                <a:cs typeface="Arial"/>
                <a:sym typeface="Arial"/>
              </a:rPr>
              <a:t> - Nguyễn Khuyến</a:t>
            </a:r>
            <a:endParaRPr/>
          </a:p>
        </p:txBody>
      </p:sp>
      <p:sp>
        <p:nvSpPr>
          <p:cNvPr id="218" name="Google Shape;218;p5"/>
          <p:cNvSpPr txBox="1"/>
          <p:nvPr/>
        </p:nvSpPr>
        <p:spPr>
          <a:xfrm>
            <a:off x="1371600" y="4906963"/>
            <a:ext cx="77724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Phân tích kết hợp với chứng minh, có thể so sánh với các bài thơ thu khác</a:t>
            </a:r>
            <a:endParaRPr/>
          </a:p>
        </p:txBody>
      </p:sp>
      <p:sp>
        <p:nvSpPr>
          <p:cNvPr id="219" name="Google Shape;219;p5"/>
          <p:cNvSpPr txBox="1"/>
          <p:nvPr/>
        </p:nvSpPr>
        <p:spPr>
          <a:xfrm>
            <a:off x="1066800" y="5865813"/>
            <a:ext cx="8077200" cy="7794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FF0000"/>
                </a:solidFill>
                <a:latin typeface="Arial"/>
                <a:ea typeface="Arial"/>
                <a:cs typeface="Arial"/>
                <a:sym typeface="Arial"/>
              </a:rPr>
              <a:t>     Bài </a:t>
            </a:r>
            <a:r>
              <a:rPr i="1" lang="en-US" sz="1800">
                <a:solidFill>
                  <a:srgbClr val="FF0000"/>
                </a:solidFill>
                <a:latin typeface="Arial"/>
                <a:ea typeface="Arial"/>
                <a:cs typeface="Arial"/>
                <a:sym typeface="Arial"/>
              </a:rPr>
              <a:t>Câu cá mùa thu</a:t>
            </a:r>
            <a:r>
              <a:rPr lang="en-US" sz="1800">
                <a:solidFill>
                  <a:srgbClr val="FF0000"/>
                </a:solidFill>
                <a:latin typeface="Arial"/>
                <a:ea typeface="Arial"/>
                <a:cs typeface="Arial"/>
                <a:sym typeface="Arial"/>
              </a:rPr>
              <a:t>, thơ văn của Nguyễn Khuyến hoặc các bài thơ khác</a:t>
            </a:r>
            <a:endParaRPr/>
          </a:p>
          <a:p>
            <a:pPr indent="0" lvl="0" marL="0" marR="0" rtl="0" algn="l">
              <a:spcBef>
                <a:spcPts val="900"/>
              </a:spcBef>
              <a:spcAft>
                <a:spcPts val="0"/>
              </a:spcAft>
              <a:buNone/>
            </a:pPr>
            <a:r>
              <a:rPr lang="en-US" sz="1800">
                <a:solidFill>
                  <a:srgbClr val="FF0000"/>
                </a:solidFill>
                <a:latin typeface="Arial"/>
                <a:ea typeface="Arial"/>
                <a:cs typeface="Arial"/>
                <a:sym typeface="Arial"/>
              </a:rPr>
              <a:t> viết về mùa thu</a:t>
            </a:r>
            <a:endParaRPr/>
          </a:p>
        </p:txBody>
      </p:sp>
      <p:sp>
        <p:nvSpPr>
          <p:cNvPr id="220" name="Google Shape;220;p5"/>
          <p:cNvSpPr txBox="1"/>
          <p:nvPr/>
        </p:nvSpPr>
        <p:spPr>
          <a:xfrm>
            <a:off x="2590800" y="1143000"/>
            <a:ext cx="26670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Arial"/>
                <a:ea typeface="Arial"/>
                <a:cs typeface="Arial"/>
                <a:sym typeface="Arial"/>
              </a:rPr>
              <a:t>Phân tích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500"/>
                                        <p:tgtEl>
                                          <p:spTgt spid="2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500"/>
                                        <p:tgtEl>
                                          <p:spTgt spid="2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6"/>
          <p:cNvSpPr txBox="1"/>
          <p:nvPr>
            <p:ph idx="1" type="body"/>
          </p:nvPr>
        </p:nvSpPr>
        <p:spPr>
          <a:xfrm>
            <a:off x="0" y="-76200"/>
            <a:ext cx="9144000" cy="762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900"/>
              <a:buFont typeface="Arial"/>
              <a:buNone/>
            </a:pPr>
            <a:r>
              <a:t/>
            </a:r>
            <a:endParaRPr sz="900">
              <a:solidFill>
                <a:srgbClr val="0000FF"/>
              </a:solidFill>
            </a:endParaRPr>
          </a:p>
        </p:txBody>
      </p:sp>
      <p:sp>
        <p:nvSpPr>
          <p:cNvPr id="226" name="Google Shape;226;p6"/>
          <p:cNvSpPr txBox="1"/>
          <p:nvPr/>
        </p:nvSpPr>
        <p:spPr>
          <a:xfrm>
            <a:off x="685800" y="3124200"/>
            <a:ext cx="18415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27" name="Google Shape;227;p6"/>
          <p:cNvSpPr txBox="1"/>
          <p:nvPr/>
        </p:nvSpPr>
        <p:spPr>
          <a:xfrm>
            <a:off x="533400" y="4114800"/>
            <a:ext cx="67056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 </a:t>
            </a:r>
            <a:endParaRPr/>
          </a:p>
        </p:txBody>
      </p:sp>
      <p:cxnSp>
        <p:nvCxnSpPr>
          <p:cNvPr id="228" name="Google Shape;228;p6"/>
          <p:cNvCxnSpPr/>
          <p:nvPr/>
        </p:nvCxnSpPr>
        <p:spPr>
          <a:xfrm>
            <a:off x="0" y="914400"/>
            <a:ext cx="9144000" cy="0"/>
          </a:xfrm>
          <a:prstGeom prst="straightConnector1">
            <a:avLst/>
          </a:prstGeom>
          <a:noFill/>
          <a:ln cap="flat" cmpd="sng" w="9525">
            <a:solidFill>
              <a:srgbClr val="FF0000"/>
            </a:solidFill>
            <a:prstDash val="solid"/>
            <a:round/>
            <a:headEnd len="med" w="med" type="none"/>
            <a:tailEnd len="med" w="med" type="none"/>
          </a:ln>
        </p:spPr>
      </p:cxnSp>
      <p:cxnSp>
        <p:nvCxnSpPr>
          <p:cNvPr id="229" name="Google Shape;229;p6"/>
          <p:cNvCxnSpPr/>
          <p:nvPr/>
        </p:nvCxnSpPr>
        <p:spPr>
          <a:xfrm>
            <a:off x="0" y="1600200"/>
            <a:ext cx="9144000" cy="0"/>
          </a:xfrm>
          <a:prstGeom prst="straightConnector1">
            <a:avLst/>
          </a:prstGeom>
          <a:noFill/>
          <a:ln cap="flat" cmpd="sng" w="9525">
            <a:solidFill>
              <a:srgbClr val="FF0000"/>
            </a:solidFill>
            <a:prstDash val="solid"/>
            <a:round/>
            <a:headEnd len="med" w="med" type="none"/>
            <a:tailEnd len="med" w="med" type="none"/>
          </a:ln>
        </p:spPr>
      </p:cxnSp>
      <p:cxnSp>
        <p:nvCxnSpPr>
          <p:cNvPr id="230" name="Google Shape;230;p6"/>
          <p:cNvCxnSpPr/>
          <p:nvPr/>
        </p:nvCxnSpPr>
        <p:spPr>
          <a:xfrm>
            <a:off x="914400" y="914400"/>
            <a:ext cx="0" cy="4572000"/>
          </a:xfrm>
          <a:prstGeom prst="straightConnector1">
            <a:avLst/>
          </a:prstGeom>
          <a:noFill/>
          <a:ln cap="flat" cmpd="sng" w="9525">
            <a:solidFill>
              <a:srgbClr val="FF0000"/>
            </a:solidFill>
            <a:prstDash val="solid"/>
            <a:round/>
            <a:headEnd len="med" w="med" type="none"/>
            <a:tailEnd len="med" w="med" type="none"/>
          </a:ln>
        </p:spPr>
      </p:cxnSp>
      <p:cxnSp>
        <p:nvCxnSpPr>
          <p:cNvPr id="231" name="Google Shape;231;p6"/>
          <p:cNvCxnSpPr/>
          <p:nvPr/>
        </p:nvCxnSpPr>
        <p:spPr>
          <a:xfrm>
            <a:off x="3962400" y="914400"/>
            <a:ext cx="0" cy="4572000"/>
          </a:xfrm>
          <a:prstGeom prst="straightConnector1">
            <a:avLst/>
          </a:prstGeom>
          <a:noFill/>
          <a:ln cap="flat" cmpd="sng" w="9525">
            <a:solidFill>
              <a:srgbClr val="FF0000"/>
            </a:solidFill>
            <a:prstDash val="solid"/>
            <a:round/>
            <a:headEnd len="med" w="med" type="none"/>
            <a:tailEnd len="med" w="med" type="none"/>
          </a:ln>
        </p:spPr>
      </p:cxnSp>
      <p:cxnSp>
        <p:nvCxnSpPr>
          <p:cNvPr id="232" name="Google Shape;232;p6"/>
          <p:cNvCxnSpPr/>
          <p:nvPr/>
        </p:nvCxnSpPr>
        <p:spPr>
          <a:xfrm rot="10800000">
            <a:off x="6127750" y="914400"/>
            <a:ext cx="44450" cy="76200"/>
          </a:xfrm>
          <a:prstGeom prst="straightConnector1">
            <a:avLst/>
          </a:prstGeom>
          <a:noFill/>
          <a:ln cap="flat" cmpd="sng" w="9525">
            <a:solidFill>
              <a:schemeClr val="dk1"/>
            </a:solidFill>
            <a:prstDash val="solid"/>
            <a:round/>
            <a:headEnd len="med" w="med" type="none"/>
            <a:tailEnd len="med" w="med" type="none"/>
          </a:ln>
        </p:spPr>
      </p:cxnSp>
      <p:cxnSp>
        <p:nvCxnSpPr>
          <p:cNvPr id="233" name="Google Shape;233;p6"/>
          <p:cNvCxnSpPr/>
          <p:nvPr/>
        </p:nvCxnSpPr>
        <p:spPr>
          <a:xfrm>
            <a:off x="6096000" y="914400"/>
            <a:ext cx="0" cy="4495800"/>
          </a:xfrm>
          <a:prstGeom prst="straightConnector1">
            <a:avLst/>
          </a:prstGeom>
          <a:noFill/>
          <a:ln cap="flat" cmpd="sng" w="9525">
            <a:solidFill>
              <a:srgbClr val="FF0000"/>
            </a:solidFill>
            <a:prstDash val="solid"/>
            <a:round/>
            <a:headEnd len="med" w="med" type="none"/>
            <a:tailEnd len="med" w="med" type="none"/>
          </a:ln>
        </p:spPr>
      </p:cxnSp>
      <p:sp>
        <p:nvSpPr>
          <p:cNvPr id="234" name="Google Shape;234;p6"/>
          <p:cNvSpPr txBox="1"/>
          <p:nvPr/>
        </p:nvSpPr>
        <p:spPr>
          <a:xfrm>
            <a:off x="0" y="990600"/>
            <a:ext cx="6858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§Ò</a:t>
            </a:r>
            <a:endParaRPr/>
          </a:p>
        </p:txBody>
      </p:sp>
      <p:sp>
        <p:nvSpPr>
          <p:cNvPr id="235" name="Google Shape;235;p6"/>
          <p:cNvSpPr txBox="1"/>
          <p:nvPr/>
        </p:nvSpPr>
        <p:spPr>
          <a:xfrm>
            <a:off x="0" y="1897063"/>
            <a:ext cx="8382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§Ò 1</a:t>
            </a:r>
            <a:endParaRPr/>
          </a:p>
        </p:txBody>
      </p:sp>
      <p:sp>
        <p:nvSpPr>
          <p:cNvPr id="236" name="Google Shape;236;p6"/>
          <p:cNvSpPr txBox="1"/>
          <p:nvPr/>
        </p:nvSpPr>
        <p:spPr>
          <a:xfrm>
            <a:off x="1905000" y="3733800"/>
            <a:ext cx="18415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37" name="Google Shape;237;p6"/>
          <p:cNvSpPr txBox="1"/>
          <p:nvPr/>
        </p:nvSpPr>
        <p:spPr>
          <a:xfrm>
            <a:off x="1066800" y="1752600"/>
            <a:ext cx="27432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cxnSp>
        <p:nvCxnSpPr>
          <p:cNvPr id="238" name="Google Shape;238;p6"/>
          <p:cNvCxnSpPr/>
          <p:nvPr/>
        </p:nvCxnSpPr>
        <p:spPr>
          <a:xfrm>
            <a:off x="0" y="2819400"/>
            <a:ext cx="9144000" cy="0"/>
          </a:xfrm>
          <a:prstGeom prst="straightConnector1">
            <a:avLst/>
          </a:prstGeom>
          <a:noFill/>
          <a:ln cap="flat" cmpd="sng" w="9525">
            <a:solidFill>
              <a:srgbClr val="FF0000"/>
            </a:solidFill>
            <a:prstDash val="solid"/>
            <a:round/>
            <a:headEnd len="med" w="med" type="none"/>
            <a:tailEnd len="med" w="med" type="none"/>
          </a:ln>
        </p:spPr>
      </p:cxnSp>
      <p:sp>
        <p:nvSpPr>
          <p:cNvPr id="239" name="Google Shape;239;p6"/>
          <p:cNvSpPr txBox="1"/>
          <p:nvPr/>
        </p:nvSpPr>
        <p:spPr>
          <a:xfrm>
            <a:off x="0" y="3124200"/>
            <a:ext cx="8382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§Ò 2</a:t>
            </a:r>
            <a:endParaRPr/>
          </a:p>
        </p:txBody>
      </p:sp>
      <p:sp>
        <p:nvSpPr>
          <p:cNvPr id="240" name="Google Shape;240;p6"/>
          <p:cNvSpPr txBox="1"/>
          <p:nvPr/>
        </p:nvSpPr>
        <p:spPr>
          <a:xfrm>
            <a:off x="6096000" y="3184525"/>
            <a:ext cx="3048000"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chemeClr val="dk1"/>
                </a:solidFill>
                <a:latin typeface="Arial"/>
                <a:ea typeface="Arial"/>
                <a:cs typeface="Arial"/>
                <a:sym typeface="Arial"/>
              </a:rPr>
              <a:t>Đề mở</a:t>
            </a:r>
            <a:endParaRPr/>
          </a:p>
        </p:txBody>
      </p:sp>
      <p:cxnSp>
        <p:nvCxnSpPr>
          <p:cNvPr id="241" name="Google Shape;241;p6"/>
          <p:cNvCxnSpPr/>
          <p:nvPr/>
        </p:nvCxnSpPr>
        <p:spPr>
          <a:xfrm>
            <a:off x="0" y="4038600"/>
            <a:ext cx="9144000" cy="0"/>
          </a:xfrm>
          <a:prstGeom prst="straightConnector1">
            <a:avLst/>
          </a:prstGeom>
          <a:noFill/>
          <a:ln cap="flat" cmpd="sng" w="9525">
            <a:solidFill>
              <a:srgbClr val="FF0000"/>
            </a:solidFill>
            <a:prstDash val="solid"/>
            <a:round/>
            <a:headEnd len="med" w="med" type="none"/>
            <a:tailEnd len="med" w="med" type="none"/>
          </a:ln>
        </p:spPr>
      </p:cxnSp>
      <p:sp>
        <p:nvSpPr>
          <p:cNvPr id="242" name="Google Shape;242;p6"/>
          <p:cNvSpPr txBox="1"/>
          <p:nvPr/>
        </p:nvSpPr>
        <p:spPr>
          <a:xfrm>
            <a:off x="0" y="4495800"/>
            <a:ext cx="990600" cy="457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§Ò 3</a:t>
            </a:r>
            <a:endParaRPr/>
          </a:p>
        </p:txBody>
      </p:sp>
      <p:sp>
        <p:nvSpPr>
          <p:cNvPr id="243" name="Google Shape;243;p6"/>
          <p:cNvSpPr txBox="1"/>
          <p:nvPr/>
        </p:nvSpPr>
        <p:spPr>
          <a:xfrm>
            <a:off x="6248400" y="4556125"/>
            <a:ext cx="2895600"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chemeClr val="dk1"/>
                </a:solidFill>
                <a:latin typeface="Arial"/>
                <a:ea typeface="Arial"/>
                <a:cs typeface="Arial"/>
                <a:sym typeface="Arial"/>
              </a:rPr>
              <a:t>Đề mở</a:t>
            </a:r>
            <a:endParaRPr/>
          </a:p>
        </p:txBody>
      </p:sp>
      <p:cxnSp>
        <p:nvCxnSpPr>
          <p:cNvPr id="244" name="Google Shape;244;p6"/>
          <p:cNvCxnSpPr/>
          <p:nvPr/>
        </p:nvCxnSpPr>
        <p:spPr>
          <a:xfrm>
            <a:off x="0" y="5486400"/>
            <a:ext cx="9144000" cy="0"/>
          </a:xfrm>
          <a:prstGeom prst="straightConnector1">
            <a:avLst/>
          </a:prstGeom>
          <a:noFill/>
          <a:ln cap="flat" cmpd="sng" w="9525">
            <a:solidFill>
              <a:srgbClr val="FF0000"/>
            </a:solidFill>
            <a:prstDash val="solid"/>
            <a:round/>
            <a:headEnd len="med" w="med" type="none"/>
            <a:tailEnd len="med" w="med" type="none"/>
          </a:ln>
        </p:spPr>
      </p:cxnSp>
      <p:sp>
        <p:nvSpPr>
          <p:cNvPr id="245" name="Google Shape;245;p6"/>
          <p:cNvSpPr txBox="1"/>
          <p:nvPr/>
        </p:nvSpPr>
        <p:spPr>
          <a:xfrm>
            <a:off x="6553200" y="1066800"/>
            <a:ext cx="2057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0000CC"/>
                </a:solidFill>
                <a:latin typeface="Arial"/>
                <a:ea typeface="Arial"/>
                <a:cs typeface="Arial"/>
                <a:sym typeface="Arial"/>
              </a:rPr>
              <a:t>Loại đề</a:t>
            </a:r>
            <a:endParaRPr/>
          </a:p>
        </p:txBody>
      </p:sp>
      <p:sp>
        <p:nvSpPr>
          <p:cNvPr id="246" name="Google Shape;246;p6"/>
          <p:cNvSpPr txBox="1"/>
          <p:nvPr/>
        </p:nvSpPr>
        <p:spPr>
          <a:xfrm>
            <a:off x="6096000" y="1965325"/>
            <a:ext cx="3048000" cy="3968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000">
                <a:solidFill>
                  <a:schemeClr val="dk1"/>
                </a:solidFill>
                <a:latin typeface="Arial"/>
                <a:ea typeface="Arial"/>
                <a:cs typeface="Arial"/>
                <a:sym typeface="Arial"/>
              </a:rPr>
              <a:t>Đề có định hướng</a:t>
            </a:r>
            <a:endParaRPr/>
          </a:p>
        </p:txBody>
      </p:sp>
      <p:sp>
        <p:nvSpPr>
          <p:cNvPr id="247" name="Google Shape;247;p6"/>
          <p:cNvSpPr txBox="1"/>
          <p:nvPr/>
        </p:nvSpPr>
        <p:spPr>
          <a:xfrm>
            <a:off x="914400" y="1812925"/>
            <a:ext cx="3657600" cy="854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Chuẩn bị hành trang vào</a:t>
            </a:r>
            <a:endParaRPr/>
          </a:p>
          <a:p>
            <a:pPr indent="0" lvl="0" marL="0" marR="0" rtl="0" algn="l">
              <a:spcBef>
                <a:spcPts val="1000"/>
              </a:spcBef>
              <a:spcAft>
                <a:spcPts val="0"/>
              </a:spcAft>
              <a:buNone/>
            </a:pPr>
            <a:r>
              <a:rPr lang="en-US" sz="2000">
                <a:solidFill>
                  <a:schemeClr val="dk1"/>
                </a:solidFill>
                <a:latin typeface="Arial"/>
                <a:ea typeface="Arial"/>
                <a:cs typeface="Arial"/>
                <a:sym typeface="Arial"/>
              </a:rPr>
              <a:t> thế kỉ mới</a:t>
            </a:r>
            <a:endParaRPr/>
          </a:p>
        </p:txBody>
      </p:sp>
      <p:sp>
        <p:nvSpPr>
          <p:cNvPr id="248" name="Google Shape;248;p6"/>
          <p:cNvSpPr txBox="1"/>
          <p:nvPr/>
        </p:nvSpPr>
        <p:spPr>
          <a:xfrm>
            <a:off x="990600" y="3200400"/>
            <a:ext cx="32004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Tâm sự Hồ Xuân Hương</a:t>
            </a:r>
            <a:endParaRPr/>
          </a:p>
        </p:txBody>
      </p:sp>
      <p:sp>
        <p:nvSpPr>
          <p:cNvPr id="249" name="Google Shape;249;p6"/>
          <p:cNvSpPr txBox="1"/>
          <p:nvPr/>
        </p:nvSpPr>
        <p:spPr>
          <a:xfrm>
            <a:off x="1066800" y="4267200"/>
            <a:ext cx="2819400" cy="854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Cảnh thu, tình thu,</a:t>
            </a:r>
            <a:endParaRPr/>
          </a:p>
          <a:p>
            <a:pPr indent="0" lvl="0" marL="0" marR="0" rtl="0" algn="l">
              <a:spcBef>
                <a:spcPts val="1000"/>
              </a:spcBef>
              <a:spcAft>
                <a:spcPts val="0"/>
              </a:spcAft>
              <a:buNone/>
            </a:pPr>
            <a:r>
              <a:rPr lang="en-US" sz="2000">
                <a:solidFill>
                  <a:schemeClr val="dk1"/>
                </a:solidFill>
                <a:latin typeface="Arial"/>
                <a:ea typeface="Arial"/>
                <a:cs typeface="Arial"/>
                <a:sym typeface="Arial"/>
              </a:rPr>
              <a:t> thành công nghệ thuật</a:t>
            </a:r>
            <a:endParaRPr/>
          </a:p>
        </p:txBody>
      </p:sp>
      <p:sp>
        <p:nvSpPr>
          <p:cNvPr id="250" name="Google Shape;250;p6"/>
          <p:cNvSpPr txBox="1"/>
          <p:nvPr/>
        </p:nvSpPr>
        <p:spPr>
          <a:xfrm>
            <a:off x="4191000" y="1981200"/>
            <a:ext cx="23622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Nghị luận XH</a:t>
            </a:r>
            <a:endParaRPr/>
          </a:p>
        </p:txBody>
      </p:sp>
      <p:sp>
        <p:nvSpPr>
          <p:cNvPr id="251" name="Google Shape;251;p6"/>
          <p:cNvSpPr txBox="1"/>
          <p:nvPr/>
        </p:nvSpPr>
        <p:spPr>
          <a:xfrm>
            <a:off x="4191000" y="3200400"/>
            <a:ext cx="23622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Nghị luận VH</a:t>
            </a:r>
            <a:endParaRPr/>
          </a:p>
        </p:txBody>
      </p:sp>
      <p:sp>
        <p:nvSpPr>
          <p:cNvPr id="252" name="Google Shape;252;p6"/>
          <p:cNvSpPr txBox="1"/>
          <p:nvPr/>
        </p:nvSpPr>
        <p:spPr>
          <a:xfrm>
            <a:off x="4267200" y="4572000"/>
            <a:ext cx="18288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Arial"/>
                <a:ea typeface="Arial"/>
                <a:cs typeface="Arial"/>
                <a:sym typeface="Arial"/>
              </a:rPr>
              <a:t>Nghị luận VH</a:t>
            </a:r>
            <a:endParaRPr/>
          </a:p>
        </p:txBody>
      </p:sp>
      <p:sp>
        <p:nvSpPr>
          <p:cNvPr id="253" name="Google Shape;253;p6"/>
          <p:cNvSpPr txBox="1"/>
          <p:nvPr/>
        </p:nvSpPr>
        <p:spPr>
          <a:xfrm>
            <a:off x="990600" y="1066800"/>
            <a:ext cx="28194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0000CC"/>
                </a:solidFill>
                <a:latin typeface="Arial"/>
                <a:ea typeface="Arial"/>
                <a:cs typeface="Arial"/>
                <a:sym typeface="Arial"/>
              </a:rPr>
              <a:t>Vấn đề nghị luận</a:t>
            </a:r>
            <a:endParaRPr/>
          </a:p>
        </p:txBody>
      </p:sp>
      <p:sp>
        <p:nvSpPr>
          <p:cNvPr id="254" name="Google Shape;254;p6"/>
          <p:cNvSpPr txBox="1"/>
          <p:nvPr/>
        </p:nvSpPr>
        <p:spPr>
          <a:xfrm>
            <a:off x="4267200" y="1066800"/>
            <a:ext cx="1143000" cy="396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0000CC"/>
                </a:solidFill>
                <a:latin typeface="Arial"/>
                <a:ea typeface="Arial"/>
                <a:cs typeface="Arial"/>
                <a:sym typeface="Arial"/>
              </a:rPr>
              <a:t>Thể loại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7"/>
                                        </p:tgtEl>
                                        <p:attrNameLst>
                                          <p:attrName>style.visibility</p:attrName>
                                        </p:attrNameLst>
                                      </p:cBhvr>
                                      <p:to>
                                        <p:strVal val="visible"/>
                                      </p:to>
                                    </p:set>
                                    <p:anim calcmode="lin" valueType="num">
                                      <p:cBhvr additive="base">
                                        <p:cTn dur="500"/>
                                        <p:tgtEl>
                                          <p:spTgt spid="24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500"/>
                                        <p:tgtEl>
                                          <p:spTgt spid="25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6"/>
                                        </p:tgtEl>
                                        <p:attrNameLst>
                                          <p:attrName>style.visibility</p:attrName>
                                        </p:attrNameLst>
                                      </p:cBhvr>
                                      <p:to>
                                        <p:strVal val="visible"/>
                                      </p:to>
                                    </p:set>
                                    <p:anim calcmode="lin" valueType="num">
                                      <p:cBhvr additive="base">
                                        <p:cTn dur="500"/>
                                        <p:tgtEl>
                                          <p:spTgt spid="24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gtEl>
                                        <p:attrNameLst>
                                          <p:attrName>style.visibility</p:attrName>
                                        </p:attrNameLst>
                                      </p:cBhvr>
                                      <p:to>
                                        <p:strVal val="visible"/>
                                      </p:to>
                                    </p:set>
                                    <p:anim calcmode="lin" valueType="num">
                                      <p:cBhvr additive="base">
                                        <p:cTn dur="500"/>
                                        <p:tgtEl>
                                          <p:spTgt spid="24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1"/>
                                        </p:tgtEl>
                                        <p:attrNameLst>
                                          <p:attrName>style.visibility</p:attrName>
                                        </p:attrNameLst>
                                      </p:cBhvr>
                                      <p:to>
                                        <p:strVal val="visible"/>
                                      </p:to>
                                    </p:set>
                                    <p:anim calcmode="lin" valueType="num">
                                      <p:cBhvr additive="base">
                                        <p:cTn dur="500"/>
                                        <p:tgtEl>
                                          <p:spTgt spid="25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0"/>
                                        </p:tgtEl>
                                        <p:attrNameLst>
                                          <p:attrName>style.visibility</p:attrName>
                                        </p:attrNameLst>
                                      </p:cBhvr>
                                      <p:to>
                                        <p:strVal val="visible"/>
                                      </p:to>
                                    </p:set>
                                    <p:anim calcmode="lin" valueType="num">
                                      <p:cBhvr additive="base">
                                        <p:cTn dur="500"/>
                                        <p:tgtEl>
                                          <p:spTgt spid="24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9"/>
                                        </p:tgtEl>
                                        <p:attrNameLst>
                                          <p:attrName>style.visibility</p:attrName>
                                        </p:attrNameLst>
                                      </p:cBhvr>
                                      <p:to>
                                        <p:strVal val="visible"/>
                                      </p:to>
                                    </p:set>
                                    <p:anim calcmode="lin" valueType="num">
                                      <p:cBhvr additive="base">
                                        <p:cTn dur="500"/>
                                        <p:tgtEl>
                                          <p:spTgt spid="24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2"/>
                                        </p:tgtEl>
                                        <p:attrNameLst>
                                          <p:attrName>style.visibility</p:attrName>
                                        </p:attrNameLst>
                                      </p:cBhvr>
                                      <p:to>
                                        <p:strVal val="visible"/>
                                      </p:to>
                                    </p:set>
                                    <p:anim calcmode="lin" valueType="num">
                                      <p:cBhvr additive="base">
                                        <p:cTn dur="500"/>
                                        <p:tgtEl>
                                          <p:spTgt spid="25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3"/>
                                        </p:tgtEl>
                                        <p:attrNameLst>
                                          <p:attrName>style.visibility</p:attrName>
                                        </p:attrNameLst>
                                      </p:cBhvr>
                                      <p:to>
                                        <p:strVal val="visible"/>
                                      </p:to>
                                    </p:set>
                                    <p:anim calcmode="lin" valueType="num">
                                      <p:cBhvr additive="base">
                                        <p:cTn dur="500"/>
                                        <p:tgtEl>
                                          <p:spTgt spid="24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400">
                <a:solidFill>
                  <a:srgbClr val="000000"/>
                </a:solidFill>
                <a:latin typeface="Times New Roman"/>
                <a:ea typeface="Times New Roman"/>
                <a:cs typeface="Times New Roman"/>
                <a:sym typeface="Times New Roman"/>
              </a:rPr>
              <a:t>‹#›</a:t>
            </a:fld>
            <a:endParaRPr sz="1400">
              <a:solidFill>
                <a:srgbClr val="000000"/>
              </a:solidFill>
              <a:latin typeface="Times New Roman"/>
              <a:ea typeface="Times New Roman"/>
              <a:cs typeface="Times New Roman"/>
              <a:sym typeface="Times New Roman"/>
            </a:endParaRPr>
          </a:p>
        </p:txBody>
      </p:sp>
      <p:sp>
        <p:nvSpPr>
          <p:cNvPr id="260" name="Google Shape;260;p7"/>
          <p:cNvSpPr txBox="1"/>
          <p:nvPr/>
        </p:nvSpPr>
        <p:spPr>
          <a:xfrm>
            <a:off x="762000" y="304800"/>
            <a:ext cx="7543800" cy="528638"/>
          </a:xfrm>
          <a:prstGeom prst="rect">
            <a:avLst/>
          </a:prstGeom>
          <a:solidFill>
            <a:schemeClr val="lt1"/>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00CC"/>
                </a:solidFill>
                <a:latin typeface="Arial"/>
                <a:ea typeface="Arial"/>
                <a:cs typeface="Arial"/>
                <a:sym typeface="Arial"/>
              </a:rPr>
              <a:t>II. LẬP DÀN Ý BÀI VĂN NGHỊ LUẬN:</a:t>
            </a:r>
            <a:endParaRPr/>
          </a:p>
        </p:txBody>
      </p:sp>
      <p:sp>
        <p:nvSpPr>
          <p:cNvPr id="261" name="Google Shape;261;p7"/>
          <p:cNvSpPr/>
          <p:nvPr/>
        </p:nvSpPr>
        <p:spPr>
          <a:xfrm>
            <a:off x="3048000" y="1752600"/>
            <a:ext cx="5410200" cy="838200"/>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sz="2800">
              <a:solidFill>
                <a:srgbClr val="000000"/>
              </a:solidFill>
              <a:latin typeface="Arial"/>
              <a:ea typeface="Arial"/>
              <a:cs typeface="Arial"/>
              <a:sym typeface="Arial"/>
            </a:endParaRPr>
          </a:p>
        </p:txBody>
      </p:sp>
      <p:sp>
        <p:nvSpPr>
          <p:cNvPr id="262" name="Google Shape;262;p7"/>
          <p:cNvSpPr/>
          <p:nvPr/>
        </p:nvSpPr>
        <p:spPr>
          <a:xfrm>
            <a:off x="3048000" y="2819400"/>
            <a:ext cx="5410200" cy="1371600"/>
          </a:xfrm>
          <a:prstGeom prst="flowChartAlternateProcess">
            <a:avLst/>
          </a:prstGeom>
          <a:solidFill>
            <a:srgbClr val="FFFF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đề:</a:t>
            </a:r>
            <a:endParaRPr b="1" sz="2800">
              <a:solidFill>
                <a:srgbClr val="000000"/>
              </a:solidFill>
              <a:latin typeface="Arial"/>
              <a:ea typeface="Arial"/>
              <a:cs typeface="Arial"/>
              <a:sym typeface="Arial"/>
            </a:endParaRPr>
          </a:p>
        </p:txBody>
      </p:sp>
      <p:sp>
        <p:nvSpPr>
          <p:cNvPr id="263" name="Google Shape;263;p7"/>
          <p:cNvSpPr/>
          <p:nvPr/>
        </p:nvSpPr>
        <p:spPr>
          <a:xfrm>
            <a:off x="3048000" y="4419600"/>
            <a:ext cx="5410200" cy="914400"/>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điểm:</a:t>
            </a:r>
            <a:endParaRPr b="1" sz="2800">
              <a:solidFill>
                <a:srgbClr val="000000"/>
              </a:solidFill>
              <a:latin typeface="Arial"/>
              <a:ea typeface="Arial"/>
              <a:cs typeface="Arial"/>
              <a:sym typeface="Arial"/>
            </a:endParaRPr>
          </a:p>
        </p:txBody>
      </p:sp>
      <p:sp>
        <p:nvSpPr>
          <p:cNvPr id="264" name="Google Shape;264;p7"/>
          <p:cNvSpPr/>
          <p:nvPr/>
        </p:nvSpPr>
        <p:spPr>
          <a:xfrm>
            <a:off x="3048000" y="5562600"/>
            <a:ext cx="5410200" cy="914400"/>
          </a:xfrm>
          <a:prstGeom prst="flowChartAlternateProcess">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cứ:</a:t>
            </a:r>
            <a:endParaRPr b="1" sz="2800">
              <a:solidFill>
                <a:srgbClr val="000000"/>
              </a:solidFill>
              <a:latin typeface="Arial"/>
              <a:ea typeface="Arial"/>
              <a:cs typeface="Arial"/>
              <a:sym typeface="Arial"/>
            </a:endParaRPr>
          </a:p>
        </p:txBody>
      </p:sp>
      <p:grpSp>
        <p:nvGrpSpPr>
          <p:cNvPr id="265" name="Google Shape;265;p7"/>
          <p:cNvGrpSpPr/>
          <p:nvPr/>
        </p:nvGrpSpPr>
        <p:grpSpPr>
          <a:xfrm>
            <a:off x="1371600" y="2133600"/>
            <a:ext cx="1676400" cy="3886200"/>
            <a:chOff x="864" y="1344"/>
            <a:chExt cx="1056" cy="2448"/>
          </a:xfrm>
        </p:grpSpPr>
        <p:cxnSp>
          <p:nvCxnSpPr>
            <p:cNvPr id="266" name="Google Shape;266;p7"/>
            <p:cNvCxnSpPr/>
            <p:nvPr/>
          </p:nvCxnSpPr>
          <p:spPr>
            <a:xfrm flipH="1" rot="10800000">
              <a:off x="864" y="1344"/>
              <a:ext cx="1056" cy="1104"/>
            </a:xfrm>
            <a:prstGeom prst="straightConnector1">
              <a:avLst/>
            </a:prstGeom>
            <a:noFill/>
            <a:ln cap="flat" cmpd="sng" w="38100">
              <a:solidFill>
                <a:schemeClr val="dk1"/>
              </a:solidFill>
              <a:prstDash val="solid"/>
              <a:round/>
              <a:headEnd len="med" w="med" type="none"/>
              <a:tailEnd len="med" w="med" type="triangle"/>
            </a:ln>
          </p:spPr>
        </p:cxnSp>
        <p:cxnSp>
          <p:nvCxnSpPr>
            <p:cNvPr id="267" name="Google Shape;267;p7"/>
            <p:cNvCxnSpPr/>
            <p:nvPr/>
          </p:nvCxnSpPr>
          <p:spPr>
            <a:xfrm flipH="1" rot="10800000">
              <a:off x="864" y="2160"/>
              <a:ext cx="1056" cy="288"/>
            </a:xfrm>
            <a:prstGeom prst="straightConnector1">
              <a:avLst/>
            </a:prstGeom>
            <a:noFill/>
            <a:ln cap="flat" cmpd="sng" w="38100">
              <a:solidFill>
                <a:schemeClr val="dk1"/>
              </a:solidFill>
              <a:prstDash val="solid"/>
              <a:round/>
              <a:headEnd len="med" w="med" type="none"/>
              <a:tailEnd len="med" w="med" type="triangle"/>
            </a:ln>
          </p:spPr>
        </p:cxnSp>
        <p:cxnSp>
          <p:nvCxnSpPr>
            <p:cNvPr id="268" name="Google Shape;268;p7"/>
            <p:cNvCxnSpPr/>
            <p:nvPr/>
          </p:nvCxnSpPr>
          <p:spPr>
            <a:xfrm>
              <a:off x="864" y="2448"/>
              <a:ext cx="1056" cy="624"/>
            </a:xfrm>
            <a:prstGeom prst="straightConnector1">
              <a:avLst/>
            </a:prstGeom>
            <a:noFill/>
            <a:ln cap="flat" cmpd="sng" w="38100">
              <a:solidFill>
                <a:schemeClr val="dk1"/>
              </a:solidFill>
              <a:prstDash val="solid"/>
              <a:round/>
              <a:headEnd len="med" w="med" type="none"/>
              <a:tailEnd len="med" w="med" type="triangle"/>
            </a:ln>
          </p:spPr>
        </p:cxnSp>
        <p:cxnSp>
          <p:nvCxnSpPr>
            <p:cNvPr id="269" name="Google Shape;269;p7"/>
            <p:cNvCxnSpPr/>
            <p:nvPr/>
          </p:nvCxnSpPr>
          <p:spPr>
            <a:xfrm>
              <a:off x="864" y="2448"/>
              <a:ext cx="1056" cy="1344"/>
            </a:xfrm>
            <a:prstGeom prst="straightConnector1">
              <a:avLst/>
            </a:prstGeom>
            <a:noFill/>
            <a:ln cap="flat" cmpd="sng" w="38100">
              <a:solidFill>
                <a:schemeClr val="dk1"/>
              </a:solidFill>
              <a:prstDash val="solid"/>
              <a:round/>
              <a:headEnd len="med" w="med" type="none"/>
              <a:tailEnd len="med" w="med" type="triangle"/>
            </a:ln>
          </p:spPr>
        </p:cxnSp>
      </p:grpSp>
      <p:sp>
        <p:nvSpPr>
          <p:cNvPr id="270" name="Google Shape;270;p7"/>
          <p:cNvSpPr/>
          <p:nvPr/>
        </p:nvSpPr>
        <p:spPr>
          <a:xfrm>
            <a:off x="457200" y="2514600"/>
            <a:ext cx="1752600" cy="2971800"/>
          </a:xfrm>
          <a:prstGeom prst="flowChartAlternateProcess">
            <a:avLst/>
          </a:prstGeom>
          <a:solidFill>
            <a:schemeClr val="accent2"/>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3200">
                <a:solidFill>
                  <a:srgbClr val="FFFF00"/>
                </a:solidFill>
                <a:latin typeface="Arial"/>
                <a:ea typeface="Arial"/>
                <a:cs typeface="Arial"/>
                <a:sym typeface="Arial"/>
              </a:rPr>
              <a:t>* Tìm ý: </a:t>
            </a:r>
            <a:endParaRPr/>
          </a:p>
        </p:txBody>
      </p:sp>
      <p:sp>
        <p:nvSpPr>
          <p:cNvPr id="271" name="Google Shape;271;p7"/>
          <p:cNvSpPr/>
          <p:nvPr/>
        </p:nvSpPr>
        <p:spPr>
          <a:xfrm>
            <a:off x="3048000" y="1752600"/>
            <a:ext cx="5486400" cy="838200"/>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000000"/>
                </a:solidFill>
                <a:latin typeface="Arial"/>
                <a:ea typeface="Arial"/>
                <a:cs typeface="Arial"/>
                <a:sym typeface="Arial"/>
              </a:rPr>
              <a:t>Tìm hệ thống luận điểm, luận cứ</a:t>
            </a:r>
            <a:endParaRPr/>
          </a:p>
        </p:txBody>
      </p:sp>
      <p:sp>
        <p:nvSpPr>
          <p:cNvPr id="272" name="Google Shape;272;p7"/>
          <p:cNvSpPr/>
          <p:nvPr/>
        </p:nvSpPr>
        <p:spPr>
          <a:xfrm>
            <a:off x="3048000" y="2819400"/>
            <a:ext cx="5486400" cy="1371600"/>
          </a:xfrm>
          <a:prstGeom prst="flowChartAlternateProcess">
            <a:avLst/>
          </a:prstGeom>
          <a:solidFill>
            <a:srgbClr val="FFFF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đề:</a:t>
            </a:r>
            <a:r>
              <a:rPr b="1" lang="en-US" sz="2800">
                <a:solidFill>
                  <a:srgbClr val="000000"/>
                </a:solidFill>
                <a:latin typeface="Arial"/>
                <a:ea typeface="Arial"/>
                <a:cs typeface="Arial"/>
                <a:sym typeface="Arial"/>
              </a:rPr>
              <a:t> Vấn đề trung tâm </a:t>
            </a:r>
            <a:endParaRPr/>
          </a:p>
          <a:p>
            <a:pPr indent="0" lvl="0" marL="0" marR="0" rtl="0" algn="ctr">
              <a:spcBef>
                <a:spcPts val="0"/>
              </a:spcBef>
              <a:spcAft>
                <a:spcPts val="0"/>
              </a:spcAft>
              <a:buNone/>
            </a:pPr>
            <a:r>
              <a:rPr b="1" lang="en-US" sz="2800">
                <a:solidFill>
                  <a:srgbClr val="000000"/>
                </a:solidFill>
                <a:latin typeface="Arial"/>
                <a:ea typeface="Arial"/>
                <a:cs typeface="Arial"/>
                <a:sym typeface="Arial"/>
              </a:rPr>
              <a:t>được đưa ra để bàn luận, </a:t>
            </a:r>
            <a:endParaRPr/>
          </a:p>
          <a:p>
            <a:pPr indent="0" lvl="0" marL="0" marR="0" rtl="0" algn="ctr">
              <a:spcBef>
                <a:spcPts val="0"/>
              </a:spcBef>
              <a:spcAft>
                <a:spcPts val="0"/>
              </a:spcAft>
              <a:buNone/>
            </a:pPr>
            <a:r>
              <a:rPr b="1" lang="en-US" sz="2800">
                <a:solidFill>
                  <a:srgbClr val="000000"/>
                </a:solidFill>
                <a:latin typeface="Arial"/>
                <a:ea typeface="Arial"/>
                <a:cs typeface="Arial"/>
                <a:sym typeface="Arial"/>
              </a:rPr>
              <a:t>cần làm sáng tỏ.</a:t>
            </a:r>
            <a:endParaRPr/>
          </a:p>
        </p:txBody>
      </p:sp>
      <p:sp>
        <p:nvSpPr>
          <p:cNvPr id="273" name="Google Shape;273;p7"/>
          <p:cNvSpPr/>
          <p:nvPr/>
        </p:nvSpPr>
        <p:spPr>
          <a:xfrm>
            <a:off x="3048000" y="4419600"/>
            <a:ext cx="5486400" cy="914400"/>
          </a:xfrm>
          <a:prstGeom prst="flowChartAlternateProcess">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điểm:</a:t>
            </a:r>
            <a:r>
              <a:rPr b="1" lang="en-US" sz="2800">
                <a:solidFill>
                  <a:srgbClr val="000000"/>
                </a:solidFill>
                <a:latin typeface="Arial"/>
                <a:ea typeface="Arial"/>
                <a:cs typeface="Arial"/>
                <a:sym typeface="Arial"/>
              </a:rPr>
              <a:t> Ý kiến thể hiện </a:t>
            </a:r>
            <a:endParaRPr/>
          </a:p>
          <a:p>
            <a:pPr indent="0" lvl="0" marL="0" marR="0" rtl="0" algn="ctr">
              <a:spcBef>
                <a:spcPts val="0"/>
              </a:spcBef>
              <a:spcAft>
                <a:spcPts val="0"/>
              </a:spcAft>
              <a:buNone/>
            </a:pPr>
            <a:r>
              <a:rPr b="1" lang="en-US" sz="2800">
                <a:solidFill>
                  <a:srgbClr val="000000"/>
                </a:solidFill>
                <a:latin typeface="Arial"/>
                <a:ea typeface="Arial"/>
                <a:cs typeface="Arial"/>
                <a:sym typeface="Arial"/>
              </a:rPr>
              <a:t>quan điểm, tư tưởng.</a:t>
            </a:r>
            <a:endParaRPr/>
          </a:p>
        </p:txBody>
      </p:sp>
      <p:sp>
        <p:nvSpPr>
          <p:cNvPr id="274" name="Google Shape;274;p7"/>
          <p:cNvSpPr/>
          <p:nvPr/>
        </p:nvSpPr>
        <p:spPr>
          <a:xfrm>
            <a:off x="3048000" y="5562600"/>
            <a:ext cx="5486400" cy="914400"/>
          </a:xfrm>
          <a:prstGeom prst="flowChartAlternateProcess">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0033CC"/>
                </a:solidFill>
                <a:latin typeface="Arial"/>
                <a:ea typeface="Arial"/>
                <a:cs typeface="Arial"/>
                <a:sym typeface="Arial"/>
              </a:rPr>
              <a:t>* Luận cứ:</a:t>
            </a:r>
            <a:r>
              <a:rPr b="1" lang="en-US" sz="2800">
                <a:solidFill>
                  <a:srgbClr val="000000"/>
                </a:solidFill>
                <a:latin typeface="Arial"/>
                <a:ea typeface="Arial"/>
                <a:cs typeface="Arial"/>
                <a:sym typeface="Arial"/>
              </a:rPr>
              <a:t> Lí lẽ, dẫn chứng để </a:t>
            </a:r>
            <a:endParaRPr/>
          </a:p>
          <a:p>
            <a:pPr indent="0" lvl="0" marL="0" marR="0" rtl="0" algn="ctr">
              <a:spcBef>
                <a:spcPts val="0"/>
              </a:spcBef>
              <a:spcAft>
                <a:spcPts val="0"/>
              </a:spcAft>
              <a:buNone/>
            </a:pPr>
            <a:r>
              <a:rPr b="1" lang="en-US" sz="2800">
                <a:solidFill>
                  <a:srgbClr val="000000"/>
                </a:solidFill>
                <a:latin typeface="Arial"/>
                <a:ea typeface="Arial"/>
                <a:cs typeface="Arial"/>
                <a:sym typeface="Arial"/>
              </a:rPr>
              <a:t>làm sáng tỏ luận điểm.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par>
                                <p:cTn fill="hold" nodeType="withEffect" presetClass="entr" presetID="2" presetSubtype="4">
                                  <p:stCondLst>
                                    <p:cond delay="0"/>
                                  </p:stCondLst>
                                  <p:childTnLst>
                                    <p:set>
                                      <p:cBhvr>
                                        <p:cTn dur="1" fill="hold">
                                          <p:stCondLst>
                                            <p:cond delay="0"/>
                                          </p:stCondLst>
                                        </p:cTn>
                                        <p:tgtEl>
                                          <p:spTgt spid="270"/>
                                        </p:tgtEl>
                                        <p:attrNameLst>
                                          <p:attrName>style.visibility</p:attrName>
                                        </p:attrNameLst>
                                      </p:cBhvr>
                                      <p:to>
                                        <p:strVal val="visible"/>
                                      </p:to>
                                    </p:set>
                                    <p:anim calcmode="lin" valueType="num">
                                      <p:cBhvr additive="base">
                                        <p:cTn dur="500"/>
                                        <p:tgtEl>
                                          <p:spTgt spid="270"/>
                                        </p:tgtEl>
                                        <p:attrNameLst>
                                          <p:attrName>ppt_y</p:attrName>
                                        </p:attrNameLst>
                                      </p:cBhvr>
                                      <p:tavLst>
                                        <p:tav fmla="" tm="0">
                                          <p:val>
                                            <p:strVal val="#ppt_y+1"/>
                                          </p:val>
                                        </p:tav>
                                        <p:tav fmla="" tm="100000">
                                          <p:val>
                                            <p:strVal val="#ppt_y"/>
                                          </p:val>
                                        </p:tav>
                                      </p:tavLst>
                                    </p:anim>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500"/>
                                        <p:tgtEl>
                                          <p:spTgt spid="2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1"/>
                                        </p:tgtEl>
                                        <p:attrNameLst>
                                          <p:attrName>style.visibility</p:attrName>
                                        </p:attrNameLst>
                                      </p:cBhvr>
                                      <p:to>
                                        <p:strVal val="visible"/>
                                      </p:to>
                                    </p:set>
                                    <p:anim calcmode="lin" valueType="num">
                                      <p:cBhvr additive="base">
                                        <p:cTn dur="500"/>
                                        <p:tgtEl>
                                          <p:spTgt spid="26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1"/>
                                        </p:tgtEl>
                                        <p:attrNameLst>
                                          <p:attrName>style.visibility</p:attrName>
                                        </p:attrNameLst>
                                      </p:cBhvr>
                                      <p:to>
                                        <p:strVal val="visible"/>
                                      </p:to>
                                    </p:set>
                                    <p:anim calcmode="lin" valueType="num">
                                      <p:cBhvr additive="base">
                                        <p:cTn dur="500"/>
                                        <p:tgtEl>
                                          <p:spTgt spid="27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2"/>
                                        </p:tgtEl>
                                        <p:attrNameLst>
                                          <p:attrName>style.visibility</p:attrName>
                                        </p:attrNameLst>
                                      </p:cBhvr>
                                      <p:to>
                                        <p:strVal val="visible"/>
                                      </p:to>
                                    </p:set>
                                    <p:anim calcmode="lin" valueType="num">
                                      <p:cBhvr additive="base">
                                        <p:cTn dur="500"/>
                                        <p:tgtEl>
                                          <p:spTgt spid="26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3"/>
                                        </p:tgtEl>
                                        <p:attrNameLst>
                                          <p:attrName>style.visibility</p:attrName>
                                        </p:attrNameLst>
                                      </p:cBhvr>
                                      <p:to>
                                        <p:strVal val="visible"/>
                                      </p:to>
                                    </p:set>
                                    <p:anim calcmode="lin" valueType="num">
                                      <p:cBhvr additive="base">
                                        <p:cTn dur="500"/>
                                        <p:tgtEl>
                                          <p:spTgt spid="26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4"/>
                                        </p:tgtEl>
                                        <p:attrNameLst>
                                          <p:attrName>style.visibility</p:attrName>
                                        </p:attrNameLst>
                                      </p:cBhvr>
                                      <p:to>
                                        <p:strVal val="visible"/>
                                      </p:to>
                                    </p:set>
                                    <p:anim calcmode="lin" valueType="num">
                                      <p:cBhvr additive="base">
                                        <p:cTn dur="500"/>
                                        <p:tgtEl>
                                          <p:spTgt spid="26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2"/>
                                        </p:tgtEl>
                                        <p:attrNameLst>
                                          <p:attrName>style.visibility</p:attrName>
                                        </p:attrNameLst>
                                      </p:cBhvr>
                                      <p:to>
                                        <p:strVal val="visible"/>
                                      </p:to>
                                    </p:set>
                                    <p:anim calcmode="lin" valueType="num">
                                      <p:cBhvr additive="base">
                                        <p:cTn dur="500"/>
                                        <p:tgtEl>
                                          <p:spTgt spid="27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3"/>
                                        </p:tgtEl>
                                        <p:attrNameLst>
                                          <p:attrName>style.visibility</p:attrName>
                                        </p:attrNameLst>
                                      </p:cBhvr>
                                      <p:to>
                                        <p:strVal val="visible"/>
                                      </p:to>
                                    </p:set>
                                    <p:anim calcmode="lin" valueType="num">
                                      <p:cBhvr additive="base">
                                        <p:cTn dur="500"/>
                                        <p:tgtEl>
                                          <p:spTgt spid="27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4"/>
                                        </p:tgtEl>
                                        <p:attrNameLst>
                                          <p:attrName>style.visibility</p:attrName>
                                        </p:attrNameLst>
                                      </p:cBhvr>
                                      <p:to>
                                        <p:strVal val="visible"/>
                                      </p:to>
                                    </p:set>
                                    <p:anim calcmode="lin" valueType="num">
                                      <p:cBhvr additive="base">
                                        <p:cTn dur="500"/>
                                        <p:tgtEl>
                                          <p:spTgt spid="27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8"/>
          <p:cNvSpPr txBox="1"/>
          <p:nvPr>
            <p:ph type="title"/>
          </p:nvPr>
        </p:nvSpPr>
        <p:spPr>
          <a:xfrm>
            <a:off x="457200" y="76200"/>
            <a:ext cx="8229600" cy="6858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2800">
                <a:solidFill>
                  <a:srgbClr val="FF0000"/>
                </a:solidFill>
                <a:latin typeface="Times New Roman"/>
                <a:ea typeface="Times New Roman"/>
                <a:cs typeface="Times New Roman"/>
                <a:sym typeface="Times New Roman"/>
              </a:rPr>
              <a:t>II. lËp dµn ý bµi v¨n nghÞ luËn</a:t>
            </a:r>
            <a:endParaRPr b="1" sz="2800">
              <a:solidFill>
                <a:srgbClr val="0000CC"/>
              </a:solidFill>
            </a:endParaRPr>
          </a:p>
        </p:txBody>
      </p:sp>
      <p:sp>
        <p:nvSpPr>
          <p:cNvPr id="280" name="Google Shape;280;p8"/>
          <p:cNvSpPr/>
          <p:nvPr/>
        </p:nvSpPr>
        <p:spPr>
          <a:xfrm>
            <a:off x="2762250" y="1219200"/>
            <a:ext cx="3581400" cy="609600"/>
          </a:xfrm>
          <a:prstGeom prst="rect">
            <a:avLst/>
          </a:prstGeom>
          <a:solidFill>
            <a:srgbClr val="CC99FF"/>
          </a:solidFill>
          <a:ln cap="flat" cmpd="sng" w="9525">
            <a:solidFill>
              <a:srgbClr val="3399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rgbClr val="0000FF"/>
                </a:solidFill>
                <a:latin typeface="Times New Roman"/>
                <a:ea typeface="Times New Roman"/>
                <a:cs typeface="Times New Roman"/>
                <a:sym typeface="Times New Roman"/>
              </a:rPr>
              <a:t>LuËn ®Ò</a:t>
            </a:r>
            <a:endParaRPr/>
          </a:p>
        </p:txBody>
      </p:sp>
      <p:grpSp>
        <p:nvGrpSpPr>
          <p:cNvPr id="281" name="Google Shape;281;p8"/>
          <p:cNvGrpSpPr/>
          <p:nvPr/>
        </p:nvGrpSpPr>
        <p:grpSpPr>
          <a:xfrm>
            <a:off x="685800" y="3276600"/>
            <a:ext cx="8324850" cy="2667000"/>
            <a:chOff x="432" y="2064"/>
            <a:chExt cx="5244" cy="1680"/>
          </a:xfrm>
        </p:grpSpPr>
        <p:grpSp>
          <p:nvGrpSpPr>
            <p:cNvPr id="282" name="Google Shape;282;p8"/>
            <p:cNvGrpSpPr/>
            <p:nvPr/>
          </p:nvGrpSpPr>
          <p:grpSpPr>
            <a:xfrm>
              <a:off x="432" y="2064"/>
              <a:ext cx="1392" cy="1680"/>
              <a:chOff x="432" y="2064"/>
              <a:chExt cx="1392" cy="1680"/>
            </a:xfrm>
          </p:grpSpPr>
          <p:sp>
            <p:nvSpPr>
              <p:cNvPr id="283" name="Google Shape;283;p8"/>
              <p:cNvSpPr/>
              <p:nvPr/>
            </p:nvSpPr>
            <p:spPr>
              <a:xfrm>
                <a:off x="576" y="2256"/>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1</a:t>
                </a:r>
                <a:endParaRPr/>
              </a:p>
            </p:txBody>
          </p:sp>
          <p:sp>
            <p:nvSpPr>
              <p:cNvPr id="284" name="Google Shape;284;p8"/>
              <p:cNvSpPr/>
              <p:nvPr/>
            </p:nvSpPr>
            <p:spPr>
              <a:xfrm>
                <a:off x="576" y="2832"/>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2</a:t>
                </a:r>
                <a:endParaRPr/>
              </a:p>
            </p:txBody>
          </p:sp>
          <p:sp>
            <p:nvSpPr>
              <p:cNvPr id="285" name="Google Shape;285;p8"/>
              <p:cNvSpPr/>
              <p:nvPr/>
            </p:nvSpPr>
            <p:spPr>
              <a:xfrm>
                <a:off x="576" y="3408"/>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r>
                  <a:rPr i="1" lang="en-US" sz="2400">
                    <a:solidFill>
                      <a:srgbClr val="0000CC"/>
                    </a:solidFill>
                    <a:latin typeface="Times New Roman"/>
                    <a:ea typeface="Times New Roman"/>
                    <a:cs typeface="Times New Roman"/>
                    <a:sym typeface="Times New Roman"/>
                  </a:rPr>
                  <a:t>n</a:t>
                </a:r>
                <a:endParaRPr/>
              </a:p>
            </p:txBody>
          </p:sp>
          <p:cxnSp>
            <p:nvCxnSpPr>
              <p:cNvPr id="286" name="Google Shape;286;p8"/>
              <p:cNvCxnSpPr/>
              <p:nvPr/>
            </p:nvCxnSpPr>
            <p:spPr>
              <a:xfrm>
                <a:off x="432" y="2064"/>
                <a:ext cx="0" cy="1536"/>
              </a:xfrm>
              <a:prstGeom prst="straightConnector1">
                <a:avLst/>
              </a:prstGeom>
              <a:noFill/>
              <a:ln cap="flat" cmpd="sng" w="9525">
                <a:solidFill>
                  <a:srgbClr val="FF0000"/>
                </a:solidFill>
                <a:prstDash val="solid"/>
                <a:round/>
                <a:headEnd len="med" w="med" type="none"/>
                <a:tailEnd len="med" w="med" type="none"/>
              </a:ln>
            </p:spPr>
          </p:cxnSp>
          <p:cxnSp>
            <p:nvCxnSpPr>
              <p:cNvPr id="287" name="Google Shape;287;p8"/>
              <p:cNvCxnSpPr/>
              <p:nvPr/>
            </p:nvCxnSpPr>
            <p:spPr>
              <a:xfrm>
                <a:off x="432" y="36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288" name="Google Shape;288;p8"/>
              <p:cNvCxnSpPr/>
              <p:nvPr/>
            </p:nvCxnSpPr>
            <p:spPr>
              <a:xfrm>
                <a:off x="432" y="2976"/>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289" name="Google Shape;289;p8"/>
              <p:cNvCxnSpPr/>
              <p:nvPr/>
            </p:nvCxnSpPr>
            <p:spPr>
              <a:xfrm>
                <a:off x="432" y="24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290" name="Google Shape;290;p8"/>
              <p:cNvCxnSpPr/>
              <p:nvPr/>
            </p:nvCxnSpPr>
            <p:spPr>
              <a:xfrm>
                <a:off x="1200" y="2592"/>
                <a:ext cx="0" cy="240"/>
              </a:xfrm>
              <a:prstGeom prst="straightConnector1">
                <a:avLst/>
              </a:prstGeom>
              <a:noFill/>
              <a:ln cap="flat" cmpd="sng" w="9525">
                <a:solidFill>
                  <a:srgbClr val="FF0000"/>
                </a:solidFill>
                <a:prstDash val="solid"/>
                <a:round/>
                <a:headEnd len="med" w="med" type="none"/>
                <a:tailEnd len="med" w="med" type="triangle"/>
              </a:ln>
            </p:spPr>
          </p:cxnSp>
          <p:cxnSp>
            <p:nvCxnSpPr>
              <p:cNvPr id="291" name="Google Shape;291;p8"/>
              <p:cNvCxnSpPr/>
              <p:nvPr/>
            </p:nvCxnSpPr>
            <p:spPr>
              <a:xfrm>
                <a:off x="1200" y="3168"/>
                <a:ext cx="0" cy="240"/>
              </a:xfrm>
              <a:prstGeom prst="straightConnector1">
                <a:avLst/>
              </a:prstGeom>
              <a:noFill/>
              <a:ln cap="flat" cmpd="sng" w="9525">
                <a:solidFill>
                  <a:srgbClr val="FF0000"/>
                </a:solidFill>
                <a:prstDash val="solid"/>
                <a:round/>
                <a:headEnd len="med" w="med" type="none"/>
                <a:tailEnd len="med" w="med" type="triangle"/>
              </a:ln>
            </p:spPr>
          </p:cxnSp>
        </p:grpSp>
        <p:grpSp>
          <p:nvGrpSpPr>
            <p:cNvPr id="292" name="Google Shape;292;p8"/>
            <p:cNvGrpSpPr/>
            <p:nvPr/>
          </p:nvGrpSpPr>
          <p:grpSpPr>
            <a:xfrm>
              <a:off x="2352" y="2064"/>
              <a:ext cx="1392" cy="1680"/>
              <a:chOff x="2352" y="2064"/>
              <a:chExt cx="1392" cy="1680"/>
            </a:xfrm>
          </p:grpSpPr>
          <p:sp>
            <p:nvSpPr>
              <p:cNvPr id="293" name="Google Shape;293;p8"/>
              <p:cNvSpPr/>
              <p:nvPr/>
            </p:nvSpPr>
            <p:spPr>
              <a:xfrm>
                <a:off x="2496" y="2256"/>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1</a:t>
                </a:r>
                <a:endParaRPr/>
              </a:p>
            </p:txBody>
          </p:sp>
          <p:sp>
            <p:nvSpPr>
              <p:cNvPr id="294" name="Google Shape;294;p8"/>
              <p:cNvSpPr/>
              <p:nvPr/>
            </p:nvSpPr>
            <p:spPr>
              <a:xfrm>
                <a:off x="2496" y="2832"/>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2</a:t>
                </a:r>
                <a:endParaRPr/>
              </a:p>
            </p:txBody>
          </p:sp>
          <p:sp>
            <p:nvSpPr>
              <p:cNvPr id="295" name="Google Shape;295;p8"/>
              <p:cNvSpPr/>
              <p:nvPr/>
            </p:nvSpPr>
            <p:spPr>
              <a:xfrm>
                <a:off x="2496" y="3408"/>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r>
                  <a:rPr i="1" lang="en-US" sz="2400">
                    <a:solidFill>
                      <a:srgbClr val="0000CC"/>
                    </a:solidFill>
                    <a:latin typeface="Times New Roman"/>
                    <a:ea typeface="Times New Roman"/>
                    <a:cs typeface="Times New Roman"/>
                    <a:sym typeface="Times New Roman"/>
                  </a:rPr>
                  <a:t>n</a:t>
                </a:r>
                <a:endParaRPr/>
              </a:p>
            </p:txBody>
          </p:sp>
          <p:cxnSp>
            <p:nvCxnSpPr>
              <p:cNvPr id="296" name="Google Shape;296;p8"/>
              <p:cNvCxnSpPr/>
              <p:nvPr/>
            </p:nvCxnSpPr>
            <p:spPr>
              <a:xfrm>
                <a:off x="2352" y="2064"/>
                <a:ext cx="0" cy="1536"/>
              </a:xfrm>
              <a:prstGeom prst="straightConnector1">
                <a:avLst/>
              </a:prstGeom>
              <a:noFill/>
              <a:ln cap="flat" cmpd="sng" w="9525">
                <a:solidFill>
                  <a:srgbClr val="FF0000"/>
                </a:solidFill>
                <a:prstDash val="solid"/>
                <a:round/>
                <a:headEnd len="med" w="med" type="none"/>
                <a:tailEnd len="med" w="med" type="none"/>
              </a:ln>
            </p:spPr>
          </p:cxnSp>
          <p:cxnSp>
            <p:nvCxnSpPr>
              <p:cNvPr id="297" name="Google Shape;297;p8"/>
              <p:cNvCxnSpPr/>
              <p:nvPr/>
            </p:nvCxnSpPr>
            <p:spPr>
              <a:xfrm>
                <a:off x="2352" y="36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298" name="Google Shape;298;p8"/>
              <p:cNvCxnSpPr/>
              <p:nvPr/>
            </p:nvCxnSpPr>
            <p:spPr>
              <a:xfrm>
                <a:off x="2352" y="2976"/>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299" name="Google Shape;299;p8"/>
              <p:cNvCxnSpPr/>
              <p:nvPr/>
            </p:nvCxnSpPr>
            <p:spPr>
              <a:xfrm>
                <a:off x="2352" y="24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00" name="Google Shape;300;p8"/>
              <p:cNvCxnSpPr/>
              <p:nvPr/>
            </p:nvCxnSpPr>
            <p:spPr>
              <a:xfrm>
                <a:off x="3120" y="2592"/>
                <a:ext cx="0" cy="240"/>
              </a:xfrm>
              <a:prstGeom prst="straightConnector1">
                <a:avLst/>
              </a:prstGeom>
              <a:noFill/>
              <a:ln cap="flat" cmpd="sng" w="9525">
                <a:solidFill>
                  <a:srgbClr val="FF0000"/>
                </a:solidFill>
                <a:prstDash val="solid"/>
                <a:round/>
                <a:headEnd len="med" w="med" type="none"/>
                <a:tailEnd len="med" w="med" type="triangle"/>
              </a:ln>
            </p:spPr>
          </p:cxnSp>
          <p:cxnSp>
            <p:nvCxnSpPr>
              <p:cNvPr id="301" name="Google Shape;301;p8"/>
              <p:cNvCxnSpPr/>
              <p:nvPr/>
            </p:nvCxnSpPr>
            <p:spPr>
              <a:xfrm>
                <a:off x="3120" y="3168"/>
                <a:ext cx="0" cy="240"/>
              </a:xfrm>
              <a:prstGeom prst="straightConnector1">
                <a:avLst/>
              </a:prstGeom>
              <a:noFill/>
              <a:ln cap="flat" cmpd="sng" w="9525">
                <a:solidFill>
                  <a:srgbClr val="FF0000"/>
                </a:solidFill>
                <a:prstDash val="solid"/>
                <a:round/>
                <a:headEnd len="med" w="med" type="none"/>
                <a:tailEnd len="med" w="med" type="triangle"/>
              </a:ln>
            </p:spPr>
          </p:cxnSp>
        </p:grpSp>
        <p:grpSp>
          <p:nvGrpSpPr>
            <p:cNvPr id="302" name="Google Shape;302;p8"/>
            <p:cNvGrpSpPr/>
            <p:nvPr/>
          </p:nvGrpSpPr>
          <p:grpSpPr>
            <a:xfrm>
              <a:off x="4284" y="2064"/>
              <a:ext cx="1392" cy="1680"/>
              <a:chOff x="4284" y="2064"/>
              <a:chExt cx="1392" cy="1680"/>
            </a:xfrm>
          </p:grpSpPr>
          <p:sp>
            <p:nvSpPr>
              <p:cNvPr id="303" name="Google Shape;303;p8"/>
              <p:cNvSpPr/>
              <p:nvPr/>
            </p:nvSpPr>
            <p:spPr>
              <a:xfrm>
                <a:off x="4428" y="2256"/>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1</a:t>
                </a:r>
                <a:endParaRPr/>
              </a:p>
            </p:txBody>
          </p:sp>
          <p:sp>
            <p:nvSpPr>
              <p:cNvPr id="304" name="Google Shape;304;p8"/>
              <p:cNvSpPr/>
              <p:nvPr/>
            </p:nvSpPr>
            <p:spPr>
              <a:xfrm>
                <a:off x="4428" y="2832"/>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2</a:t>
                </a:r>
                <a:endParaRPr/>
              </a:p>
            </p:txBody>
          </p:sp>
          <p:sp>
            <p:nvSpPr>
              <p:cNvPr id="305" name="Google Shape;305;p8"/>
              <p:cNvSpPr/>
              <p:nvPr/>
            </p:nvSpPr>
            <p:spPr>
              <a:xfrm>
                <a:off x="4428" y="3408"/>
                <a:ext cx="1248" cy="336"/>
              </a:xfrm>
              <a:prstGeom prst="rect">
                <a:avLst/>
              </a:prstGeom>
              <a:gradFill>
                <a:gsLst>
                  <a:gs pos="0">
                    <a:schemeClr val="folHlink"/>
                  </a:gs>
                  <a:gs pos="100000">
                    <a:schemeClr val="lt1"/>
                  </a:gs>
                </a:gsLst>
                <a:lin ang="5400000" scaled="0"/>
              </a:gra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rgbClr val="0000CC"/>
                    </a:solidFill>
                    <a:latin typeface="Times New Roman"/>
                    <a:ea typeface="Times New Roman"/>
                    <a:cs typeface="Times New Roman"/>
                    <a:sym typeface="Times New Roman"/>
                  </a:rPr>
                  <a:t>LuËn cø </a:t>
                </a:r>
                <a:r>
                  <a:rPr i="1" lang="en-US" sz="2400">
                    <a:solidFill>
                      <a:srgbClr val="0000CC"/>
                    </a:solidFill>
                    <a:latin typeface="Times New Roman"/>
                    <a:ea typeface="Times New Roman"/>
                    <a:cs typeface="Times New Roman"/>
                    <a:sym typeface="Times New Roman"/>
                  </a:rPr>
                  <a:t>n</a:t>
                </a:r>
                <a:endParaRPr/>
              </a:p>
            </p:txBody>
          </p:sp>
          <p:cxnSp>
            <p:nvCxnSpPr>
              <p:cNvPr id="306" name="Google Shape;306;p8"/>
              <p:cNvCxnSpPr/>
              <p:nvPr/>
            </p:nvCxnSpPr>
            <p:spPr>
              <a:xfrm>
                <a:off x="4284" y="2064"/>
                <a:ext cx="0" cy="1536"/>
              </a:xfrm>
              <a:prstGeom prst="straightConnector1">
                <a:avLst/>
              </a:prstGeom>
              <a:noFill/>
              <a:ln cap="flat" cmpd="sng" w="9525">
                <a:solidFill>
                  <a:srgbClr val="FF0000"/>
                </a:solidFill>
                <a:prstDash val="solid"/>
                <a:round/>
                <a:headEnd len="med" w="med" type="none"/>
                <a:tailEnd len="med" w="med" type="none"/>
              </a:ln>
            </p:spPr>
          </p:cxnSp>
          <p:cxnSp>
            <p:nvCxnSpPr>
              <p:cNvPr id="307" name="Google Shape;307;p8"/>
              <p:cNvCxnSpPr/>
              <p:nvPr/>
            </p:nvCxnSpPr>
            <p:spPr>
              <a:xfrm>
                <a:off x="4320" y="36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08" name="Google Shape;308;p8"/>
              <p:cNvCxnSpPr/>
              <p:nvPr/>
            </p:nvCxnSpPr>
            <p:spPr>
              <a:xfrm>
                <a:off x="4284" y="2976"/>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09" name="Google Shape;309;p8"/>
              <p:cNvCxnSpPr/>
              <p:nvPr/>
            </p:nvCxnSpPr>
            <p:spPr>
              <a:xfrm>
                <a:off x="4284" y="2400"/>
                <a:ext cx="144" cy="0"/>
              </a:xfrm>
              <a:prstGeom prst="straightConnector1">
                <a:avLst/>
              </a:prstGeom>
              <a:noFill/>
              <a:ln cap="flat" cmpd="sng" w="9525">
                <a:solidFill>
                  <a:srgbClr val="FF0000"/>
                </a:solidFill>
                <a:prstDash val="solid"/>
                <a:round/>
                <a:headEnd len="med" w="med" type="none"/>
                <a:tailEnd len="med" w="med" type="triangle"/>
              </a:ln>
            </p:spPr>
          </p:cxnSp>
          <p:cxnSp>
            <p:nvCxnSpPr>
              <p:cNvPr id="310" name="Google Shape;310;p8"/>
              <p:cNvCxnSpPr/>
              <p:nvPr/>
            </p:nvCxnSpPr>
            <p:spPr>
              <a:xfrm>
                <a:off x="5052" y="2592"/>
                <a:ext cx="0" cy="240"/>
              </a:xfrm>
              <a:prstGeom prst="straightConnector1">
                <a:avLst/>
              </a:prstGeom>
              <a:noFill/>
              <a:ln cap="flat" cmpd="sng" w="9525">
                <a:solidFill>
                  <a:srgbClr val="FF0000"/>
                </a:solidFill>
                <a:prstDash val="solid"/>
                <a:round/>
                <a:headEnd len="med" w="med" type="none"/>
                <a:tailEnd len="med" w="med" type="triangle"/>
              </a:ln>
            </p:spPr>
          </p:cxnSp>
          <p:cxnSp>
            <p:nvCxnSpPr>
              <p:cNvPr id="311" name="Google Shape;311;p8"/>
              <p:cNvCxnSpPr/>
              <p:nvPr/>
            </p:nvCxnSpPr>
            <p:spPr>
              <a:xfrm>
                <a:off x="5052" y="3168"/>
                <a:ext cx="0" cy="240"/>
              </a:xfrm>
              <a:prstGeom prst="straightConnector1">
                <a:avLst/>
              </a:prstGeom>
              <a:noFill/>
              <a:ln cap="flat" cmpd="sng" w="9525">
                <a:solidFill>
                  <a:srgbClr val="FF0000"/>
                </a:solidFill>
                <a:prstDash val="solid"/>
                <a:round/>
                <a:headEnd len="med" w="med" type="none"/>
                <a:tailEnd len="med" w="med" type="triangle"/>
              </a:ln>
            </p:spPr>
          </p:cxnSp>
        </p:grpSp>
      </p:grpSp>
      <p:grpSp>
        <p:nvGrpSpPr>
          <p:cNvPr id="312" name="Google Shape;312;p8"/>
          <p:cNvGrpSpPr/>
          <p:nvPr/>
        </p:nvGrpSpPr>
        <p:grpSpPr>
          <a:xfrm>
            <a:off x="438150" y="1828800"/>
            <a:ext cx="8248650" cy="1447800"/>
            <a:chOff x="276" y="1152"/>
            <a:chExt cx="5196" cy="912"/>
          </a:xfrm>
        </p:grpSpPr>
        <p:cxnSp>
          <p:nvCxnSpPr>
            <p:cNvPr id="313" name="Google Shape;313;p8"/>
            <p:cNvCxnSpPr/>
            <p:nvPr/>
          </p:nvCxnSpPr>
          <p:spPr>
            <a:xfrm>
              <a:off x="912" y="1392"/>
              <a:ext cx="0" cy="240"/>
            </a:xfrm>
            <a:prstGeom prst="straightConnector1">
              <a:avLst/>
            </a:prstGeom>
            <a:noFill/>
            <a:ln cap="flat" cmpd="sng" w="9525">
              <a:solidFill>
                <a:srgbClr val="FF0000"/>
              </a:solidFill>
              <a:prstDash val="solid"/>
              <a:round/>
              <a:headEnd len="med" w="med" type="none"/>
              <a:tailEnd len="med" w="med" type="triangle"/>
            </a:ln>
          </p:spPr>
        </p:cxnSp>
        <p:grpSp>
          <p:nvGrpSpPr>
            <p:cNvPr id="314" name="Google Shape;314;p8"/>
            <p:cNvGrpSpPr/>
            <p:nvPr/>
          </p:nvGrpSpPr>
          <p:grpSpPr>
            <a:xfrm>
              <a:off x="276" y="1152"/>
              <a:ext cx="5196" cy="912"/>
              <a:chOff x="276" y="1152"/>
              <a:chExt cx="5196" cy="912"/>
            </a:xfrm>
          </p:grpSpPr>
          <p:cxnSp>
            <p:nvCxnSpPr>
              <p:cNvPr id="315" name="Google Shape;315;p8"/>
              <p:cNvCxnSpPr/>
              <p:nvPr/>
            </p:nvCxnSpPr>
            <p:spPr>
              <a:xfrm>
                <a:off x="2880" y="1152"/>
                <a:ext cx="0" cy="240"/>
              </a:xfrm>
              <a:prstGeom prst="straightConnector1">
                <a:avLst/>
              </a:prstGeom>
              <a:noFill/>
              <a:ln cap="flat" cmpd="sng" w="9525">
                <a:solidFill>
                  <a:srgbClr val="FF0000"/>
                </a:solidFill>
                <a:prstDash val="solid"/>
                <a:round/>
                <a:headEnd len="med" w="med" type="none"/>
                <a:tailEnd len="med" w="med" type="none"/>
              </a:ln>
            </p:spPr>
          </p:cxnSp>
          <p:cxnSp>
            <p:nvCxnSpPr>
              <p:cNvPr id="316" name="Google Shape;316;p8"/>
              <p:cNvCxnSpPr/>
              <p:nvPr/>
            </p:nvCxnSpPr>
            <p:spPr>
              <a:xfrm>
                <a:off x="912" y="1392"/>
                <a:ext cx="3936" cy="0"/>
              </a:xfrm>
              <a:prstGeom prst="straightConnector1">
                <a:avLst/>
              </a:prstGeom>
              <a:noFill/>
              <a:ln cap="flat" cmpd="sng" w="9525">
                <a:solidFill>
                  <a:srgbClr val="FF0000"/>
                </a:solidFill>
                <a:prstDash val="solid"/>
                <a:round/>
                <a:headEnd len="med" w="med" type="none"/>
                <a:tailEnd len="med" w="med" type="none"/>
              </a:ln>
            </p:spPr>
          </p:cxnSp>
          <p:cxnSp>
            <p:nvCxnSpPr>
              <p:cNvPr id="317" name="Google Shape;317;p8"/>
              <p:cNvCxnSpPr/>
              <p:nvPr/>
            </p:nvCxnSpPr>
            <p:spPr>
              <a:xfrm>
                <a:off x="4848" y="1392"/>
                <a:ext cx="0" cy="240"/>
              </a:xfrm>
              <a:prstGeom prst="straightConnector1">
                <a:avLst/>
              </a:prstGeom>
              <a:noFill/>
              <a:ln cap="flat" cmpd="sng" w="9525">
                <a:solidFill>
                  <a:srgbClr val="FF0000"/>
                </a:solidFill>
                <a:prstDash val="solid"/>
                <a:round/>
                <a:headEnd len="med" w="med" type="none"/>
                <a:tailEnd len="med" w="med" type="triangle"/>
              </a:ln>
            </p:spPr>
          </p:cxnSp>
          <p:cxnSp>
            <p:nvCxnSpPr>
              <p:cNvPr id="318" name="Google Shape;318;p8"/>
              <p:cNvCxnSpPr/>
              <p:nvPr/>
            </p:nvCxnSpPr>
            <p:spPr>
              <a:xfrm>
                <a:off x="2880" y="1392"/>
                <a:ext cx="0" cy="240"/>
              </a:xfrm>
              <a:prstGeom prst="straightConnector1">
                <a:avLst/>
              </a:prstGeom>
              <a:noFill/>
              <a:ln cap="flat" cmpd="sng" w="9525">
                <a:solidFill>
                  <a:srgbClr val="FF0000"/>
                </a:solidFill>
                <a:prstDash val="solid"/>
                <a:round/>
                <a:headEnd len="med" w="med" type="none"/>
                <a:tailEnd len="med" w="med" type="triangle"/>
              </a:ln>
            </p:spPr>
          </p:cxnSp>
          <p:sp>
            <p:nvSpPr>
              <p:cNvPr id="319" name="Google Shape;319;p8"/>
              <p:cNvSpPr/>
              <p:nvPr/>
            </p:nvSpPr>
            <p:spPr>
              <a:xfrm>
                <a:off x="276" y="1632"/>
                <a:ext cx="1296" cy="432"/>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CC"/>
                    </a:solidFill>
                    <a:latin typeface="Times New Roman"/>
                    <a:ea typeface="Times New Roman"/>
                    <a:cs typeface="Times New Roman"/>
                    <a:sym typeface="Times New Roman"/>
                  </a:rPr>
                  <a:t>LuËn ®iÓm 1</a:t>
                </a:r>
                <a:endParaRPr/>
              </a:p>
            </p:txBody>
          </p:sp>
          <p:sp>
            <p:nvSpPr>
              <p:cNvPr id="320" name="Google Shape;320;p8"/>
              <p:cNvSpPr/>
              <p:nvPr/>
            </p:nvSpPr>
            <p:spPr>
              <a:xfrm>
                <a:off x="4176" y="1632"/>
                <a:ext cx="1296" cy="432"/>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CC"/>
                    </a:solidFill>
                    <a:latin typeface="Times New Roman"/>
                    <a:ea typeface="Times New Roman"/>
                    <a:cs typeface="Times New Roman"/>
                    <a:sym typeface="Times New Roman"/>
                  </a:rPr>
                  <a:t>LuËn ®iÓm </a:t>
                </a:r>
                <a:r>
                  <a:rPr i="1" lang="en-US" sz="2800">
                    <a:solidFill>
                      <a:srgbClr val="0000CC"/>
                    </a:solidFill>
                    <a:latin typeface="Times New Roman"/>
                    <a:ea typeface="Times New Roman"/>
                    <a:cs typeface="Times New Roman"/>
                    <a:sym typeface="Times New Roman"/>
                  </a:rPr>
                  <a:t>n</a:t>
                </a:r>
                <a:endParaRPr/>
              </a:p>
            </p:txBody>
          </p:sp>
          <p:sp>
            <p:nvSpPr>
              <p:cNvPr id="321" name="Google Shape;321;p8"/>
              <p:cNvSpPr/>
              <p:nvPr/>
            </p:nvSpPr>
            <p:spPr>
              <a:xfrm>
                <a:off x="2220" y="1632"/>
                <a:ext cx="1296" cy="432"/>
              </a:xfrm>
              <a:prstGeom prst="rect">
                <a:avLst/>
              </a:prstGeom>
              <a:solidFill>
                <a:srgbClr val="FFFF99"/>
              </a:solidFill>
              <a:ln cap="flat" cmpd="sng" w="9525">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800">
                    <a:solidFill>
                      <a:srgbClr val="0000CC"/>
                    </a:solidFill>
                    <a:latin typeface="Times New Roman"/>
                    <a:ea typeface="Times New Roman"/>
                    <a:cs typeface="Times New Roman"/>
                    <a:sym typeface="Times New Roman"/>
                  </a:rPr>
                  <a:t>LuËn ®iÓm 2</a:t>
                </a:r>
                <a:endParaRPr/>
              </a:p>
            </p:txBody>
          </p:sp>
          <p:cxnSp>
            <p:nvCxnSpPr>
              <p:cNvPr id="322" name="Google Shape;322;p8"/>
              <p:cNvCxnSpPr/>
              <p:nvPr/>
            </p:nvCxnSpPr>
            <p:spPr>
              <a:xfrm>
                <a:off x="1584" y="1872"/>
                <a:ext cx="624" cy="0"/>
              </a:xfrm>
              <a:prstGeom prst="straightConnector1">
                <a:avLst/>
              </a:prstGeom>
              <a:noFill/>
              <a:ln cap="flat" cmpd="sng" w="9525">
                <a:solidFill>
                  <a:srgbClr val="FF0000"/>
                </a:solidFill>
                <a:prstDash val="solid"/>
                <a:round/>
                <a:headEnd len="med" w="med" type="none"/>
                <a:tailEnd len="med" w="med" type="triangle"/>
              </a:ln>
            </p:spPr>
          </p:cxnSp>
          <p:cxnSp>
            <p:nvCxnSpPr>
              <p:cNvPr id="323" name="Google Shape;323;p8"/>
              <p:cNvCxnSpPr/>
              <p:nvPr/>
            </p:nvCxnSpPr>
            <p:spPr>
              <a:xfrm>
                <a:off x="3540" y="1872"/>
                <a:ext cx="624" cy="0"/>
              </a:xfrm>
              <a:prstGeom prst="straightConnector1">
                <a:avLst/>
              </a:prstGeom>
              <a:noFill/>
              <a:ln cap="flat" cmpd="sng" w="9525">
                <a:solidFill>
                  <a:srgbClr val="FF0000"/>
                </a:solidFill>
                <a:prstDash val="solid"/>
                <a:round/>
                <a:headEnd len="med" w="med" type="none"/>
                <a:tailEnd len="med" w="med" type="triangle"/>
              </a:ln>
            </p:spPr>
          </p:cxnSp>
        </p:gr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500"/>
                                        <p:tgtEl>
                                          <p:spTgt spid="2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1000"/>
                                        <p:tgtEl>
                                          <p:spTgt spid="3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400">
                <a:solidFill>
                  <a:srgbClr val="000000"/>
                </a:solidFill>
                <a:latin typeface="Times New Roman"/>
                <a:ea typeface="Times New Roman"/>
                <a:cs typeface="Times New Roman"/>
                <a:sym typeface="Times New Roman"/>
              </a:rPr>
              <a:t>‹#›</a:t>
            </a:fld>
            <a:endParaRPr sz="1400">
              <a:solidFill>
                <a:srgbClr val="000000"/>
              </a:solidFill>
              <a:latin typeface="Times New Roman"/>
              <a:ea typeface="Times New Roman"/>
              <a:cs typeface="Times New Roman"/>
              <a:sym typeface="Times New Roman"/>
            </a:endParaRPr>
          </a:p>
        </p:txBody>
      </p:sp>
      <p:pic>
        <p:nvPicPr>
          <p:cNvPr descr="powerpoint_15072013_9" id="329" name="Google Shape;329;p9"/>
          <p:cNvPicPr preferRelativeResize="0"/>
          <p:nvPr/>
        </p:nvPicPr>
        <p:blipFill rotWithShape="1">
          <a:blip r:embed="rId3">
            <a:alphaModFix/>
          </a:blip>
          <a:srcRect b="0" l="0" r="0" t="33333"/>
          <a:stretch/>
        </p:blipFill>
        <p:spPr>
          <a:xfrm>
            <a:off x="0" y="2286000"/>
            <a:ext cx="9144000" cy="4572000"/>
          </a:xfrm>
          <a:prstGeom prst="rect">
            <a:avLst/>
          </a:prstGeom>
          <a:noFill/>
          <a:ln>
            <a:noFill/>
          </a:ln>
        </p:spPr>
      </p:pic>
      <p:pic>
        <p:nvPicPr>
          <p:cNvPr descr="hinh-nen-powerpoint-16" id="330" name="Google Shape;330;p9"/>
          <p:cNvPicPr preferRelativeResize="0"/>
          <p:nvPr/>
        </p:nvPicPr>
        <p:blipFill rotWithShape="1">
          <a:blip r:embed="rId4">
            <a:alphaModFix/>
          </a:blip>
          <a:srcRect b="67087" l="0" r="0" t="3185"/>
          <a:stretch/>
        </p:blipFill>
        <p:spPr>
          <a:xfrm>
            <a:off x="0" y="0"/>
            <a:ext cx="9144000" cy="2133600"/>
          </a:xfrm>
          <a:prstGeom prst="rect">
            <a:avLst/>
          </a:prstGeom>
          <a:noFill/>
          <a:ln>
            <a:noFill/>
          </a:ln>
        </p:spPr>
      </p:pic>
      <p:sp>
        <p:nvSpPr>
          <p:cNvPr id="331" name="Google Shape;331;p9"/>
          <p:cNvSpPr txBox="1"/>
          <p:nvPr>
            <p:ph idx="1" type="body"/>
          </p:nvPr>
        </p:nvSpPr>
        <p:spPr>
          <a:xfrm>
            <a:off x="3048000" y="685800"/>
            <a:ext cx="3200400" cy="914400"/>
          </a:xfrm>
          <a:prstGeom prst="rect">
            <a:avLst/>
          </a:prstGeom>
          <a:noFill/>
          <a:ln>
            <a:noFill/>
          </a:ln>
        </p:spPr>
        <p:txBody>
          <a:bodyPr anchorCtr="0" anchor="t" bIns="45700" lIns="91425" spcFirstLastPara="1" rIns="91425" wrap="square" tIns="45700">
            <a:noAutofit/>
          </a:bodyPr>
          <a:lstStyle/>
          <a:p>
            <a:pPr indent="-342900" lvl="0" marL="342900" rtl="0" algn="ctr">
              <a:spcBef>
                <a:spcPts val="0"/>
              </a:spcBef>
              <a:spcAft>
                <a:spcPts val="0"/>
              </a:spcAft>
              <a:buClr>
                <a:schemeClr val="dk1"/>
              </a:buClr>
              <a:buSzPts val="4400"/>
              <a:buFont typeface="Arial"/>
              <a:buNone/>
            </a:pPr>
            <a:r>
              <a:rPr b="1" lang="en-US" sz="4400">
                <a:latin typeface="Arial"/>
                <a:ea typeface="Arial"/>
                <a:cs typeface="Arial"/>
                <a:sym typeface="Arial"/>
              </a:rPr>
              <a:t>Ví dụ:</a:t>
            </a:r>
            <a:endParaRPr>
              <a:solidFill>
                <a:srgbClr val="0000CC"/>
              </a:solidFill>
              <a:latin typeface="Arial"/>
              <a:ea typeface="Arial"/>
              <a:cs typeface="Arial"/>
              <a:sym typeface="Arial"/>
            </a:endParaRPr>
          </a:p>
        </p:txBody>
      </p:sp>
      <p:sp>
        <p:nvSpPr>
          <p:cNvPr id="332" name="Google Shape;332;p9"/>
          <p:cNvSpPr/>
          <p:nvPr/>
        </p:nvSpPr>
        <p:spPr>
          <a:xfrm>
            <a:off x="304800" y="2209800"/>
            <a:ext cx="8534400" cy="2590800"/>
          </a:xfrm>
          <a:prstGeom prst="flowChartAlternateProcess">
            <a:avLst/>
          </a:prstGeom>
          <a:solidFill>
            <a:schemeClr val="lt1"/>
          </a:solidFill>
          <a:ln cap="flat" cmpd="sng" w="9525">
            <a:solidFill>
              <a:srgbClr val="FF0000"/>
            </a:solidFill>
            <a:prstDash val="solid"/>
            <a:miter lim="800000"/>
            <a:headEnd len="sm" w="sm" type="none"/>
            <a:tailEnd len="sm" w="sm" type="none"/>
          </a:ln>
        </p:spPr>
        <p:txBody>
          <a:bodyPr anchorCtr="0" anchor="t" bIns="45700" lIns="91425" spcFirstLastPara="1" rIns="91425" wrap="square" tIns="45700">
            <a:noAutofit/>
          </a:bodyPr>
          <a:lstStyle/>
          <a:p>
            <a:pPr indent="-342900" lvl="0" marL="342900" marR="0" rtl="0" algn="just">
              <a:spcBef>
                <a:spcPts val="0"/>
              </a:spcBef>
              <a:spcAft>
                <a:spcPts val="0"/>
              </a:spcAft>
              <a:buClr>
                <a:srgbClr val="000000"/>
              </a:buClr>
              <a:buSzPts val="2800"/>
              <a:buFont typeface="Arial"/>
              <a:buNone/>
            </a:pPr>
            <a:r>
              <a:rPr lang="en-US" sz="2800">
                <a:solidFill>
                  <a:srgbClr val="000000"/>
                </a:solidFill>
                <a:latin typeface="Arial"/>
                <a:ea typeface="Arial"/>
                <a:cs typeface="Arial"/>
                <a:sym typeface="Arial"/>
              </a:rPr>
              <a:t>   Bàn về vai trò và tác dụng to lớn của sách trong đời sống tinh thần của con người, nhà văn M.Go-rơ-ki có viết: </a:t>
            </a:r>
            <a:r>
              <a:rPr lang="en-US" sz="2800">
                <a:solidFill>
                  <a:srgbClr val="FF0000"/>
                </a:solidFill>
                <a:latin typeface="Arial"/>
                <a:ea typeface="Arial"/>
                <a:cs typeface="Arial"/>
                <a:sym typeface="Arial"/>
              </a:rPr>
              <a:t>“</a:t>
            </a:r>
            <a:r>
              <a:rPr b="1" i="1" lang="en-US" sz="2800">
                <a:solidFill>
                  <a:srgbClr val="FF0000"/>
                </a:solidFill>
                <a:latin typeface="Arial"/>
                <a:ea typeface="Arial"/>
                <a:cs typeface="Arial"/>
                <a:sym typeface="Arial"/>
              </a:rPr>
              <a:t>Sách mở rộng trước mắt tôi những chân trời mới</a:t>
            </a:r>
            <a:r>
              <a:rPr lang="en-US" sz="2800">
                <a:solidFill>
                  <a:srgbClr val="FF0000"/>
                </a:solidFill>
                <a:latin typeface="Arial"/>
                <a:ea typeface="Arial"/>
                <a:cs typeface="Arial"/>
                <a:sym typeface="Arial"/>
              </a:rPr>
              <a:t>”</a:t>
            </a:r>
            <a:endParaRPr/>
          </a:p>
          <a:p>
            <a:pPr indent="-342900" lvl="0" marL="342900" marR="0" rtl="0" algn="ctr">
              <a:spcBef>
                <a:spcPts val="560"/>
              </a:spcBef>
              <a:spcAft>
                <a:spcPts val="0"/>
              </a:spcAft>
              <a:buClr>
                <a:srgbClr val="0033CC"/>
              </a:buClr>
              <a:buSzPts val="2800"/>
              <a:buFont typeface="Arial"/>
              <a:buNone/>
            </a:pPr>
            <a:r>
              <a:rPr i="1" lang="en-US" sz="2800">
                <a:solidFill>
                  <a:srgbClr val="0033CC"/>
                </a:solidFill>
                <a:latin typeface="Arial"/>
                <a:ea typeface="Arial"/>
                <a:cs typeface="Arial"/>
                <a:sym typeface="Arial"/>
              </a:rPr>
              <a:t>    Hãy giải thích và bình luận ý kiến trên.</a:t>
            </a:r>
            <a:endParaRPr i="1" sz="2400">
              <a:solidFill>
                <a:srgbClr val="0033CC"/>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xEl>
                                              <p:pRg end="0" st="0"/>
                                            </p:txEl>
                                          </p:spTgt>
                                        </p:tgtEl>
                                        <p:attrNameLst>
                                          <p:attrName>style.visibility</p:attrName>
                                        </p:attrNameLst>
                                      </p:cBhvr>
                                      <p:to>
                                        <p:strVal val="visible"/>
                                      </p:to>
                                    </p:set>
                                    <p:animEffect filter="fade" transition="in">
                                      <p:cBhvr>
                                        <p:cTn dur="500"/>
                                        <p:tgtEl>
                                          <p:spTgt spid="3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2">
                                            <p:txEl>
                                              <p:pRg end="0" st="0"/>
                                            </p:txEl>
                                          </p:spTgt>
                                        </p:tgtEl>
                                        <p:attrNameLst>
                                          <p:attrName>style.visibility</p:attrName>
                                        </p:attrNameLst>
                                      </p:cBhvr>
                                      <p:to>
                                        <p:strVal val="visible"/>
                                      </p:to>
                                    </p:set>
                                    <p:animEffect filter="fade" transition="in">
                                      <p:cBhvr>
                                        <p:cTn dur="500"/>
                                        <p:tgtEl>
                                          <p:spTgt spid="33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2">
                                            <p:txEl>
                                              <p:pRg end="1" st="1"/>
                                            </p:txEl>
                                          </p:spTgt>
                                        </p:tgtEl>
                                        <p:attrNameLst>
                                          <p:attrName>style.visibility</p:attrName>
                                        </p:attrNameLst>
                                      </p:cBhvr>
                                      <p:to>
                                        <p:strVal val="visible"/>
                                      </p:to>
                                    </p:set>
                                    <p:animEffect filter="fade" transition="in">
                                      <p:cBhvr>
                                        <p:cTn dur="500"/>
                                        <p:tgtEl>
                                          <p:spTgt spid="33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2011-09-04T09:27:34Z</dcterms:created>
  <dc:creator>Phan Thanh Giang</dc:creator>
</cp:coreProperties>
</file>